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530" r:id="rId5"/>
    <p:sldId id="531" r:id="rId6"/>
    <p:sldId id="533" r:id="rId7"/>
    <p:sldId id="534" r:id="rId8"/>
    <p:sldId id="547" r:id="rId9"/>
    <p:sldId id="548" r:id="rId10"/>
    <p:sldId id="550" r:id="rId11"/>
    <p:sldId id="552" r:id="rId12"/>
    <p:sldId id="54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239FA-AD3C-4EFE-B32E-ADD326D63CEF}" v="36" dt="2024-07-15T18:09:44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22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380" y="2459300"/>
            <a:ext cx="9921240" cy="1481328"/>
          </a:xfrm>
        </p:spPr>
        <p:txBody>
          <a:bodyPr/>
          <a:lstStyle/>
          <a:p>
            <a:r>
              <a:rPr lang="en-US" dirty="0"/>
              <a:t>Heart diagnosis analysis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800" b="1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Introduction</a:t>
            </a:r>
            <a:r>
              <a:rPr lang="en-IN" sz="3800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SzPts val="2200"/>
              <a:buFont typeface="Symbol" panose="05050102010706020507" pitchFamily="18" charset="2"/>
              <a:buChar char=""/>
            </a:pPr>
            <a:r>
              <a:rPr lang="en-IN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Initially, loading the dataset in the </a:t>
            </a:r>
            <a:r>
              <a:rPr lang="en-IN" kern="1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jupyter</a:t>
            </a:r>
            <a:r>
              <a:rPr lang="en-IN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notebook and importing the libraries (</a:t>
            </a:r>
            <a:r>
              <a:rPr lang="en-IN" kern="1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numpy,pandas,matplotlib,searborn</a:t>
            </a:r>
            <a:r>
              <a:rPr lang="en-IN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.)</a:t>
            </a:r>
            <a:endParaRPr lang="en-IN" kern="1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SzPts val="2200"/>
              <a:buFont typeface="Symbol" panose="05050102010706020507" pitchFamily="18" charset="2"/>
              <a:buChar char=""/>
              <a:tabLst>
                <a:tab pos="1247775" algn="l"/>
              </a:tabLst>
            </a:pPr>
            <a:r>
              <a:rPr lang="en-IN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Cells are likely to provide a project’s objective, tackling on </a:t>
            </a:r>
            <a:r>
              <a:rPr lang="en-IN" kern="1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analyzing</a:t>
            </a:r>
            <a:r>
              <a:rPr lang="en-IN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crop production data.</a:t>
            </a:r>
            <a:endParaRPr lang="en-IN" kern="1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SzPts val="2200"/>
              <a:buFont typeface="Symbol" panose="05050102010706020507" pitchFamily="18" charset="2"/>
              <a:buChar char=""/>
              <a:tabLst>
                <a:tab pos="1247775" algn="l"/>
              </a:tabLst>
            </a:pPr>
            <a:r>
              <a:rPr lang="en-IN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After importing , code cells read the csv file after loading crop production data.</a:t>
            </a:r>
            <a:endParaRPr lang="en-IN" kern="1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endParaRPr lang="en-IN" kern="1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842298"/>
            <a:ext cx="7735824" cy="106984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247775" algn="l"/>
              </a:tabLst>
            </a:pPr>
            <a:r>
              <a:rPr lang="en-IN" sz="30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Details of dataset performance </a:t>
            </a:r>
            <a:endParaRPr lang="en-IN" sz="30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108089"/>
            <a:ext cx="7735824" cy="1133856"/>
          </a:xfrm>
        </p:spPr>
        <p:txBody>
          <a:bodyPr/>
          <a:lstStyle/>
          <a:p>
            <a:pPr marL="914400">
              <a:lnSpc>
                <a:spcPct val="107000"/>
              </a:lnSpc>
              <a:tabLst>
                <a:tab pos="1247775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1247775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loading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1247775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cleaning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1247775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Exploratory data analysis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1247775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Statistical analysis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1247775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66912"/>
            <a:ext cx="9144000" cy="1069848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4CB0E-4713-90D1-7205-B0EF68F94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29" y="1820494"/>
            <a:ext cx="5234342" cy="27623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096883-BF94-7CEA-4890-52F1244ED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763" y="1014951"/>
            <a:ext cx="5994708" cy="453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66912"/>
            <a:ext cx="9144000" cy="1069848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13B5B-107B-C6A4-44E8-A5AC297B2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5" y="802936"/>
            <a:ext cx="6267718" cy="5837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E2711D-4C1D-4C53-8529-11D69FB18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049" y="1282589"/>
            <a:ext cx="5562886" cy="42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8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66912"/>
            <a:ext cx="9144000" cy="1069848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F8F81-B789-502F-6BB5-F882E8FCF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7" y="1408207"/>
            <a:ext cx="6106886" cy="4459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97FB2C-E018-CBEC-19F2-E1ADAD3E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284" y="1543459"/>
            <a:ext cx="5947992" cy="410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3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27717-83E1-F12E-BC58-4B01DBEBF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0"/>
            <a:ext cx="9144000" cy="1069848"/>
          </a:xfrm>
        </p:spPr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F8884B-E2DF-EAE5-3C8D-EE7BFDC2B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5" y="79030"/>
            <a:ext cx="11585311" cy="669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249064"/>
            <a:ext cx="8878824" cy="106984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800" b="1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overview</a:t>
            </a:r>
            <a:endParaRPr lang="en-IN" sz="3800" kern="1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F8D6AD9-CFD1-A0B3-2C23-D7E2BD3D5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071" y="1212622"/>
            <a:ext cx="841659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Libraries 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Import necessary libraries: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pandas, matplotlib, seaborn, and scikit-learn.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Loading and Preprocessing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Load the 'Heart Disease data.csv' file into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Drop rows with missing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Normalize the 'age' column.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Exploratory Data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Calculate and print the overall heart disease 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Visualize heart disease distribution by gender using a count plot.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Visualize heart disease distribution by age using a histogram.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Calculate and display the correlation matrix with a heatmap.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B54A192-E77E-8B82-3E1B-85BFD49C2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071" y="4217819"/>
            <a:ext cx="860908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Saving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Save the cleaned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'cleaned_heart_disease_data.csv'.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Additional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Calculate and print the mean age of patients with heart disease.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Visualize cholesterol levels by heart disease presence using a boxplot.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Visualize heart disease rates by gender using a count plot with customized labels.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52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53</TotalTime>
  <Words>232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Segoe UI Light</vt:lpstr>
      <vt:lpstr>Symbol</vt:lpstr>
      <vt:lpstr>Times New Roman</vt:lpstr>
      <vt:lpstr>Tw Cen MT</vt:lpstr>
      <vt:lpstr>Office Theme</vt:lpstr>
      <vt:lpstr>Heart diagnosis analysis</vt:lpstr>
      <vt:lpstr>Introduction :</vt:lpstr>
      <vt:lpstr>Details of dataset performance </vt:lpstr>
      <vt:lpstr>output</vt:lpstr>
      <vt:lpstr>output</vt:lpstr>
      <vt:lpstr>output</vt:lpstr>
      <vt:lpstr>output</vt:lpstr>
      <vt:lpstr>overview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Himakiran Killamsetti</dc:creator>
  <cp:lastModifiedBy>Himakiran Killamsetti</cp:lastModifiedBy>
  <cp:revision>2</cp:revision>
  <dcterms:created xsi:type="dcterms:W3CDTF">2024-07-15T17:18:53Z</dcterms:created>
  <dcterms:modified xsi:type="dcterms:W3CDTF">2024-07-15T18:13:58Z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