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530" r:id="rId5"/>
    <p:sldId id="531" r:id="rId6"/>
    <p:sldId id="533" r:id="rId7"/>
    <p:sldId id="534" r:id="rId8"/>
    <p:sldId id="547" r:id="rId9"/>
    <p:sldId id="548" r:id="rId10"/>
    <p:sldId id="553" r:id="rId11"/>
    <p:sldId id="550" r:id="rId12"/>
    <p:sldId id="552" r:id="rId13"/>
    <p:sldId id="5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239FA-AD3C-4EFE-B32E-ADD326D63CEF}" v="52" dt="2024-07-15T18:25:58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2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kiran Killamsetti" userId="f7a24d2fda79f808" providerId="LiveId" clId="{0EB239FA-AD3C-4EFE-B32E-ADD326D63CEF}"/>
    <pc:docChg chg="undo redo custSel addSld delSld modSld sldOrd">
      <pc:chgData name="Himakiran Killamsetti" userId="f7a24d2fda79f808" providerId="LiveId" clId="{0EB239FA-AD3C-4EFE-B32E-ADD326D63CEF}" dt="2024-07-15T18:25:58.837" v="327" actId="931"/>
      <pc:docMkLst>
        <pc:docMk/>
      </pc:docMkLst>
      <pc:sldChg chg="modSp mod">
        <pc:chgData name="Himakiran Killamsetti" userId="f7a24d2fda79f808" providerId="LiveId" clId="{0EB239FA-AD3C-4EFE-B32E-ADD326D63CEF}" dt="2024-07-15T18:24:47.773" v="325" actId="20577"/>
        <pc:sldMkLst>
          <pc:docMk/>
          <pc:sldMk cId="1723491119" sldId="530"/>
        </pc:sldMkLst>
        <pc:spChg chg="mod">
          <ac:chgData name="Himakiran Killamsetti" userId="f7a24d2fda79f808" providerId="LiveId" clId="{0EB239FA-AD3C-4EFE-B32E-ADD326D63CEF}" dt="2024-07-15T18:24:47.773" v="325" actId="20577"/>
          <ac:spMkLst>
            <pc:docMk/>
            <pc:sldMk cId="1723491119" sldId="530"/>
            <ac:spMk id="2" creationId="{DC870DB4-0446-EF22-E8E0-3A5B83923AC0}"/>
          </ac:spMkLst>
        </pc:spChg>
      </pc:sldChg>
      <pc:sldChg chg="addSp delSp modSp mod">
        <pc:chgData name="Himakiran Killamsetti" userId="f7a24d2fda79f808" providerId="LiveId" clId="{0EB239FA-AD3C-4EFE-B32E-ADD326D63CEF}" dt="2024-07-15T18:19:46.108" v="228" actId="1076"/>
        <pc:sldMkLst>
          <pc:docMk/>
          <pc:sldMk cId="548476299" sldId="534"/>
        </pc:sldMkLst>
        <pc:picChg chg="add del mod">
          <ac:chgData name="Himakiran Killamsetti" userId="f7a24d2fda79f808" providerId="LiveId" clId="{0EB239FA-AD3C-4EFE-B32E-ADD326D63CEF}" dt="2024-07-15T18:18:53.678" v="222" actId="478"/>
          <ac:picMkLst>
            <pc:docMk/>
            <pc:sldMk cId="548476299" sldId="534"/>
            <ac:picMk id="4" creationId="{04A4CB0E-4713-90D1-7205-B0EF68F94F60}"/>
          </ac:picMkLst>
        </pc:picChg>
        <pc:picChg chg="add mod">
          <ac:chgData name="Himakiran Killamsetti" userId="f7a24d2fda79f808" providerId="LiveId" clId="{0EB239FA-AD3C-4EFE-B32E-ADD326D63CEF}" dt="2024-07-15T18:19:41.452" v="226" actId="1076"/>
          <ac:picMkLst>
            <pc:docMk/>
            <pc:sldMk cId="548476299" sldId="534"/>
            <ac:picMk id="5" creationId="{CA453E77-E50D-A32D-7E60-AFE0CF530866}"/>
          </ac:picMkLst>
        </pc:picChg>
        <pc:picChg chg="add del mod">
          <ac:chgData name="Himakiran Killamsetti" userId="f7a24d2fda79f808" providerId="LiveId" clId="{0EB239FA-AD3C-4EFE-B32E-ADD326D63CEF}" dt="2024-07-15T18:08:31.353" v="131" actId="478"/>
          <ac:picMkLst>
            <pc:docMk/>
            <pc:sldMk cId="548476299" sldId="534"/>
            <ac:picMk id="6" creationId="{5A4EC948-84C4-3BF7-4420-008765AABC7C}"/>
          </ac:picMkLst>
        </pc:picChg>
        <pc:picChg chg="del">
          <ac:chgData name="Himakiran Killamsetti" userId="f7a24d2fda79f808" providerId="LiveId" clId="{0EB239FA-AD3C-4EFE-B32E-ADD326D63CEF}" dt="2024-07-15T17:58:09.372" v="20" actId="478"/>
          <ac:picMkLst>
            <pc:docMk/>
            <pc:sldMk cId="548476299" sldId="534"/>
            <ac:picMk id="7" creationId="{AF533D01-4C80-C726-A4F8-8A4BFD3DC2A1}"/>
          </ac:picMkLst>
        </pc:picChg>
        <pc:picChg chg="add mod">
          <ac:chgData name="Himakiran Killamsetti" userId="f7a24d2fda79f808" providerId="LiveId" clId="{0EB239FA-AD3C-4EFE-B32E-ADD326D63CEF}" dt="2024-07-15T18:19:43.168" v="227" actId="1076"/>
          <ac:picMkLst>
            <pc:docMk/>
            <pc:sldMk cId="548476299" sldId="534"/>
            <ac:picMk id="7" creationId="{DBD2478C-7D64-1273-27F5-D639B598D751}"/>
          </ac:picMkLst>
        </pc:picChg>
        <pc:picChg chg="del">
          <ac:chgData name="Himakiran Killamsetti" userId="f7a24d2fda79f808" providerId="LiveId" clId="{0EB239FA-AD3C-4EFE-B32E-ADD326D63CEF}" dt="2024-07-15T17:58:10.404" v="21" actId="478"/>
          <ac:picMkLst>
            <pc:docMk/>
            <pc:sldMk cId="548476299" sldId="534"/>
            <ac:picMk id="9" creationId="{0CBD32BD-D222-A8AA-9D83-A570EC9ACB9F}"/>
          </ac:picMkLst>
        </pc:picChg>
        <pc:picChg chg="add mod">
          <ac:chgData name="Himakiran Killamsetti" userId="f7a24d2fda79f808" providerId="LiveId" clId="{0EB239FA-AD3C-4EFE-B32E-ADD326D63CEF}" dt="2024-07-15T18:19:46.108" v="228" actId="1076"/>
          <ac:picMkLst>
            <pc:docMk/>
            <pc:sldMk cId="548476299" sldId="534"/>
            <ac:picMk id="9" creationId="{734DDE38-99CC-3222-7901-FCEFC969031A}"/>
          </ac:picMkLst>
        </pc:picChg>
        <pc:picChg chg="add del mod">
          <ac:chgData name="Himakiran Killamsetti" userId="f7a24d2fda79f808" providerId="LiveId" clId="{0EB239FA-AD3C-4EFE-B32E-ADD326D63CEF}" dt="2024-07-15T18:18:53.678" v="222" actId="478"/>
          <ac:picMkLst>
            <pc:docMk/>
            <pc:sldMk cId="548476299" sldId="534"/>
            <ac:picMk id="10" creationId="{7F096883-BF94-7CEA-4890-52F1244ED24E}"/>
          </ac:picMkLst>
        </pc:picChg>
        <pc:picChg chg="del">
          <ac:chgData name="Himakiran Killamsetti" userId="f7a24d2fda79f808" providerId="LiveId" clId="{0EB239FA-AD3C-4EFE-B32E-ADD326D63CEF}" dt="2024-07-15T17:58:12.569" v="22" actId="478"/>
          <ac:picMkLst>
            <pc:docMk/>
            <pc:sldMk cId="548476299" sldId="534"/>
            <ac:picMk id="11" creationId="{FF5C0539-993E-EA55-0C53-AF026BE74F4A}"/>
          </ac:picMkLst>
        </pc:picChg>
      </pc:sldChg>
      <pc:sldChg chg="addSp delSp modSp mod">
        <pc:chgData name="Himakiran Killamsetti" userId="f7a24d2fda79f808" providerId="LiveId" clId="{0EB239FA-AD3C-4EFE-B32E-ADD326D63CEF}" dt="2024-07-15T18:21:43.958" v="257" actId="1076"/>
        <pc:sldMkLst>
          <pc:docMk/>
          <pc:sldMk cId="2726684415" sldId="547"/>
        </pc:sldMkLst>
        <pc:picChg chg="add mod modCrop">
          <ac:chgData name="Himakiran Killamsetti" userId="f7a24d2fda79f808" providerId="LiveId" clId="{0EB239FA-AD3C-4EFE-B32E-ADD326D63CEF}" dt="2024-07-15T18:21:04.555" v="242" actId="1076"/>
          <ac:picMkLst>
            <pc:docMk/>
            <pc:sldMk cId="2726684415" sldId="547"/>
            <ac:picMk id="4" creationId="{4A68BB9A-27F8-2E25-DC08-3A9819CE8CC5}"/>
          </ac:picMkLst>
        </pc:picChg>
        <pc:picChg chg="del">
          <ac:chgData name="Himakiran Killamsetti" userId="f7a24d2fda79f808" providerId="LiveId" clId="{0EB239FA-AD3C-4EFE-B32E-ADD326D63CEF}" dt="2024-07-15T17:58:15.002" v="23" actId="478"/>
          <ac:picMkLst>
            <pc:docMk/>
            <pc:sldMk cId="2726684415" sldId="547"/>
            <ac:picMk id="4" creationId="{F5738822-562D-D2B6-DFD0-1B1389913D7B}"/>
          </ac:picMkLst>
        </pc:picChg>
        <pc:picChg chg="add del mod">
          <ac:chgData name="Himakiran Killamsetti" userId="f7a24d2fda79f808" providerId="LiveId" clId="{0EB239FA-AD3C-4EFE-B32E-ADD326D63CEF}" dt="2024-07-15T18:09:06.242" v="138" actId="478"/>
          <ac:picMkLst>
            <pc:docMk/>
            <pc:sldMk cId="2726684415" sldId="547"/>
            <ac:picMk id="5" creationId="{C11BEA57-DF18-62E5-1914-3174B7BB4E40}"/>
          </ac:picMkLst>
        </pc:picChg>
        <pc:picChg chg="add mod modCrop">
          <ac:chgData name="Himakiran Killamsetti" userId="f7a24d2fda79f808" providerId="LiveId" clId="{0EB239FA-AD3C-4EFE-B32E-ADD326D63CEF}" dt="2024-07-15T18:21:12.300" v="253" actId="1036"/>
          <ac:picMkLst>
            <pc:docMk/>
            <pc:sldMk cId="2726684415" sldId="547"/>
            <ac:picMk id="6" creationId="{754BC30B-6E31-1DB1-257B-1BF9C1ECB0B8}"/>
          </ac:picMkLst>
        </pc:picChg>
        <pc:picChg chg="del">
          <ac:chgData name="Himakiran Killamsetti" userId="f7a24d2fda79f808" providerId="LiveId" clId="{0EB239FA-AD3C-4EFE-B32E-ADD326D63CEF}" dt="2024-07-15T17:58:16.304" v="24" actId="478"/>
          <ac:picMkLst>
            <pc:docMk/>
            <pc:sldMk cId="2726684415" sldId="547"/>
            <ac:picMk id="6" creationId="{FF8884CD-2558-E168-1CB1-F7D50B6CA3E1}"/>
          </ac:picMkLst>
        </pc:picChg>
        <pc:picChg chg="add del mod">
          <ac:chgData name="Himakiran Killamsetti" userId="f7a24d2fda79f808" providerId="LiveId" clId="{0EB239FA-AD3C-4EFE-B32E-ADD326D63CEF}" dt="2024-07-15T18:19:50.226" v="229" actId="478"/>
          <ac:picMkLst>
            <pc:docMk/>
            <pc:sldMk cId="2726684415" sldId="547"/>
            <ac:picMk id="8" creationId="{94413B5B-107B-C6A4-44E8-A5AC297B2A8E}"/>
          </ac:picMkLst>
        </pc:picChg>
        <pc:picChg chg="add mod">
          <ac:chgData name="Himakiran Killamsetti" userId="f7a24d2fda79f808" providerId="LiveId" clId="{0EB239FA-AD3C-4EFE-B32E-ADD326D63CEF}" dt="2024-07-15T18:21:43.958" v="257" actId="1076"/>
          <ac:picMkLst>
            <pc:docMk/>
            <pc:sldMk cId="2726684415" sldId="547"/>
            <ac:picMk id="9" creationId="{7E4EB2B4-FEE9-6711-BE2C-1F82A7DC6988}"/>
          </ac:picMkLst>
        </pc:picChg>
        <pc:picChg chg="add del mod">
          <ac:chgData name="Himakiran Killamsetti" userId="f7a24d2fda79f808" providerId="LiveId" clId="{0EB239FA-AD3C-4EFE-B32E-ADD326D63CEF}" dt="2024-07-15T18:19:53.421" v="230" actId="478"/>
          <ac:picMkLst>
            <pc:docMk/>
            <pc:sldMk cId="2726684415" sldId="547"/>
            <ac:picMk id="10" creationId="{72E2711D-4C1D-4C53-8529-11D69FB18BA1}"/>
          </ac:picMkLst>
        </pc:picChg>
      </pc:sldChg>
      <pc:sldChg chg="addSp delSp modSp mod">
        <pc:chgData name="Himakiran Killamsetti" userId="f7a24d2fda79f808" providerId="LiveId" clId="{0EB239FA-AD3C-4EFE-B32E-ADD326D63CEF}" dt="2024-07-15T18:22:34.081" v="276" actId="14100"/>
        <pc:sldMkLst>
          <pc:docMk/>
          <pc:sldMk cId="478435356" sldId="548"/>
        </pc:sldMkLst>
        <pc:picChg chg="del">
          <ac:chgData name="Himakiran Killamsetti" userId="f7a24d2fda79f808" providerId="LiveId" clId="{0EB239FA-AD3C-4EFE-B32E-ADD326D63CEF}" dt="2024-07-15T17:58:21.125" v="25" actId="478"/>
          <ac:picMkLst>
            <pc:docMk/>
            <pc:sldMk cId="478435356" sldId="548"/>
            <ac:picMk id="4" creationId="{8B59773D-C0F7-8057-05F2-02A994FBA5CA}"/>
          </ac:picMkLst>
        </pc:picChg>
        <pc:picChg chg="add mod">
          <ac:chgData name="Himakiran Killamsetti" userId="f7a24d2fda79f808" providerId="LiveId" clId="{0EB239FA-AD3C-4EFE-B32E-ADD326D63CEF}" dt="2024-07-15T18:22:34.081" v="276" actId="14100"/>
          <ac:picMkLst>
            <pc:docMk/>
            <pc:sldMk cId="478435356" sldId="548"/>
            <ac:picMk id="4" creationId="{F0D2B2A2-43DB-80D1-1A4E-73935E536598}"/>
          </ac:picMkLst>
        </pc:picChg>
        <pc:picChg chg="add del mod">
          <ac:chgData name="Himakiran Killamsetti" userId="f7a24d2fda79f808" providerId="LiveId" clId="{0EB239FA-AD3C-4EFE-B32E-ADD326D63CEF}" dt="2024-07-15T18:21:51.080" v="258" actId="478"/>
          <ac:picMkLst>
            <pc:docMk/>
            <pc:sldMk cId="478435356" sldId="548"/>
            <ac:picMk id="5" creationId="{D84F8F81-B789-502F-6BB5-F882E8FCF3A2}"/>
          </ac:picMkLst>
        </pc:picChg>
        <pc:picChg chg="del">
          <ac:chgData name="Himakiran Killamsetti" userId="f7a24d2fda79f808" providerId="LiveId" clId="{0EB239FA-AD3C-4EFE-B32E-ADD326D63CEF}" dt="2024-07-15T17:58:21.125" v="25" actId="478"/>
          <ac:picMkLst>
            <pc:docMk/>
            <pc:sldMk cId="478435356" sldId="548"/>
            <ac:picMk id="6" creationId="{DE895C3A-F4F4-4F19-D65B-CC9BA5B71697}"/>
          </ac:picMkLst>
        </pc:picChg>
        <pc:picChg chg="add mod">
          <ac:chgData name="Himakiran Killamsetti" userId="f7a24d2fda79f808" providerId="LiveId" clId="{0EB239FA-AD3C-4EFE-B32E-ADD326D63CEF}" dt="2024-07-15T18:22:23.552" v="271" actId="1035"/>
          <ac:picMkLst>
            <pc:docMk/>
            <pc:sldMk cId="478435356" sldId="548"/>
            <ac:picMk id="7" creationId="{3303BFA0-E97B-7306-32E9-724398947526}"/>
          </ac:picMkLst>
        </pc:picChg>
        <pc:picChg chg="del">
          <ac:chgData name="Himakiran Killamsetti" userId="f7a24d2fda79f808" providerId="LiveId" clId="{0EB239FA-AD3C-4EFE-B32E-ADD326D63CEF}" dt="2024-07-15T17:58:21.125" v="25" actId="478"/>
          <ac:picMkLst>
            <pc:docMk/>
            <pc:sldMk cId="478435356" sldId="548"/>
            <ac:picMk id="8" creationId="{388851CA-F863-E627-D38F-B3E3538DE1BB}"/>
          </ac:picMkLst>
        </pc:picChg>
        <pc:picChg chg="add del mod">
          <ac:chgData name="Himakiran Killamsetti" userId="f7a24d2fda79f808" providerId="LiveId" clId="{0EB239FA-AD3C-4EFE-B32E-ADD326D63CEF}" dt="2024-07-15T18:21:51.080" v="258" actId="478"/>
          <ac:picMkLst>
            <pc:docMk/>
            <pc:sldMk cId="478435356" sldId="548"/>
            <ac:picMk id="9" creationId="{BD97FB2C-E018-CBEC-19F2-E1ADAD3EFE5F}"/>
          </ac:picMkLst>
        </pc:picChg>
        <pc:picChg chg="add mod">
          <ac:chgData name="Himakiran Killamsetti" userId="f7a24d2fda79f808" providerId="LiveId" clId="{0EB239FA-AD3C-4EFE-B32E-ADD326D63CEF}" dt="2024-07-15T18:22:25.640" v="272" actId="1076"/>
          <ac:picMkLst>
            <pc:docMk/>
            <pc:sldMk cId="478435356" sldId="548"/>
            <ac:picMk id="10" creationId="{8CD893A8-272F-A01C-5952-7B2379F965B4}"/>
          </ac:picMkLst>
        </pc:picChg>
      </pc:sldChg>
      <pc:sldChg chg="delSp add del mod">
        <pc:chgData name="Himakiran Killamsetti" userId="f7a24d2fda79f808" providerId="LiveId" clId="{0EB239FA-AD3C-4EFE-B32E-ADD326D63CEF}" dt="2024-07-15T18:11:21.356" v="208" actId="47"/>
        <pc:sldMkLst>
          <pc:docMk/>
          <pc:sldMk cId="1287632665" sldId="549"/>
        </pc:sldMkLst>
        <pc:picChg chg="del">
          <ac:chgData name="Himakiran Killamsetti" userId="f7a24d2fda79f808" providerId="LiveId" clId="{0EB239FA-AD3C-4EFE-B32E-ADD326D63CEF}" dt="2024-07-15T17:58:24.659" v="26" actId="478"/>
          <ac:picMkLst>
            <pc:docMk/>
            <pc:sldMk cId="1287632665" sldId="549"/>
            <ac:picMk id="4" creationId="{B3DB8920-5167-B95E-6A77-6AA6F6952036}"/>
          </ac:picMkLst>
        </pc:picChg>
        <pc:picChg chg="del">
          <ac:chgData name="Himakiran Killamsetti" userId="f7a24d2fda79f808" providerId="LiveId" clId="{0EB239FA-AD3C-4EFE-B32E-ADD326D63CEF}" dt="2024-07-15T17:58:24.659" v="26" actId="478"/>
          <ac:picMkLst>
            <pc:docMk/>
            <pc:sldMk cId="1287632665" sldId="549"/>
            <ac:picMk id="6" creationId="{C507A6C4-7C40-CAFD-88BD-DB40261523C4}"/>
          </ac:picMkLst>
        </pc:picChg>
      </pc:sldChg>
      <pc:sldChg chg="addSp delSp modSp mod">
        <pc:chgData name="Himakiran Killamsetti" userId="f7a24d2fda79f808" providerId="LiveId" clId="{0EB239FA-AD3C-4EFE-B32E-ADD326D63CEF}" dt="2024-07-15T18:25:58.837" v="327" actId="931"/>
        <pc:sldMkLst>
          <pc:docMk/>
          <pc:sldMk cId="321888068" sldId="550"/>
        </pc:sldMkLst>
        <pc:picChg chg="add del mod">
          <ac:chgData name="Himakiran Killamsetti" userId="f7a24d2fda79f808" providerId="LiveId" clId="{0EB239FA-AD3C-4EFE-B32E-ADD326D63CEF}" dt="2024-07-15T18:25:44.025" v="326" actId="478"/>
          <ac:picMkLst>
            <pc:docMk/>
            <pc:sldMk cId="321888068" sldId="550"/>
            <ac:picMk id="3" creationId="{FDF8884B-E2DF-EAE5-3C8D-EE7BFDC2B988}"/>
          </ac:picMkLst>
        </pc:picChg>
        <pc:picChg chg="add mod">
          <ac:chgData name="Himakiran Killamsetti" userId="f7a24d2fda79f808" providerId="LiveId" clId="{0EB239FA-AD3C-4EFE-B32E-ADD326D63CEF}" dt="2024-07-15T18:25:58.837" v="327" actId="931"/>
          <ac:picMkLst>
            <pc:docMk/>
            <pc:sldMk cId="321888068" sldId="550"/>
            <ac:picMk id="5" creationId="{473B20C8-6809-EE60-D1E1-6B0021D5C48E}"/>
          </ac:picMkLst>
        </pc:picChg>
        <pc:picChg chg="del">
          <ac:chgData name="Himakiran Killamsetti" userId="f7a24d2fda79f808" providerId="LiveId" clId="{0EB239FA-AD3C-4EFE-B32E-ADD326D63CEF}" dt="2024-07-15T17:58:27.638" v="27" actId="478"/>
          <ac:picMkLst>
            <pc:docMk/>
            <pc:sldMk cId="321888068" sldId="550"/>
            <ac:picMk id="6" creationId="{97514516-1E81-0A31-F87E-52E83A101E0E}"/>
          </ac:picMkLst>
        </pc:picChg>
      </pc:sldChg>
      <pc:sldChg chg="addSp delSp modSp del mod">
        <pc:chgData name="Himakiran Killamsetti" userId="f7a24d2fda79f808" providerId="LiveId" clId="{0EB239FA-AD3C-4EFE-B32E-ADD326D63CEF}" dt="2024-07-15T18:03:28.475" v="74" actId="47"/>
        <pc:sldMkLst>
          <pc:docMk/>
          <pc:sldMk cId="2128700025" sldId="551"/>
        </pc:sldMkLst>
        <pc:spChg chg="del mod">
          <ac:chgData name="Himakiran Killamsetti" userId="f7a24d2fda79f808" providerId="LiveId" clId="{0EB239FA-AD3C-4EFE-B32E-ADD326D63CEF}" dt="2024-07-15T18:01:47.088" v="40" actId="478"/>
          <ac:spMkLst>
            <pc:docMk/>
            <pc:sldMk cId="2128700025" sldId="551"/>
            <ac:spMk id="3" creationId="{199158D4-7B61-0A48-E33F-792278D05724}"/>
          </ac:spMkLst>
        </pc:spChg>
        <pc:spChg chg="add">
          <ac:chgData name="Himakiran Killamsetti" userId="f7a24d2fda79f808" providerId="LiveId" clId="{0EB239FA-AD3C-4EFE-B32E-ADD326D63CEF}" dt="2024-07-15T18:01:16.883" v="32"/>
          <ac:spMkLst>
            <pc:docMk/>
            <pc:sldMk cId="2128700025" sldId="551"/>
            <ac:spMk id="4" creationId="{9A541DED-7998-4678-6B1C-E46EF5520A85}"/>
          </ac:spMkLst>
        </pc:spChg>
        <pc:spChg chg="add mod">
          <ac:chgData name="Himakiran Killamsetti" userId="f7a24d2fda79f808" providerId="LiveId" clId="{0EB239FA-AD3C-4EFE-B32E-ADD326D63CEF}" dt="2024-07-15T18:01:43.172" v="39" actId="1076"/>
          <ac:spMkLst>
            <pc:docMk/>
            <pc:sldMk cId="2128700025" sldId="551"/>
            <ac:spMk id="6" creationId="{6608A443-A396-AED6-8F1C-51A04D82F877}"/>
          </ac:spMkLst>
        </pc:spChg>
        <pc:spChg chg="add del mod">
          <ac:chgData name="Himakiran Killamsetti" userId="f7a24d2fda79f808" providerId="LiveId" clId="{0EB239FA-AD3C-4EFE-B32E-ADD326D63CEF}" dt="2024-07-15T18:01:50.470" v="41" actId="478"/>
          <ac:spMkLst>
            <pc:docMk/>
            <pc:sldMk cId="2128700025" sldId="551"/>
            <ac:spMk id="8" creationId="{7630F6BB-B7E7-4110-339B-50921D67C434}"/>
          </ac:spMkLst>
        </pc:spChg>
        <pc:spChg chg="add mod">
          <ac:chgData name="Himakiran Killamsetti" userId="f7a24d2fda79f808" providerId="LiveId" clId="{0EB239FA-AD3C-4EFE-B32E-ADD326D63CEF}" dt="2024-07-15T18:02:45.749" v="69" actId="20577"/>
          <ac:spMkLst>
            <pc:docMk/>
            <pc:sldMk cId="2128700025" sldId="551"/>
            <ac:spMk id="9" creationId="{538B7C53-5084-6130-F22D-A5673B449282}"/>
          </ac:spMkLst>
        </pc:spChg>
        <pc:spChg chg="add">
          <ac:chgData name="Himakiran Killamsetti" userId="f7a24d2fda79f808" providerId="LiveId" clId="{0EB239FA-AD3C-4EFE-B32E-ADD326D63CEF}" dt="2024-07-15T18:02:15.339" v="44"/>
          <ac:spMkLst>
            <pc:docMk/>
            <pc:sldMk cId="2128700025" sldId="551"/>
            <ac:spMk id="10" creationId="{6DF77291-668D-C1A3-EA4E-E30FEE80B054}"/>
          </ac:spMkLst>
        </pc:spChg>
        <pc:spChg chg="add mod">
          <ac:chgData name="Himakiran Killamsetti" userId="f7a24d2fda79f808" providerId="LiveId" clId="{0EB239FA-AD3C-4EFE-B32E-ADD326D63CEF}" dt="2024-07-15T18:02:27.568" v="50" actId="12"/>
          <ac:spMkLst>
            <pc:docMk/>
            <pc:sldMk cId="2128700025" sldId="551"/>
            <ac:spMk id="11" creationId="{3F0BC60B-321C-3A3C-9A38-FA8CF85DE957}"/>
          </ac:spMkLst>
        </pc:spChg>
        <pc:spChg chg="add">
          <ac:chgData name="Himakiran Killamsetti" userId="f7a24d2fda79f808" providerId="LiveId" clId="{0EB239FA-AD3C-4EFE-B32E-ADD326D63CEF}" dt="2024-07-15T18:02:30.478" v="52"/>
          <ac:spMkLst>
            <pc:docMk/>
            <pc:sldMk cId="2128700025" sldId="551"/>
            <ac:spMk id="12" creationId="{A394D54D-4AB6-10EA-DB0A-429DF63B91D8}"/>
          </ac:spMkLst>
        </pc:spChg>
        <pc:spChg chg="add">
          <ac:chgData name="Himakiran Killamsetti" userId="f7a24d2fda79f808" providerId="LiveId" clId="{0EB239FA-AD3C-4EFE-B32E-ADD326D63CEF}" dt="2024-07-15T18:02:41.504" v="67"/>
          <ac:spMkLst>
            <pc:docMk/>
            <pc:sldMk cId="2128700025" sldId="551"/>
            <ac:spMk id="13" creationId="{C7FBE51C-B45F-E922-B762-B5D688F61CFE}"/>
          </ac:spMkLst>
        </pc:spChg>
        <pc:spChg chg="add del mod">
          <ac:chgData name="Himakiran Killamsetti" userId="f7a24d2fda79f808" providerId="LiveId" clId="{0EB239FA-AD3C-4EFE-B32E-ADD326D63CEF}" dt="2024-07-15T18:03:14.317" v="73" actId="478"/>
          <ac:spMkLst>
            <pc:docMk/>
            <pc:sldMk cId="2128700025" sldId="551"/>
            <ac:spMk id="14" creationId="{552AE06D-5B31-CED7-F360-97D94E130239}"/>
          </ac:spMkLst>
        </pc:spChg>
        <pc:spChg chg="add">
          <ac:chgData name="Himakiran Killamsetti" userId="f7a24d2fda79f808" providerId="LiveId" clId="{0EB239FA-AD3C-4EFE-B32E-ADD326D63CEF}" dt="2024-07-15T18:03:11.153" v="72"/>
          <ac:spMkLst>
            <pc:docMk/>
            <pc:sldMk cId="2128700025" sldId="551"/>
            <ac:spMk id="15" creationId="{8E0DF47C-CB3C-B5B7-5B58-4DF5854090D1}"/>
          </ac:spMkLst>
        </pc:spChg>
      </pc:sldChg>
      <pc:sldChg chg="addSp delSp modSp mod">
        <pc:chgData name="Himakiran Killamsetti" userId="f7a24d2fda79f808" providerId="LiveId" clId="{0EB239FA-AD3C-4EFE-B32E-ADD326D63CEF}" dt="2024-07-15T18:18:45.842" v="221" actId="1076"/>
        <pc:sldMkLst>
          <pc:docMk/>
          <pc:sldMk cId="3917526323" sldId="552"/>
        </pc:sldMkLst>
        <pc:spChg chg="mod">
          <ac:chgData name="Himakiran Killamsetti" userId="f7a24d2fda79f808" providerId="LiveId" clId="{0EB239FA-AD3C-4EFE-B32E-ADD326D63CEF}" dt="2024-07-15T18:18:45.842" v="221" actId="1076"/>
          <ac:spMkLst>
            <pc:docMk/>
            <pc:sldMk cId="3917526323" sldId="552"/>
            <ac:spMk id="2" creationId="{C07F7E09-6A9E-9FCC-7867-895F21ABE716}"/>
          </ac:spMkLst>
        </pc:spChg>
        <pc:spChg chg="add del">
          <ac:chgData name="Himakiran Killamsetti" userId="f7a24d2fda79f808" providerId="LiveId" clId="{0EB239FA-AD3C-4EFE-B32E-ADD326D63CEF}" dt="2024-07-15T18:17:20.685" v="211" actId="478"/>
          <ac:spMkLst>
            <pc:docMk/>
            <pc:sldMk cId="3917526323" sldId="552"/>
            <ac:spMk id="3" creationId="{0779CF68-BA02-F9D4-C250-8CB7C0738C29}"/>
          </ac:spMkLst>
        </pc:spChg>
        <pc:spChg chg="add">
          <ac:chgData name="Himakiran Killamsetti" userId="f7a24d2fda79f808" providerId="LiveId" clId="{0EB239FA-AD3C-4EFE-B32E-ADD326D63CEF}" dt="2024-07-15T18:03:47.708" v="75"/>
          <ac:spMkLst>
            <pc:docMk/>
            <pc:sldMk cId="3917526323" sldId="552"/>
            <ac:spMk id="3" creationId="{64D30762-FAE2-53E4-CA48-DB383B8B85D9}"/>
          </ac:spMkLst>
        </pc:spChg>
        <pc:spChg chg="add del mod">
          <ac:chgData name="Himakiran Killamsetti" userId="f7a24d2fda79f808" providerId="LiveId" clId="{0EB239FA-AD3C-4EFE-B32E-ADD326D63CEF}" dt="2024-07-15T18:17:38.285" v="216" actId="478"/>
          <ac:spMkLst>
            <pc:docMk/>
            <pc:sldMk cId="3917526323" sldId="552"/>
            <ac:spMk id="4" creationId="{13D2ADB0-9266-3D03-28BB-F1814FA1CA40}"/>
          </ac:spMkLst>
        </pc:spChg>
        <pc:spChg chg="add">
          <ac:chgData name="Himakiran Killamsetti" userId="f7a24d2fda79f808" providerId="LiveId" clId="{0EB239FA-AD3C-4EFE-B32E-ADD326D63CEF}" dt="2024-07-15T18:03:53.040" v="76"/>
          <ac:spMkLst>
            <pc:docMk/>
            <pc:sldMk cId="3917526323" sldId="552"/>
            <ac:spMk id="4" creationId="{AE48785D-4E57-6EDC-38DE-3650546907A1}"/>
          </ac:spMkLst>
        </pc:spChg>
        <pc:spChg chg="add del mod">
          <ac:chgData name="Himakiran Killamsetti" userId="f7a24d2fda79f808" providerId="LiveId" clId="{0EB239FA-AD3C-4EFE-B32E-ADD326D63CEF}" dt="2024-07-15T18:17:20.685" v="211" actId="478"/>
          <ac:spMkLst>
            <pc:docMk/>
            <pc:sldMk cId="3917526323" sldId="552"/>
            <ac:spMk id="6" creationId="{2F8D6AD9-CFD1-A0B3-2C23-D7E2BD3D565A}"/>
          </ac:spMkLst>
        </pc:spChg>
        <pc:spChg chg="add del mod">
          <ac:chgData name="Himakiran Killamsetti" userId="f7a24d2fda79f808" providerId="LiveId" clId="{0EB239FA-AD3C-4EFE-B32E-ADD326D63CEF}" dt="2024-07-15T18:17:24.424" v="212" actId="478"/>
          <ac:spMkLst>
            <pc:docMk/>
            <pc:sldMk cId="3917526323" sldId="552"/>
            <ac:spMk id="7" creationId="{6B54A192-E77E-8B82-3E1B-85BFD49C2266}"/>
          </ac:spMkLst>
        </pc:spChg>
        <pc:spChg chg="add del mod">
          <ac:chgData name="Himakiran Killamsetti" userId="f7a24d2fda79f808" providerId="LiveId" clId="{0EB239FA-AD3C-4EFE-B32E-ADD326D63CEF}" dt="2024-07-15T18:18:38.435" v="220" actId="255"/>
          <ac:spMkLst>
            <pc:docMk/>
            <pc:sldMk cId="3917526323" sldId="552"/>
            <ac:spMk id="8" creationId="{B23509C3-E117-0FB8-EAF1-0A6794A2EF0D}"/>
          </ac:spMkLst>
        </pc:spChg>
        <pc:spChg chg="del mod">
          <ac:chgData name="Himakiran Killamsetti" userId="f7a24d2fda79f808" providerId="LiveId" clId="{0EB239FA-AD3C-4EFE-B32E-ADD326D63CEF}" dt="2024-07-15T18:05:01.644" v="89" actId="478"/>
          <ac:spMkLst>
            <pc:docMk/>
            <pc:sldMk cId="3917526323" sldId="552"/>
            <ac:spMk id="11" creationId="{CC872F78-4995-F7CE-62AC-B2CC78F5DABE}"/>
          </ac:spMkLst>
        </pc:spChg>
      </pc:sldChg>
      <pc:sldChg chg="addSp delSp modSp add mod ord">
        <pc:chgData name="Himakiran Killamsetti" userId="f7a24d2fda79f808" providerId="LiveId" clId="{0EB239FA-AD3C-4EFE-B32E-ADD326D63CEF}" dt="2024-07-15T18:23:40.367" v="293" actId="1076"/>
        <pc:sldMkLst>
          <pc:docMk/>
          <pc:sldMk cId="669952327" sldId="553"/>
        </pc:sldMkLst>
        <pc:spChg chg="del">
          <ac:chgData name="Himakiran Killamsetti" userId="f7a24d2fda79f808" providerId="LiveId" clId="{0EB239FA-AD3C-4EFE-B32E-ADD326D63CEF}" dt="2024-07-15T18:22:48.764" v="281" actId="478"/>
          <ac:spMkLst>
            <pc:docMk/>
            <pc:sldMk cId="669952327" sldId="553"/>
            <ac:spMk id="2" creationId="{797310B5-D907-A977-7A9C-69F8BEB7BB3F}"/>
          </ac:spMkLst>
        </pc:spChg>
        <pc:spChg chg="add del mod">
          <ac:chgData name="Himakiran Killamsetti" userId="f7a24d2fda79f808" providerId="LiveId" clId="{0EB239FA-AD3C-4EFE-B32E-ADD326D63CEF}" dt="2024-07-15T18:22:50.969" v="282" actId="478"/>
          <ac:spMkLst>
            <pc:docMk/>
            <pc:sldMk cId="669952327" sldId="553"/>
            <ac:spMk id="5" creationId="{F7354B02-A37C-CAFC-2B99-62437F21B9B1}"/>
          </ac:spMkLst>
        </pc:spChg>
        <pc:picChg chg="del">
          <ac:chgData name="Himakiran Killamsetti" userId="f7a24d2fda79f808" providerId="LiveId" clId="{0EB239FA-AD3C-4EFE-B32E-ADD326D63CEF}" dt="2024-07-15T18:22:45.758" v="280" actId="478"/>
          <ac:picMkLst>
            <pc:docMk/>
            <pc:sldMk cId="669952327" sldId="553"/>
            <ac:picMk id="4" creationId="{F0D2B2A2-43DB-80D1-1A4E-73935E536598}"/>
          </ac:picMkLst>
        </pc:picChg>
        <pc:picChg chg="del">
          <ac:chgData name="Himakiran Killamsetti" userId="f7a24d2fda79f808" providerId="LiveId" clId="{0EB239FA-AD3C-4EFE-B32E-ADD326D63CEF}" dt="2024-07-15T18:22:45.758" v="280" actId="478"/>
          <ac:picMkLst>
            <pc:docMk/>
            <pc:sldMk cId="669952327" sldId="553"/>
            <ac:picMk id="7" creationId="{3303BFA0-E97B-7306-32E9-724398947526}"/>
          </ac:picMkLst>
        </pc:picChg>
        <pc:picChg chg="add del mod modCrop">
          <ac:chgData name="Himakiran Killamsetti" userId="f7a24d2fda79f808" providerId="LiveId" clId="{0EB239FA-AD3C-4EFE-B32E-ADD326D63CEF}" dt="2024-07-15T18:23:36.035" v="292" actId="478"/>
          <ac:picMkLst>
            <pc:docMk/>
            <pc:sldMk cId="669952327" sldId="553"/>
            <ac:picMk id="8" creationId="{A39466C0-4D75-F056-A853-8F918BED0356}"/>
          </ac:picMkLst>
        </pc:picChg>
        <pc:picChg chg="del">
          <ac:chgData name="Himakiran Killamsetti" userId="f7a24d2fda79f808" providerId="LiveId" clId="{0EB239FA-AD3C-4EFE-B32E-ADD326D63CEF}" dt="2024-07-15T18:22:45.758" v="280" actId="478"/>
          <ac:picMkLst>
            <pc:docMk/>
            <pc:sldMk cId="669952327" sldId="553"/>
            <ac:picMk id="10" creationId="{8CD893A8-272F-A01C-5952-7B2379F965B4}"/>
          </ac:picMkLst>
        </pc:picChg>
        <pc:picChg chg="add mod">
          <ac:chgData name="Himakiran Killamsetti" userId="f7a24d2fda79f808" providerId="LiveId" clId="{0EB239FA-AD3C-4EFE-B32E-ADD326D63CEF}" dt="2024-07-15T18:23:40.367" v="293" actId="1076"/>
          <ac:picMkLst>
            <pc:docMk/>
            <pc:sldMk cId="669952327" sldId="553"/>
            <ac:picMk id="11" creationId="{872BB368-4DF7-F6E4-481E-788F2D8418E9}"/>
          </ac:picMkLst>
        </pc:picChg>
        <pc:picChg chg="add mod">
          <ac:chgData name="Himakiran Killamsetti" userId="f7a24d2fda79f808" providerId="LiveId" clId="{0EB239FA-AD3C-4EFE-B32E-ADD326D63CEF}" dt="2024-07-15T18:23:09.519" v="285" actId="1076"/>
          <ac:picMkLst>
            <pc:docMk/>
            <pc:sldMk cId="669952327" sldId="553"/>
            <ac:picMk id="13" creationId="{77D82FA7-42CC-7076-A1F2-7F7A2C99B1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380" y="2459300"/>
            <a:ext cx="9921240" cy="1481328"/>
          </a:xfrm>
        </p:spPr>
        <p:txBody>
          <a:bodyPr/>
          <a:lstStyle/>
          <a:p>
            <a:r>
              <a:rPr lang="en-US" dirty="0"/>
              <a:t>Crop production analysis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Introduction</a:t>
            </a:r>
            <a:r>
              <a:rPr lang="en-IN" sz="38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SzPts val="2200"/>
              <a:buFont typeface="Symbol" panose="05050102010706020507" pitchFamily="18" charset="2"/>
              <a:buChar char=""/>
            </a:pPr>
            <a:r>
              <a:rPr lang="en-IN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Initially, loading the dataset in the </a:t>
            </a:r>
            <a:r>
              <a:rPr lang="en-IN" kern="1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jupyter</a:t>
            </a:r>
            <a:r>
              <a:rPr lang="en-IN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notebook and importing the libraries (</a:t>
            </a:r>
            <a:r>
              <a:rPr lang="en-IN" kern="1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numpy,pandas,matplotlib,searborn</a:t>
            </a:r>
            <a:r>
              <a:rPr lang="en-IN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.)</a:t>
            </a:r>
            <a:endParaRPr lang="en-IN" kern="1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SzPts val="2200"/>
              <a:buFont typeface="Symbol" panose="05050102010706020507" pitchFamily="18" charset="2"/>
              <a:buChar char=""/>
              <a:tabLst>
                <a:tab pos="1247775" algn="l"/>
              </a:tabLst>
            </a:pPr>
            <a:r>
              <a:rPr lang="en-IN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Cells are likely to provide a project’s objective, tackling on </a:t>
            </a:r>
            <a:r>
              <a:rPr lang="en-IN" kern="1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analyzing</a:t>
            </a:r>
            <a:r>
              <a:rPr lang="en-IN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crop production data.</a:t>
            </a:r>
            <a:endParaRPr lang="en-IN" kern="1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SzPts val="2200"/>
              <a:buFont typeface="Symbol" panose="05050102010706020507" pitchFamily="18" charset="2"/>
              <a:buChar char=""/>
              <a:tabLst>
                <a:tab pos="1247775" algn="l"/>
              </a:tabLst>
            </a:pPr>
            <a:r>
              <a:rPr lang="en-IN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After importing , code cells read the csv file after loading crop production data.</a:t>
            </a:r>
            <a:endParaRPr lang="en-IN" kern="1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en-IN" kern="1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842298"/>
            <a:ext cx="7735824" cy="106984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247775" algn="l"/>
              </a:tabLst>
            </a:pPr>
            <a:r>
              <a:rPr lang="en-IN" sz="30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Details of dataset performance </a:t>
            </a:r>
            <a:endParaRPr lang="en-IN" sz="30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108089"/>
            <a:ext cx="7735824" cy="1133856"/>
          </a:xfrm>
        </p:spPr>
        <p:txBody>
          <a:bodyPr/>
          <a:lstStyle/>
          <a:p>
            <a:pPr marL="914400">
              <a:lnSpc>
                <a:spcPct val="107000"/>
              </a:lnSpc>
              <a:tabLst>
                <a:tab pos="1247775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1247775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loading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1247775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cleaning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1247775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Exploratory data analysis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1247775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Statistical analysis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247775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66912"/>
            <a:ext cx="9144000" cy="1069848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53E77-E50D-A32D-7E60-AFE0CF53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82" y="802936"/>
            <a:ext cx="7487035" cy="1562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D2478C-7D64-1273-27F5-D639B598D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6" y="2457605"/>
            <a:ext cx="5207268" cy="4070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DDE38-99CC-3222-7901-FCEFC9690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914" y="2508407"/>
            <a:ext cx="5270771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66912"/>
            <a:ext cx="9144000" cy="1069848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8BB9A-27F8-2E25-DC08-3A9819CE8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9" t="-2557" r="30224" b="2557"/>
          <a:stretch/>
        </p:blipFill>
        <p:spPr>
          <a:xfrm>
            <a:off x="441048" y="631706"/>
            <a:ext cx="5197752" cy="3782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BC30B-6E31-1DB1-257B-1BF9C1ECB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35" t="-60315" r="-14373" b="37937"/>
          <a:stretch/>
        </p:blipFill>
        <p:spPr>
          <a:xfrm>
            <a:off x="304800" y="2201475"/>
            <a:ext cx="9668152" cy="4629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EB2B4-FEE9-6711-BE2C-1F82A7DC6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398" y="631706"/>
            <a:ext cx="4511802" cy="39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8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66912"/>
            <a:ext cx="9144000" cy="1069848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2B2A2-43DB-80D1-1A4E-73935E53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763" y="2641600"/>
            <a:ext cx="4864068" cy="4011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03BFA0-E97B-7306-32E9-724398947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187" y="204512"/>
            <a:ext cx="8280826" cy="2343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D893A8-272F-A01C-5952-7B2379F96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43724"/>
            <a:ext cx="4927600" cy="40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3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2BB368-4DF7-F6E4-481E-788F2D841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87" y="3106589"/>
            <a:ext cx="7643040" cy="3421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D82FA7-42CC-7076-A1F2-7F7A2C99B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587" y="207865"/>
            <a:ext cx="8280826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5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27717-83E1-F12E-BC58-4B01DBEBF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0"/>
            <a:ext cx="9144000" cy="1069848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B20C8-6809-EE60-D1E1-6B0021D5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639352"/>
            <a:ext cx="8878824" cy="106984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overview</a:t>
            </a:r>
            <a:endParaRPr lang="en-IN" sz="3800" kern="1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2ADB0-9266-3D03-28BB-F1814FA1CA40}"/>
              </a:ext>
            </a:extLst>
          </p:cNvPr>
          <p:cNvSpPr txBox="1"/>
          <p:nvPr/>
        </p:nvSpPr>
        <p:spPr>
          <a:xfrm>
            <a:off x="957943" y="1524000"/>
            <a:ext cx="10863943" cy="508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23509C3-E117-0FB8-EAF1-0A6794A2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43" y="40094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Loading and Initial Exploration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Load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Display basic information and summary statistics.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Check for and handle missing values in the 'Production'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Encoding and Correlation Analysis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Encode categorical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 and visualize the correlation matrix using a heatmap.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Exploratory Data Analysis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Display unique counts for states, districts, and crop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Visualize distributions using boxplots and bar plots.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Zone Mapping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Map states to specific zones and visualize their distributions.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Crop Categorization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Categorize crops into predefined categories and visualize the 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Production Analysis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Analyze and visualize yearly production, production by state in the south zone, and seasonal production.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 a crosstab of zones and crop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Visualize top crop categories and overall crop production using bar plots and pie charts.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52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60</TotalTime>
  <Words>226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Segoe UI Light</vt:lpstr>
      <vt:lpstr>Symbol</vt:lpstr>
      <vt:lpstr>Times New Roman</vt:lpstr>
      <vt:lpstr>Tw Cen MT</vt:lpstr>
      <vt:lpstr>Office Theme</vt:lpstr>
      <vt:lpstr>Crop production analysis</vt:lpstr>
      <vt:lpstr>Introduction :</vt:lpstr>
      <vt:lpstr>Details of dataset performance </vt:lpstr>
      <vt:lpstr>output</vt:lpstr>
      <vt:lpstr>output</vt:lpstr>
      <vt:lpstr>output</vt:lpstr>
      <vt:lpstr>PowerPoint Presentation</vt:lpstr>
      <vt:lpstr>output</vt:lpstr>
      <vt:lpstr>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Himakiran Killamsetti</dc:creator>
  <cp:lastModifiedBy>Himakiran Killamsetti</cp:lastModifiedBy>
  <cp:revision>1</cp:revision>
  <dcterms:created xsi:type="dcterms:W3CDTF">2024-07-15T17:18:53Z</dcterms:created>
  <dcterms:modified xsi:type="dcterms:W3CDTF">2024-07-15T18:26:06Z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