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31622A-4C6D-4FD4-8A7E-A965B8DBCA0B}" type="datetimeFigureOut">
              <a:rPr lang="en-US" smtClean="0"/>
              <a:t>4/30/2020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5B1FE8-3B73-44D1-BC8B-033342C91B15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latin typeface="Algerian" pitchFamily="82" charset="0"/>
              </a:rPr>
              <a:t>Cost Estimation</a:t>
            </a:r>
            <a:endParaRPr lang="en-GB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</a:t>
            </a:r>
            <a:endParaRPr lang="en-GB" dirty="0"/>
          </a:p>
        </p:txBody>
      </p:sp>
      <p:pic>
        <p:nvPicPr>
          <p:cNvPr id="1026" name="Picture 2" descr="C:\Users\hp\Documents\project\w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427227"/>
            <a:ext cx="8229600" cy="30544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pic>
        <p:nvPicPr>
          <p:cNvPr id="2050" name="Picture 2" descr="C:\Users\hp\Documents\project\w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805229"/>
            <a:ext cx="8229600" cy="2298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Assigned</a:t>
            </a:r>
            <a:endParaRPr lang="en-GB" dirty="0"/>
          </a:p>
        </p:txBody>
      </p:sp>
      <p:pic>
        <p:nvPicPr>
          <p:cNvPr id="3074" name="Picture 2" descr="C:\Users\hp\Documents\project\W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25997"/>
            <a:ext cx="8229600" cy="3656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Cost Estimation</a:t>
            </a:r>
            <a:endParaRPr lang="en-GB" dirty="0"/>
          </a:p>
        </p:txBody>
      </p:sp>
      <p:pic>
        <p:nvPicPr>
          <p:cNvPr id="4099" name="Picture 3" descr="C:\Users\hp\Documents\project\w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96166"/>
            <a:ext cx="8229600" cy="37165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9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Cost Estimation</vt:lpstr>
      <vt:lpstr>People</vt:lpstr>
      <vt:lpstr>Resources</vt:lpstr>
      <vt:lpstr>Tasks Assigned</vt:lpstr>
      <vt:lpstr>Final Cost Estimation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Estimation</dc:title>
  <dc:creator>hp</dc:creator>
  <cp:lastModifiedBy>hp</cp:lastModifiedBy>
  <cp:revision>1</cp:revision>
  <dcterms:created xsi:type="dcterms:W3CDTF">2020-04-30T19:56:52Z</dcterms:created>
  <dcterms:modified xsi:type="dcterms:W3CDTF">2020-04-30T20:02:57Z</dcterms:modified>
</cp:coreProperties>
</file>