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C19-4D09-4968-B496-F006D3F4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2A44-5B0A-4A1F-B22A-1FAD0FE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DB74-23DE-4852-818B-94654145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3423-1404-4A66-B697-1B92C04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67EE-4E3A-416A-B052-E3D4A2D6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7064-DFAE-4A8F-B1C7-D3A183C7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C9160-CB9C-4D5C-8EE9-EC021781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F0D5-0CDD-4B7D-9285-07CF190C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5C4D-D350-48AF-8772-2122936E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CC9C-67BF-4894-81E8-8EA3685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0CFF5-DB31-42A9-9524-5E94B5A7C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1B57F-A63F-464B-B86F-92468C79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3C2F-36F4-4A3A-A865-9D791085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D346-DB8B-47ED-BD24-C4E1B92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D1F-379D-4A7E-B36C-F37DCAFB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9A6-FA2C-4362-9BF2-E39A689E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5659-40A5-47F0-9333-A6FAADCB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C6FC-9610-484D-A235-D176FB44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82B8-A5BD-4A45-AF77-85DE65AA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87DB-F83D-4E21-A4E6-A10EC3B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3F4-B1A0-4C0F-B690-FDD1DC52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B0A6-002D-483F-890C-6361E147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54DB-0A17-4A42-953D-F98B26E2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98A2-5C59-42D3-BCD9-2BD7BA8A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05A2-5DC1-4EEC-ADE2-D7BFDCD3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8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1EEB-A55B-4B58-A441-82554FFD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7A8A-1C0B-4782-A352-C3FD30CB7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5D486-1C20-425A-AD87-449A22DA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56FE-7F4F-4875-BC2C-399BAF31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C59A-7BF9-4A55-B127-1BA44D5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727B-C19D-4432-8A86-E372F486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EE16-02E2-42F4-8053-EC7391BB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0F2-F321-48F4-AE35-A13DED22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109B4-6005-40E0-A110-24053EB0B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E378D-F9AB-4897-86D8-AB147E0C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EF51F-325A-4267-B3FD-7D8ECA4F7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7A6AE-3F17-4806-8515-E095AB8A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A13D-52FD-46F0-ACE9-4EE35F28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1B369-1111-44E1-B636-AE8D921F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B72-B3C3-4C21-9028-4FED6D7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CA720-F6C5-4ED8-9C67-5E545572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C7C1-E7C4-40D7-B6D0-CE4A36F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3F1C8-2317-46DC-8CAB-AADCE7C5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83E01-B65B-4196-A80A-105B7D03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5534A-8A79-43A9-BC4E-FB23F16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43096-CF93-45F9-8FA9-96CC6FF2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CB72-A84C-46DD-9D8B-9B2C79C4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FAF3-352C-4534-827F-3AF59163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EB66-9337-4660-AE9E-8BD82B35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717A-DD08-4232-990B-64AA2ADD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AD46A-6416-4EC5-8861-FA2664C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A96C-51C4-4E89-B419-8028DF0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0257-DF42-41FE-8D4E-FB5F5A48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C8C1-5286-44C6-B444-CEE5B4890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1422-11DD-45F1-BEF5-C2394722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E15F-069A-4B14-9357-943C4460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E4B1B-D6E8-483E-9745-AA0A5378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AEBC-8FAD-4196-AFC4-969EEF1D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8EB37-3232-4156-B234-F293D47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77D2-6492-49B5-93CD-6713D655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3A63-24F6-4D6B-9EF3-51398CFEF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78C0-61AC-44A9-96E2-88B83133B77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CA43-049E-44BA-A8EA-AAA23F92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C5C7-8DD6-46D8-87EC-F2AFB16B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120-E1F0-4CD2-ADB2-866DE510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C586F-A824-4C57-BFC1-EB297D36A829}"/>
              </a:ext>
            </a:extLst>
          </p:cNvPr>
          <p:cNvSpPr/>
          <p:nvPr/>
        </p:nvSpPr>
        <p:spPr>
          <a:xfrm>
            <a:off x="4563533" y="702733"/>
            <a:ext cx="2269067" cy="694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88F9DD-8466-487C-B4C7-4D61F355E936}"/>
              </a:ext>
            </a:extLst>
          </p:cNvPr>
          <p:cNvCxnSpPr>
            <a:cxnSpLocks/>
          </p:cNvCxnSpPr>
          <p:nvPr/>
        </p:nvCxnSpPr>
        <p:spPr>
          <a:xfrm flipH="1">
            <a:off x="5698066" y="804333"/>
            <a:ext cx="16934" cy="95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C4A7DA-44CE-4B86-989E-CD8CD6419050}"/>
              </a:ext>
            </a:extLst>
          </p:cNvPr>
          <p:cNvSpPr/>
          <p:nvPr/>
        </p:nvSpPr>
        <p:spPr>
          <a:xfrm>
            <a:off x="4775201" y="1765301"/>
            <a:ext cx="16679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99F74-5FF8-40A1-B61B-D7CF7A7A160A}"/>
              </a:ext>
            </a:extLst>
          </p:cNvPr>
          <p:cNvSpPr/>
          <p:nvPr/>
        </p:nvSpPr>
        <p:spPr>
          <a:xfrm>
            <a:off x="7459133" y="3429000"/>
            <a:ext cx="1312334" cy="92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program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1A558C-BE49-4617-9716-0D8BFC8845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09168" y="2789768"/>
            <a:ext cx="0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DAEE7E-B5A7-4C74-8F2A-3915645752EA}"/>
              </a:ext>
            </a:extLst>
          </p:cNvPr>
          <p:cNvCxnSpPr>
            <a:endCxn id="11" idx="0"/>
          </p:cNvCxnSpPr>
          <p:nvPr/>
        </p:nvCxnSpPr>
        <p:spPr>
          <a:xfrm flipH="1">
            <a:off x="8115300" y="3225800"/>
            <a:ext cx="1270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7C1C09-50F7-43CB-A593-BABD470AD924}"/>
              </a:ext>
            </a:extLst>
          </p:cNvPr>
          <p:cNvCxnSpPr/>
          <p:nvPr/>
        </p:nvCxnSpPr>
        <p:spPr>
          <a:xfrm>
            <a:off x="5715000" y="3225800"/>
            <a:ext cx="2412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AAA104-79EE-40C6-86F2-FE0B1DE83E68}"/>
              </a:ext>
            </a:extLst>
          </p:cNvPr>
          <p:cNvSpPr txBox="1"/>
          <p:nvPr/>
        </p:nvSpPr>
        <p:spPr>
          <a:xfrm>
            <a:off x="6472767" y="31326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3D996-4A57-4AED-8B5B-E9AD017C54BC}"/>
              </a:ext>
            </a:extLst>
          </p:cNvPr>
          <p:cNvCxnSpPr/>
          <p:nvPr/>
        </p:nvCxnSpPr>
        <p:spPr>
          <a:xfrm flipH="1">
            <a:off x="3903133" y="3225800"/>
            <a:ext cx="181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65417E-6F72-4A18-BAE1-CD7ED9BA3176}"/>
              </a:ext>
            </a:extLst>
          </p:cNvPr>
          <p:cNvSpPr/>
          <p:nvPr/>
        </p:nvSpPr>
        <p:spPr>
          <a:xfrm>
            <a:off x="3589891" y="3515075"/>
            <a:ext cx="1219176" cy="105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file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70C23-A698-43EA-9227-0A815D1CE7D7}"/>
              </a:ext>
            </a:extLst>
          </p:cNvPr>
          <p:cNvCxnSpPr/>
          <p:nvPr/>
        </p:nvCxnSpPr>
        <p:spPr>
          <a:xfrm>
            <a:off x="3903133" y="3225800"/>
            <a:ext cx="0" cy="59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1760C2-8F5C-496A-8D28-4604FE72F680}"/>
              </a:ext>
            </a:extLst>
          </p:cNvPr>
          <p:cNvSpPr/>
          <p:nvPr/>
        </p:nvSpPr>
        <p:spPr>
          <a:xfrm>
            <a:off x="1151467" y="5029225"/>
            <a:ext cx="1964266" cy="67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DED98-44E5-4EE8-882D-75A0C47B8ED6}"/>
              </a:ext>
            </a:extLst>
          </p:cNvPr>
          <p:cNvSpPr/>
          <p:nvPr/>
        </p:nvSpPr>
        <p:spPr>
          <a:xfrm>
            <a:off x="2870200" y="6265333"/>
            <a:ext cx="82126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267F8-4514-4985-B51F-6EE7D5A99666}"/>
              </a:ext>
            </a:extLst>
          </p:cNvPr>
          <p:cNvSpPr/>
          <p:nvPr/>
        </p:nvSpPr>
        <p:spPr>
          <a:xfrm>
            <a:off x="4986867" y="6206067"/>
            <a:ext cx="914400" cy="65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to screen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1CA6C6-989A-4DD2-8C53-3B105219BFC1}"/>
              </a:ext>
            </a:extLst>
          </p:cNvPr>
          <p:cNvCxnSpPr>
            <a:endCxn id="29" idx="0"/>
          </p:cNvCxnSpPr>
          <p:nvPr/>
        </p:nvCxnSpPr>
        <p:spPr>
          <a:xfrm flipH="1">
            <a:off x="3280834" y="6053667"/>
            <a:ext cx="29633" cy="21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C0CB27-8B02-4765-BB44-2650E139B849}"/>
              </a:ext>
            </a:extLst>
          </p:cNvPr>
          <p:cNvCxnSpPr>
            <a:endCxn id="30" idx="0"/>
          </p:cNvCxnSpPr>
          <p:nvPr/>
        </p:nvCxnSpPr>
        <p:spPr>
          <a:xfrm>
            <a:off x="5444067" y="5985933"/>
            <a:ext cx="0" cy="2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4AAC57-F0A4-450F-A4C6-07180F240B4B}"/>
              </a:ext>
            </a:extLst>
          </p:cNvPr>
          <p:cNvCxnSpPr/>
          <p:nvPr/>
        </p:nvCxnSpPr>
        <p:spPr>
          <a:xfrm flipV="1">
            <a:off x="3310467" y="5985933"/>
            <a:ext cx="2133600" cy="6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3C7030-79AB-42D9-B39F-C9D17DF51093}"/>
              </a:ext>
            </a:extLst>
          </p:cNvPr>
          <p:cNvSpPr txBox="1"/>
          <p:nvPr/>
        </p:nvSpPr>
        <p:spPr>
          <a:xfrm>
            <a:off x="4445000" y="3132667"/>
            <a:ext cx="49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881F2C-F92E-4272-B04F-C4143BB400A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199479" y="4571975"/>
            <a:ext cx="59254" cy="16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2408FD-A569-40C8-92F4-93197FD9D756}"/>
              </a:ext>
            </a:extLst>
          </p:cNvPr>
          <p:cNvCxnSpPr>
            <a:endCxn id="28" idx="0"/>
          </p:cNvCxnSpPr>
          <p:nvPr/>
        </p:nvCxnSpPr>
        <p:spPr>
          <a:xfrm>
            <a:off x="2133600" y="4851375"/>
            <a:ext cx="0" cy="1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23C5E4-19E1-4BFE-B303-56CCE30609CC}"/>
              </a:ext>
            </a:extLst>
          </p:cNvPr>
          <p:cNvCxnSpPr/>
          <p:nvPr/>
        </p:nvCxnSpPr>
        <p:spPr>
          <a:xfrm>
            <a:off x="2133600" y="4842933"/>
            <a:ext cx="2125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FB5405-CCE8-406B-8446-D869C270CEFE}"/>
              </a:ext>
            </a:extLst>
          </p:cNvPr>
          <p:cNvCxnSpPr/>
          <p:nvPr/>
        </p:nvCxnSpPr>
        <p:spPr>
          <a:xfrm>
            <a:off x="4258733" y="4631267"/>
            <a:ext cx="0" cy="22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8DBB7C-5D38-4733-BB92-7C1F474AF620}"/>
              </a:ext>
            </a:extLst>
          </p:cNvPr>
          <p:cNvSpPr txBox="1"/>
          <p:nvPr/>
        </p:nvSpPr>
        <p:spPr>
          <a:xfrm>
            <a:off x="2170697" y="4553659"/>
            <a:ext cx="200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wants rename</a:t>
            </a:r>
          </a:p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E6D53A-7B5E-4738-A2C8-1928B3D5A5C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199479" y="4571975"/>
            <a:ext cx="59254" cy="144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A62518-0AD5-4465-8682-88E1A282B064}"/>
              </a:ext>
            </a:extLst>
          </p:cNvPr>
          <p:cNvCxnSpPr/>
          <p:nvPr/>
        </p:nvCxnSpPr>
        <p:spPr>
          <a:xfrm flipH="1">
            <a:off x="4250267" y="6019800"/>
            <a:ext cx="38099" cy="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8A15B4-1E29-4E9C-A672-3F22CBF7A8E3}"/>
              </a:ext>
            </a:extLst>
          </p:cNvPr>
          <p:cNvCxnSpPr/>
          <p:nvPr/>
        </p:nvCxnSpPr>
        <p:spPr>
          <a:xfrm>
            <a:off x="2133600" y="5706533"/>
            <a:ext cx="2154766" cy="3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1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Ulli, Kavya</dc:creator>
  <cp:lastModifiedBy>Ulli, Kavya</cp:lastModifiedBy>
  <cp:revision>4</cp:revision>
  <dcterms:created xsi:type="dcterms:W3CDTF">2023-09-20T23:32:02Z</dcterms:created>
  <dcterms:modified xsi:type="dcterms:W3CDTF">2023-09-20T23:54:02Z</dcterms:modified>
</cp:coreProperties>
</file>