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4F08-DB61-41AA-9C16-C41A3264848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F19C-CEB4-4211-ACCF-C15A906201E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4F08-DB61-41AA-9C16-C41A3264848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F19C-CEB4-4211-ACCF-C15A906201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4F08-DB61-41AA-9C16-C41A3264848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F19C-CEB4-4211-ACCF-C15A906201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4F08-DB61-41AA-9C16-C41A3264848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F19C-CEB4-4211-ACCF-C15A906201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4F08-DB61-41AA-9C16-C41A3264848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F19C-CEB4-4211-ACCF-C15A906201E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4F08-DB61-41AA-9C16-C41A3264848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F19C-CEB4-4211-ACCF-C15A906201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4F08-DB61-41AA-9C16-C41A3264848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F19C-CEB4-4211-ACCF-C15A906201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4F08-DB61-41AA-9C16-C41A3264848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F19C-CEB4-4211-ACCF-C15A906201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4F08-DB61-41AA-9C16-C41A3264848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F19C-CEB4-4211-ACCF-C15A906201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4F08-DB61-41AA-9C16-C41A3264848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F19C-CEB4-4211-ACCF-C15A906201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4F08-DB61-41AA-9C16-C41A3264848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FE1F19C-CEB4-4211-ACCF-C15A906201E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7634F08-DB61-41AA-9C16-C41A3264848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FE1F19C-CEB4-4211-ACCF-C15A906201E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sss\Downloads\WhatsApp%20Video%202023-05-19%20at%2022.33.04.mp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1538" y="3286124"/>
            <a:ext cx="45720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.What is </a:t>
            </a:r>
            <a:r>
              <a:rPr lang="en-US" sz="3200" dirty="0" err="1" smtClean="0"/>
              <a:t>Git</a:t>
            </a:r>
            <a:r>
              <a:rPr lang="en-US" sz="3200" dirty="0" smtClean="0"/>
              <a:t>?</a:t>
            </a:r>
            <a:endParaRPr lang="en-US" sz="3200" dirty="0"/>
          </a:p>
          <a:p>
            <a:r>
              <a:rPr lang="en-US" sz="3200" dirty="0" smtClean="0"/>
              <a:t>.What </a:t>
            </a:r>
            <a:r>
              <a:rPr lang="en-US" sz="3200" dirty="0"/>
              <a:t>does </a:t>
            </a:r>
            <a:r>
              <a:rPr lang="en-US" sz="3200" dirty="0" err="1"/>
              <a:t>Git</a:t>
            </a:r>
            <a:r>
              <a:rPr lang="en-US" sz="3200" dirty="0"/>
              <a:t> do?</a:t>
            </a:r>
          </a:p>
          <a:p>
            <a:r>
              <a:rPr lang="en-US" sz="3200" dirty="0" smtClean="0"/>
              <a:t>.Why </a:t>
            </a:r>
            <a:r>
              <a:rPr lang="en-US" sz="3200" dirty="0" err="1"/>
              <a:t>Git</a:t>
            </a:r>
            <a:r>
              <a:rPr lang="en-US" sz="3200" dirty="0"/>
              <a:t>?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86116" y="1214422"/>
            <a:ext cx="26432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>
                <a:solidFill>
                  <a:schemeClr val="accent5">
                    <a:lumMod val="50000"/>
                  </a:schemeClr>
                </a:solidFill>
              </a:rPr>
              <a:t>GIT</a:t>
            </a:r>
          </a:p>
          <a:p>
            <a:endParaRPr lang="en-US" sz="6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071546"/>
            <a:ext cx="721523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 </a:t>
            </a:r>
            <a:r>
              <a:rPr lang="en-US" sz="4800" dirty="0" smtClean="0"/>
              <a:t>         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What is </a:t>
            </a:r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</a:rPr>
              <a:t>Git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?</a:t>
            </a:r>
          </a:p>
          <a:p>
            <a:r>
              <a:rPr lang="en-US" sz="3200" dirty="0" smtClean="0"/>
              <a:t>-&gt;</a:t>
            </a:r>
            <a:r>
              <a:rPr lang="en-US" sz="3200" dirty="0" err="1" smtClean="0"/>
              <a:t>Git</a:t>
            </a:r>
            <a:r>
              <a:rPr lang="en-US" sz="3200" dirty="0" smtClean="0"/>
              <a:t> </a:t>
            </a:r>
            <a:r>
              <a:rPr lang="en-US" sz="3200" dirty="0"/>
              <a:t>is a popular version control system. It was created by </a:t>
            </a:r>
            <a:r>
              <a:rPr lang="en-US" sz="3200" dirty="0" err="1"/>
              <a:t>Linus</a:t>
            </a:r>
            <a:r>
              <a:rPr lang="en-US" sz="3200" dirty="0"/>
              <a:t> </a:t>
            </a:r>
            <a:r>
              <a:rPr lang="en-US" sz="3200" dirty="0" err="1"/>
              <a:t>Torvalds</a:t>
            </a:r>
            <a:r>
              <a:rPr lang="en-US" sz="3200" dirty="0"/>
              <a:t> in 2005, and has been maintained by </a:t>
            </a:r>
            <a:r>
              <a:rPr lang="en-US" sz="3200" dirty="0" err="1"/>
              <a:t>Junio</a:t>
            </a:r>
            <a:r>
              <a:rPr lang="en-US" sz="3200" dirty="0"/>
              <a:t> Hamano since then.</a:t>
            </a:r>
          </a:p>
          <a:p>
            <a:r>
              <a:rPr lang="en-US" sz="3200" dirty="0" smtClean="0"/>
              <a:t>-&gt;It </a:t>
            </a:r>
            <a:r>
              <a:rPr lang="en-US" sz="3200" dirty="0"/>
              <a:t>is used for:</a:t>
            </a:r>
          </a:p>
          <a:p>
            <a:r>
              <a:rPr lang="en-US" sz="3200" dirty="0" smtClean="0"/>
              <a:t>.Tracking </a:t>
            </a:r>
            <a:r>
              <a:rPr lang="en-US" sz="3200" dirty="0"/>
              <a:t>code changes</a:t>
            </a:r>
          </a:p>
          <a:p>
            <a:r>
              <a:rPr lang="en-US" sz="3200" dirty="0" smtClean="0"/>
              <a:t>.Tracking </a:t>
            </a:r>
            <a:r>
              <a:rPr lang="en-US" sz="3200" dirty="0"/>
              <a:t>who made changes</a:t>
            </a:r>
          </a:p>
          <a:p>
            <a:r>
              <a:rPr lang="en-US" sz="3200" dirty="0" smtClean="0"/>
              <a:t>.Coding </a:t>
            </a:r>
            <a:r>
              <a:rPr lang="en-US" sz="3200" dirty="0"/>
              <a:t>collaboration</a:t>
            </a:r>
          </a:p>
          <a:p>
            <a:endParaRPr lang="en-US" dirty="0"/>
          </a:p>
        </p:txBody>
      </p:sp>
      <p:pic>
        <p:nvPicPr>
          <p:cNvPr id="3" name="WhatsApp Video 2023-05-19 at 22.33.04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096000" y="4572000"/>
            <a:ext cx="3048000" cy="2286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928670"/>
            <a:ext cx="80010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   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What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does </a:t>
            </a:r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</a:rPr>
              <a:t>Git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 do?</a:t>
            </a:r>
          </a:p>
          <a:p>
            <a:r>
              <a:rPr lang="en-US" sz="3200" dirty="0" smtClean="0"/>
              <a:t>.Manage </a:t>
            </a:r>
            <a:r>
              <a:rPr lang="en-US" sz="3200" dirty="0"/>
              <a:t>projects with </a:t>
            </a:r>
            <a:r>
              <a:rPr lang="en-US" sz="3200" b="1" dirty="0"/>
              <a:t>Repositories</a:t>
            </a:r>
            <a:endParaRPr lang="en-US" sz="3200" dirty="0"/>
          </a:p>
          <a:p>
            <a:r>
              <a:rPr lang="en-US" sz="3200" b="1" dirty="0" smtClean="0"/>
              <a:t>.Clone</a:t>
            </a:r>
            <a:r>
              <a:rPr lang="en-US" sz="3200" dirty="0"/>
              <a:t> a project to work on a local copy</a:t>
            </a:r>
          </a:p>
          <a:p>
            <a:r>
              <a:rPr lang="en-US" sz="3200" dirty="0" smtClean="0"/>
              <a:t>.Control </a:t>
            </a:r>
            <a:r>
              <a:rPr lang="en-US" sz="3200" dirty="0"/>
              <a:t>and track changes </a:t>
            </a:r>
            <a:r>
              <a:rPr lang="en-US" sz="3200" dirty="0" smtClean="0"/>
              <a:t>.with</a:t>
            </a:r>
            <a:r>
              <a:rPr lang="en-US" sz="3200" dirty="0"/>
              <a:t> </a:t>
            </a:r>
            <a:r>
              <a:rPr lang="en-US" sz="3200" b="1" dirty="0"/>
              <a:t>Staging</a:t>
            </a:r>
            <a:r>
              <a:rPr lang="en-US" sz="3200" dirty="0"/>
              <a:t> and </a:t>
            </a:r>
            <a:r>
              <a:rPr lang="en-US" sz="3200" b="1" dirty="0"/>
              <a:t>Committing</a:t>
            </a:r>
            <a:endParaRPr lang="en-US" sz="3200" dirty="0"/>
          </a:p>
          <a:p>
            <a:r>
              <a:rPr lang="en-US" sz="3200" b="1" dirty="0" smtClean="0"/>
              <a:t>.Branch</a:t>
            </a:r>
            <a:r>
              <a:rPr lang="en-US" sz="3200" dirty="0"/>
              <a:t> and </a:t>
            </a:r>
            <a:r>
              <a:rPr lang="en-US" sz="3200" b="1" dirty="0"/>
              <a:t>Merge</a:t>
            </a:r>
            <a:r>
              <a:rPr lang="en-US" sz="3200" dirty="0"/>
              <a:t> to allow for work on </a:t>
            </a:r>
            <a:r>
              <a:rPr lang="en-US" sz="3200" dirty="0" smtClean="0"/>
              <a:t>.different </a:t>
            </a:r>
            <a:r>
              <a:rPr lang="en-US" sz="3200" dirty="0"/>
              <a:t>parts and versions of a project</a:t>
            </a:r>
          </a:p>
          <a:p>
            <a:r>
              <a:rPr lang="en-US" sz="3200" b="1" dirty="0" smtClean="0"/>
              <a:t>.Pull</a:t>
            </a:r>
            <a:r>
              <a:rPr lang="en-US" sz="3200" dirty="0"/>
              <a:t> the latest version of the project to a local copy</a:t>
            </a:r>
          </a:p>
          <a:p>
            <a:r>
              <a:rPr lang="en-US" sz="3200" b="1" dirty="0" smtClean="0"/>
              <a:t>.Push</a:t>
            </a:r>
            <a:r>
              <a:rPr lang="en-US" sz="3200" dirty="0"/>
              <a:t> local updates to the main project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1214422"/>
            <a:ext cx="800105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     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Why </a:t>
            </a:r>
            <a:r>
              <a:rPr lang="en-US" sz="6000" dirty="0" err="1">
                <a:solidFill>
                  <a:schemeClr val="accent5">
                    <a:lumMod val="50000"/>
                  </a:schemeClr>
                </a:solidFill>
              </a:rPr>
              <a:t>Git</a:t>
            </a:r>
            <a:r>
              <a:rPr lang="en-US" sz="6000" dirty="0">
                <a:solidFill>
                  <a:schemeClr val="accent5">
                    <a:lumMod val="50000"/>
                  </a:schemeClr>
                </a:solidFill>
              </a:rPr>
              <a:t>?</a:t>
            </a:r>
          </a:p>
          <a:p>
            <a:r>
              <a:rPr lang="en-US" sz="3600" dirty="0" smtClean="0"/>
              <a:t>.Over </a:t>
            </a:r>
            <a:r>
              <a:rPr lang="en-US" sz="3600" dirty="0"/>
              <a:t>70% of developers use </a:t>
            </a:r>
            <a:r>
              <a:rPr lang="en-US" sz="3600" dirty="0" err="1"/>
              <a:t>Git</a:t>
            </a:r>
            <a:r>
              <a:rPr lang="en-US" sz="3600" dirty="0"/>
              <a:t>!</a:t>
            </a:r>
          </a:p>
          <a:p>
            <a:r>
              <a:rPr lang="en-US" sz="3600" dirty="0" smtClean="0"/>
              <a:t>.Developers </a:t>
            </a:r>
            <a:r>
              <a:rPr lang="en-US" sz="3600" dirty="0"/>
              <a:t>can work together from anywhere in the world.</a:t>
            </a:r>
          </a:p>
          <a:p>
            <a:r>
              <a:rPr lang="en-US" sz="3600" dirty="0" smtClean="0"/>
              <a:t>.Developers </a:t>
            </a:r>
            <a:r>
              <a:rPr lang="en-US" sz="3600" dirty="0"/>
              <a:t>can see the full history of the project.</a:t>
            </a:r>
          </a:p>
          <a:p>
            <a:r>
              <a:rPr lang="en-US" sz="3600" dirty="0" smtClean="0"/>
              <a:t>.Developers </a:t>
            </a:r>
            <a:r>
              <a:rPr lang="en-US" sz="3600" dirty="0"/>
              <a:t>can revert to earlier versions of a project.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1673" y="2967335"/>
            <a:ext cx="432265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</a:t>
            </a:r>
          </a:p>
          <a:p>
            <a:pPr algn="ctr"/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</TotalTime>
  <Words>125</Words>
  <Application>Microsoft Office PowerPoint</Application>
  <PresentationFormat>On-screen Show (4:3)</PresentationFormat>
  <Paragraphs>23</Paragraphs>
  <Slides>5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kavyavenna00@gmail.com</dc:creator>
  <cp:lastModifiedBy>kavyavenna00@gmail.com</cp:lastModifiedBy>
  <cp:revision>5</cp:revision>
  <dcterms:created xsi:type="dcterms:W3CDTF">2023-05-19T16:34:56Z</dcterms:created>
  <dcterms:modified xsi:type="dcterms:W3CDTF">2023-05-19T17:15:29Z</dcterms:modified>
</cp:coreProperties>
</file>