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4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E3D8-5E8D-4B91-B82A-904F43B5F1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FF8C-05AD-4620-B6E4-C3A363F9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90600"/>
          </a:xfrm>
        </p:spPr>
        <p:txBody>
          <a:bodyPr/>
          <a:lstStyle/>
          <a:p>
            <a:r>
              <a:rPr lang="en-US" dirty="0" smtClean="0"/>
              <a:t>Traveling Salesman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90600" y="1447800"/>
            <a:ext cx="1295400" cy="2243792"/>
            <a:chOff x="990600" y="1447800"/>
            <a:chExt cx="1295400" cy="2243792"/>
          </a:xfrm>
        </p:grpSpPr>
        <p:sp>
          <p:nvSpPr>
            <p:cNvPr id="4" name="Rectangle 3"/>
            <p:cNvSpPr/>
            <p:nvPr/>
          </p:nvSpPr>
          <p:spPr>
            <a:xfrm>
              <a:off x="990600" y="1447800"/>
              <a:ext cx="1295400" cy="2243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90600" y="1459468"/>
              <a:ext cx="800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rId2" action="ppaction://hlinksldjump"/>
                </a:rPr>
                <a:t>Employee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1752600"/>
              <a:ext cx="115288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E_ID</a:t>
              </a:r>
            </a:p>
            <a:p>
              <a:r>
                <a:rPr lang="en-US" sz="1200" dirty="0" err="1" smtClean="0"/>
                <a:t>F_Name</a:t>
              </a:r>
              <a:endParaRPr lang="en-US" sz="1200" dirty="0" smtClean="0"/>
            </a:p>
            <a:p>
              <a:r>
                <a:rPr lang="en-US" sz="1200" dirty="0" err="1" smtClean="0"/>
                <a:t>M_Name</a:t>
              </a:r>
              <a:endParaRPr lang="en-US" sz="1200" dirty="0" smtClean="0"/>
            </a:p>
            <a:p>
              <a:r>
                <a:rPr lang="en-US" sz="1200" dirty="0" err="1" smtClean="0"/>
                <a:t>L_Name</a:t>
              </a:r>
              <a:endParaRPr lang="en-US" sz="1200" dirty="0" smtClean="0"/>
            </a:p>
            <a:p>
              <a:r>
                <a:rPr lang="en-US" sz="1200" dirty="0" smtClean="0"/>
                <a:t>Address_1</a:t>
              </a:r>
            </a:p>
            <a:p>
              <a:r>
                <a:rPr lang="en-US" sz="1200" dirty="0" smtClean="0"/>
                <a:t>Address_2</a:t>
              </a:r>
            </a:p>
            <a:p>
              <a:r>
                <a:rPr lang="en-US" sz="1200" dirty="0" smtClean="0"/>
                <a:t>Zip</a:t>
              </a:r>
            </a:p>
            <a:p>
              <a:r>
                <a:rPr lang="en-US" sz="1200" dirty="0" err="1" smtClean="0"/>
                <a:t>Cell_Number</a:t>
              </a:r>
              <a:endParaRPr lang="en-US" sz="1200" dirty="0" smtClean="0"/>
            </a:p>
            <a:p>
              <a:r>
                <a:rPr lang="en-US" sz="1200" dirty="0" err="1" smtClean="0"/>
                <a:t>Home_Number</a:t>
              </a:r>
              <a:endParaRPr lang="en-US" sz="1200" dirty="0" smtClean="0"/>
            </a:p>
            <a:p>
              <a:r>
                <a:rPr lang="en-US" sz="1200" dirty="0" smtClean="0"/>
                <a:t>Birthday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0600" y="3886200"/>
            <a:ext cx="1295400" cy="1447800"/>
            <a:chOff x="990600" y="1447800"/>
            <a:chExt cx="1295400" cy="1447800"/>
          </a:xfrm>
        </p:grpSpPr>
        <p:sp>
          <p:nvSpPr>
            <p:cNvPr id="11" name="Rectangle 10"/>
            <p:cNvSpPr/>
            <p:nvPr/>
          </p:nvSpPr>
          <p:spPr>
            <a:xfrm>
              <a:off x="990600" y="1447800"/>
              <a:ext cx="12954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0600" y="1459468"/>
              <a:ext cx="1167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hlinkClick r:id="rId3" action="ppaction://hlinksldjump"/>
                </a:rPr>
                <a:t>Employee_Data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1752600"/>
              <a:ext cx="814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E_ID</a:t>
              </a:r>
            </a:p>
            <a:p>
              <a:r>
                <a:rPr lang="en-US" sz="1200" dirty="0" err="1" smtClean="0"/>
                <a:t>Hire_Date</a:t>
              </a:r>
              <a:endParaRPr lang="en-US" sz="1200" dirty="0" smtClean="0"/>
            </a:p>
            <a:p>
              <a:r>
                <a:rPr lang="en-US" sz="1200" dirty="0" smtClean="0"/>
                <a:t>Salary</a:t>
              </a:r>
            </a:p>
            <a:p>
              <a:r>
                <a:rPr lang="en-US" sz="1200" dirty="0" smtClean="0"/>
                <a:t>Title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43200" y="2286000"/>
            <a:ext cx="381000" cy="1611868"/>
            <a:chOff x="609600" y="1905000"/>
            <a:chExt cx="381000" cy="2438400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609600" y="434340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09600" y="1905000"/>
              <a:ext cx="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09600" y="1905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124200" y="1447799"/>
            <a:ext cx="1295400" cy="1689796"/>
            <a:chOff x="990600" y="1447799"/>
            <a:chExt cx="1295400" cy="1689796"/>
          </a:xfrm>
        </p:grpSpPr>
        <p:sp>
          <p:nvSpPr>
            <p:cNvPr id="29" name="Rectangle 28"/>
            <p:cNvSpPr/>
            <p:nvPr/>
          </p:nvSpPr>
          <p:spPr>
            <a:xfrm>
              <a:off x="990600" y="1447799"/>
              <a:ext cx="1295400" cy="1689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90600" y="145946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" action="ppaction://noaction"/>
                </a:rPr>
                <a:t>Sales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0600" y="1752600"/>
              <a:ext cx="114223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Order_No</a:t>
              </a:r>
              <a:endParaRPr lang="en-US" sz="1200" i="1" dirty="0" smtClean="0"/>
            </a:p>
            <a:p>
              <a:r>
                <a:rPr lang="en-US" sz="1200" dirty="0" err="1" smtClean="0"/>
                <a:t>Salesperson_ID</a:t>
              </a:r>
              <a:endParaRPr lang="en-US" sz="1200" dirty="0" smtClean="0"/>
            </a:p>
            <a:p>
              <a:r>
                <a:rPr lang="en-US" sz="1200" dirty="0" err="1" smtClean="0"/>
                <a:t>Customer_ID</a:t>
              </a:r>
              <a:endParaRPr lang="en-US" sz="1200" dirty="0" smtClean="0"/>
            </a:p>
            <a:p>
              <a:r>
                <a:rPr lang="en-US" sz="1200" dirty="0" err="1" smtClean="0"/>
                <a:t>Item_No</a:t>
              </a:r>
              <a:endParaRPr lang="en-US" sz="1200" dirty="0" smtClean="0"/>
            </a:p>
            <a:p>
              <a:r>
                <a:rPr lang="en-US" sz="1200" dirty="0" smtClean="0"/>
                <a:t>QTY</a:t>
              </a:r>
            </a:p>
            <a:p>
              <a:r>
                <a:rPr lang="en-US" sz="1200" dirty="0" err="1" smtClean="0"/>
                <a:t>Order_Date</a:t>
              </a:r>
              <a:endParaRPr lang="en-US" sz="1200" dirty="0" smtClean="0"/>
            </a:p>
            <a:p>
              <a:r>
                <a:rPr lang="en-US" sz="1200" dirty="0" err="1" smtClean="0"/>
                <a:t>Shipped_Date</a:t>
              </a:r>
              <a:endParaRPr 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24200" y="3395008"/>
            <a:ext cx="1295400" cy="2428458"/>
            <a:chOff x="990600" y="1447800"/>
            <a:chExt cx="1295400" cy="2428458"/>
          </a:xfrm>
        </p:grpSpPr>
        <p:sp>
          <p:nvSpPr>
            <p:cNvPr id="36" name="Rectangle 35"/>
            <p:cNvSpPr/>
            <p:nvPr/>
          </p:nvSpPr>
          <p:spPr>
            <a:xfrm>
              <a:off x="990600" y="1447800"/>
              <a:ext cx="1295400" cy="2243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0600" y="1459468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" action="ppaction://noaction"/>
                </a:rPr>
                <a:t>Customer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0600" y="1752600"/>
              <a:ext cx="1152880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Cust_ID</a:t>
              </a:r>
              <a:endParaRPr lang="en-US" sz="1200" i="1" dirty="0" smtClean="0"/>
            </a:p>
            <a:p>
              <a:r>
                <a:rPr lang="en-US" sz="1200" i="1" dirty="0" err="1" smtClean="0"/>
                <a:t>Business_Name</a:t>
              </a:r>
              <a:endParaRPr lang="en-US" sz="1200" i="1" dirty="0" smtClean="0"/>
            </a:p>
            <a:p>
              <a:r>
                <a:rPr lang="en-US" sz="1200" dirty="0" err="1" smtClean="0"/>
                <a:t>F_Name</a:t>
              </a:r>
              <a:endParaRPr lang="en-US" sz="1200" dirty="0" smtClean="0"/>
            </a:p>
            <a:p>
              <a:r>
                <a:rPr lang="en-US" sz="1200" dirty="0" err="1" smtClean="0"/>
                <a:t>M_Name</a:t>
              </a:r>
              <a:endParaRPr lang="en-US" sz="1200" dirty="0" smtClean="0"/>
            </a:p>
            <a:p>
              <a:r>
                <a:rPr lang="en-US" sz="1200" dirty="0" err="1" smtClean="0"/>
                <a:t>L_Name</a:t>
              </a:r>
              <a:endParaRPr lang="en-US" sz="1200" dirty="0" smtClean="0"/>
            </a:p>
            <a:p>
              <a:r>
                <a:rPr lang="en-US" sz="1200" dirty="0" smtClean="0"/>
                <a:t>Address_1</a:t>
              </a:r>
            </a:p>
            <a:p>
              <a:r>
                <a:rPr lang="en-US" sz="1200" dirty="0" smtClean="0"/>
                <a:t>Address_2</a:t>
              </a:r>
            </a:p>
            <a:p>
              <a:r>
                <a:rPr lang="en-US" sz="1200" dirty="0" smtClean="0"/>
                <a:t>Zip</a:t>
              </a:r>
            </a:p>
            <a:p>
              <a:r>
                <a:rPr lang="en-US" sz="1200" dirty="0" err="1" smtClean="0"/>
                <a:t>Cell_Number</a:t>
              </a:r>
              <a:endParaRPr lang="en-US" sz="1200" dirty="0" smtClean="0"/>
            </a:p>
            <a:p>
              <a:r>
                <a:rPr lang="en-US" sz="1200" dirty="0" err="1" smtClean="0"/>
                <a:t>Home_Number</a:t>
              </a:r>
              <a:endParaRPr lang="en-US" sz="1200" dirty="0" smtClean="0"/>
            </a:p>
            <a:p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600" y="1905000"/>
            <a:ext cx="381000" cy="2438400"/>
            <a:chOff x="609600" y="1905000"/>
            <a:chExt cx="381000" cy="2438400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609600" y="434340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09600" y="1905000"/>
              <a:ext cx="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9600" y="1905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953000" y="1447801"/>
            <a:ext cx="1295400" cy="1320464"/>
            <a:chOff x="990600" y="1447800"/>
            <a:chExt cx="1295400" cy="1320464"/>
          </a:xfrm>
        </p:grpSpPr>
        <p:sp>
          <p:nvSpPr>
            <p:cNvPr id="49" name="Rectangle 48"/>
            <p:cNvSpPr/>
            <p:nvPr/>
          </p:nvSpPr>
          <p:spPr>
            <a:xfrm>
              <a:off x="990600" y="1447800"/>
              <a:ext cx="1295400" cy="1320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90600" y="1459468"/>
              <a:ext cx="778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" action="ppaction://noaction"/>
                </a:rPr>
                <a:t>Inventory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0600" y="1752600"/>
              <a:ext cx="10552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/>
                <a:t>Item_No</a:t>
              </a:r>
              <a:endParaRPr lang="en-US" sz="1200" i="1" dirty="0" smtClean="0"/>
            </a:p>
            <a:p>
              <a:r>
                <a:rPr lang="en-US" sz="1200" dirty="0" smtClean="0"/>
                <a:t>Description</a:t>
              </a:r>
            </a:p>
            <a:p>
              <a:r>
                <a:rPr lang="en-US" sz="1200" dirty="0" smtClean="0"/>
                <a:t>QOH</a:t>
              </a:r>
            </a:p>
            <a:p>
              <a:r>
                <a:rPr lang="en-US" sz="1200" dirty="0" err="1" smtClean="0"/>
                <a:t>Reorder_Date</a:t>
              </a:r>
              <a:endParaRPr lang="en-US" sz="1200" dirty="0" smtClean="0"/>
            </a:p>
            <a:p>
              <a:r>
                <a:rPr lang="en-US" sz="1200" dirty="0" err="1" smtClean="0"/>
                <a:t>Ship_Date</a:t>
              </a:r>
              <a:endParaRPr lang="en-US" sz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38800" y="3657600"/>
            <a:ext cx="1295400" cy="1320464"/>
            <a:chOff x="990600" y="1447800"/>
            <a:chExt cx="1295400" cy="1320464"/>
          </a:xfrm>
        </p:grpSpPr>
        <p:sp>
          <p:nvSpPr>
            <p:cNvPr id="54" name="Rectangle 53"/>
            <p:cNvSpPr/>
            <p:nvPr/>
          </p:nvSpPr>
          <p:spPr>
            <a:xfrm>
              <a:off x="990600" y="1447800"/>
              <a:ext cx="1295400" cy="1320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90600" y="145946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" action="ppaction://noaction"/>
                </a:rPr>
                <a:t>Cities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0600" y="1752600"/>
              <a:ext cx="6272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Zip</a:t>
              </a:r>
            </a:p>
            <a:p>
              <a:r>
                <a:rPr lang="en-US" sz="1200" dirty="0" smtClean="0"/>
                <a:t>City</a:t>
              </a:r>
            </a:p>
            <a:p>
              <a:r>
                <a:rPr lang="en-US" sz="1200" dirty="0" smtClean="0"/>
                <a:t>State</a:t>
              </a:r>
            </a:p>
            <a:p>
              <a:r>
                <a:rPr lang="en-US" sz="1200" dirty="0" smtClean="0"/>
                <a:t>County</a:t>
              </a:r>
              <a:endParaRPr lang="en-US" sz="1200" dirty="0"/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H="1">
            <a:off x="5342017" y="4036367"/>
            <a:ext cx="296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42017" y="4036367"/>
            <a:ext cx="0" cy="205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419600" y="5105400"/>
            <a:ext cx="922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14600" y="6096000"/>
            <a:ext cx="2827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514600" y="2971800"/>
            <a:ext cx="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286000" y="2971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743200" y="210803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743200" y="1905000"/>
            <a:ext cx="0" cy="20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286000" y="1905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648200" y="1905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8200" y="1905000"/>
            <a:ext cx="0" cy="54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419600" y="2445097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90600"/>
          </a:xfrm>
        </p:spPr>
        <p:txBody>
          <a:bodyPr/>
          <a:lstStyle/>
          <a:p>
            <a:r>
              <a:rPr lang="en-US" dirty="0" smtClean="0"/>
              <a:t>Traveling Salesman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5045" y="1838886"/>
            <a:ext cx="1295400" cy="1874460"/>
            <a:chOff x="990600" y="1447800"/>
            <a:chExt cx="1295400" cy="2243792"/>
          </a:xfrm>
        </p:grpSpPr>
        <p:sp>
          <p:nvSpPr>
            <p:cNvPr id="4" name="Rectangle 3"/>
            <p:cNvSpPr/>
            <p:nvPr/>
          </p:nvSpPr>
          <p:spPr>
            <a:xfrm>
              <a:off x="990600" y="1447800"/>
              <a:ext cx="1295400" cy="2243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90600" y="1459468"/>
              <a:ext cx="8007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Employee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1752600"/>
              <a:ext cx="839845" cy="165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smtClean="0"/>
                <a:t>E_ID</a:t>
              </a:r>
            </a:p>
            <a:p>
              <a:r>
                <a:rPr lang="en-US" sz="1200" dirty="0" err="1" smtClean="0"/>
                <a:t>F_Name</a:t>
              </a:r>
              <a:endParaRPr lang="en-US" sz="1200" dirty="0" smtClean="0"/>
            </a:p>
            <a:p>
              <a:r>
                <a:rPr lang="en-US" sz="1200" dirty="0" err="1" smtClean="0"/>
                <a:t>M_Name</a:t>
              </a:r>
              <a:endParaRPr lang="en-US" sz="1200" dirty="0" smtClean="0"/>
            </a:p>
            <a:p>
              <a:r>
                <a:rPr lang="en-US" sz="1200" dirty="0" err="1" smtClean="0"/>
                <a:t>L_Name</a:t>
              </a:r>
              <a:endParaRPr lang="en-US" sz="1200" dirty="0" smtClean="0"/>
            </a:p>
            <a:p>
              <a:r>
                <a:rPr lang="en-US" sz="1200" dirty="0" smtClean="0"/>
                <a:t>Address_1</a:t>
              </a:r>
            </a:p>
            <a:p>
              <a:r>
                <a:rPr lang="en-US" sz="1200" dirty="0" smtClean="0"/>
                <a:t>Zip</a:t>
              </a:r>
            </a:p>
            <a:p>
              <a:r>
                <a:rPr lang="en-US" sz="1200" dirty="0" smtClean="0"/>
                <a:t>Birthday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0600" y="4835257"/>
            <a:ext cx="1298655" cy="1447800"/>
            <a:chOff x="987345" y="1447800"/>
            <a:chExt cx="1298655" cy="1447800"/>
          </a:xfrm>
        </p:grpSpPr>
        <p:sp>
          <p:nvSpPr>
            <p:cNvPr id="11" name="Rectangle 10"/>
            <p:cNvSpPr/>
            <p:nvPr/>
          </p:nvSpPr>
          <p:spPr>
            <a:xfrm>
              <a:off x="990600" y="1447800"/>
              <a:ext cx="12954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87345" y="1489343"/>
              <a:ext cx="1188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Employee _data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1752600"/>
              <a:ext cx="9373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smtClean="0"/>
                <a:t>E_ID</a:t>
              </a:r>
            </a:p>
            <a:p>
              <a:r>
                <a:rPr lang="en-US" sz="1200" dirty="0" err="1" smtClean="0"/>
                <a:t>Hire_Date</a:t>
              </a:r>
              <a:endParaRPr lang="en-US" sz="1200" dirty="0" smtClean="0"/>
            </a:p>
            <a:p>
              <a:r>
                <a:rPr lang="en-US" sz="1200" dirty="0" smtClean="0"/>
                <a:t>Salary</a:t>
              </a:r>
            </a:p>
            <a:p>
              <a:r>
                <a:rPr lang="en-US" sz="1200" dirty="0" smtClean="0"/>
                <a:t>Title</a:t>
              </a:r>
            </a:p>
            <a:p>
              <a:r>
                <a:rPr lang="en-US" sz="1200" dirty="0" err="1" smtClean="0"/>
                <a:t>Dept_Name</a:t>
              </a:r>
              <a:endParaRPr lang="en-US" sz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28911" y="1434404"/>
            <a:ext cx="1295400" cy="1689796"/>
            <a:chOff x="990600" y="1447799"/>
            <a:chExt cx="1295400" cy="1689796"/>
          </a:xfrm>
        </p:grpSpPr>
        <p:sp>
          <p:nvSpPr>
            <p:cNvPr id="29" name="Rectangle 28"/>
            <p:cNvSpPr/>
            <p:nvPr/>
          </p:nvSpPr>
          <p:spPr>
            <a:xfrm>
              <a:off x="990600" y="1447799"/>
              <a:ext cx="1295400" cy="1689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90600" y="1459468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Sales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0600" y="1752600"/>
              <a:ext cx="114223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err="1" smtClean="0"/>
                <a:t>Order_No</a:t>
              </a:r>
              <a:endParaRPr lang="en-US" sz="1200" u="sng" dirty="0" smtClean="0"/>
            </a:p>
            <a:p>
              <a:r>
                <a:rPr lang="en-US" sz="1200" dirty="0" err="1" smtClean="0"/>
                <a:t>Salesperson_ID</a:t>
              </a:r>
              <a:endParaRPr lang="en-US" sz="1200" dirty="0" smtClean="0"/>
            </a:p>
            <a:p>
              <a:r>
                <a:rPr lang="en-US" sz="1200" dirty="0" err="1" smtClean="0"/>
                <a:t>Customer_ID</a:t>
              </a:r>
              <a:endParaRPr lang="en-US" sz="1200" dirty="0" smtClean="0"/>
            </a:p>
            <a:p>
              <a:r>
                <a:rPr lang="en-US" sz="1200" dirty="0" err="1" smtClean="0"/>
                <a:t>Item_No</a:t>
              </a:r>
              <a:endParaRPr lang="en-US" sz="1200" dirty="0" smtClean="0"/>
            </a:p>
            <a:p>
              <a:r>
                <a:rPr lang="en-US" sz="1200" dirty="0" smtClean="0"/>
                <a:t>QTY</a:t>
              </a:r>
            </a:p>
            <a:p>
              <a:r>
                <a:rPr lang="en-US" sz="1200" dirty="0" err="1" smtClean="0"/>
                <a:t>Order_Date</a:t>
              </a:r>
              <a:endParaRPr lang="en-US" sz="1200" dirty="0" smtClean="0"/>
            </a:p>
            <a:p>
              <a:r>
                <a:rPr lang="en-US" sz="1200" dirty="0" err="1" smtClean="0"/>
                <a:t>Shipped_Date</a:t>
              </a:r>
              <a:endParaRPr 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84593" y="3991505"/>
            <a:ext cx="1295400" cy="2029853"/>
            <a:chOff x="990600" y="1447800"/>
            <a:chExt cx="1295400" cy="2245515"/>
          </a:xfrm>
        </p:grpSpPr>
        <p:sp>
          <p:nvSpPr>
            <p:cNvPr id="36" name="Rectangle 35"/>
            <p:cNvSpPr/>
            <p:nvPr/>
          </p:nvSpPr>
          <p:spPr>
            <a:xfrm>
              <a:off x="990600" y="1447800"/>
              <a:ext cx="1295400" cy="22437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0600" y="1459468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Customer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0600" y="1752600"/>
              <a:ext cx="1162498" cy="1940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err="1" smtClean="0"/>
                <a:t>Cust_ID</a:t>
              </a:r>
              <a:endParaRPr lang="en-US" sz="1200" u="sng" dirty="0" smtClean="0"/>
            </a:p>
            <a:p>
              <a:r>
                <a:rPr lang="en-US" sz="1200" i="1" dirty="0" err="1" smtClean="0"/>
                <a:t>Business_Name</a:t>
              </a:r>
              <a:endParaRPr lang="en-US" sz="1200" i="1" dirty="0" smtClean="0"/>
            </a:p>
            <a:p>
              <a:r>
                <a:rPr lang="en-US" sz="1200" dirty="0" err="1" smtClean="0"/>
                <a:t>F_Name</a:t>
              </a:r>
              <a:endParaRPr lang="en-US" sz="1200" dirty="0" smtClean="0"/>
            </a:p>
            <a:p>
              <a:r>
                <a:rPr lang="en-US" sz="1200" dirty="0" err="1" smtClean="0"/>
                <a:t>M_Name</a:t>
              </a:r>
              <a:endParaRPr lang="en-US" sz="1200" dirty="0" smtClean="0"/>
            </a:p>
            <a:p>
              <a:r>
                <a:rPr lang="en-US" sz="1200" dirty="0" err="1" smtClean="0"/>
                <a:t>L_Name</a:t>
              </a:r>
              <a:endParaRPr lang="en-US" sz="1200" dirty="0" smtClean="0"/>
            </a:p>
            <a:p>
              <a:r>
                <a:rPr lang="en-US" sz="1200" dirty="0" smtClean="0"/>
                <a:t>Address_1</a:t>
              </a:r>
            </a:p>
            <a:p>
              <a:r>
                <a:rPr lang="en-US" sz="1200" dirty="0" smtClean="0"/>
                <a:t>Address_2</a:t>
              </a:r>
            </a:p>
            <a:p>
              <a:r>
                <a:rPr lang="en-US" sz="1200" dirty="0" smtClean="0"/>
                <a:t>Zip</a:t>
              </a:r>
            </a:p>
            <a:p>
              <a:r>
                <a:rPr lang="en-US" sz="1200" dirty="0" smtClean="0"/>
                <a:t>Email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53200" y="1459469"/>
            <a:ext cx="1447800" cy="1634244"/>
            <a:chOff x="990600" y="1447800"/>
            <a:chExt cx="1295400" cy="1320464"/>
          </a:xfrm>
        </p:grpSpPr>
        <p:sp>
          <p:nvSpPr>
            <p:cNvPr id="49" name="Rectangle 48"/>
            <p:cNvSpPr/>
            <p:nvPr/>
          </p:nvSpPr>
          <p:spPr>
            <a:xfrm>
              <a:off x="990600" y="1447800"/>
              <a:ext cx="1295400" cy="1320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90600" y="1459468"/>
              <a:ext cx="954505" cy="223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Inventory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0600" y="1752600"/>
              <a:ext cx="967842" cy="969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err="1" smtClean="0"/>
                <a:t>Item_No</a:t>
              </a:r>
              <a:endParaRPr lang="en-US" sz="1200" u="sng" dirty="0" smtClean="0"/>
            </a:p>
            <a:p>
              <a:r>
                <a:rPr lang="en-US" sz="1200" dirty="0" smtClean="0"/>
                <a:t>Description</a:t>
              </a:r>
            </a:p>
            <a:p>
              <a:r>
                <a:rPr lang="en-US" sz="1200" dirty="0" smtClean="0"/>
                <a:t>QOH</a:t>
              </a:r>
            </a:p>
            <a:p>
              <a:r>
                <a:rPr lang="en-US" sz="1200" dirty="0" err="1" smtClean="0"/>
                <a:t>Reorder_Level</a:t>
              </a:r>
              <a:endParaRPr lang="en-US" sz="1200" dirty="0" smtClean="0"/>
            </a:p>
            <a:p>
              <a:r>
                <a:rPr lang="en-US" sz="1200" dirty="0" err="1" smtClean="0"/>
                <a:t>Ship_Date</a:t>
              </a:r>
              <a:endParaRPr lang="en-US" sz="1200" dirty="0" smtClean="0"/>
            </a:p>
            <a:p>
              <a:r>
                <a:rPr lang="en-US" sz="1200" dirty="0" smtClean="0"/>
                <a:t>Price</a:t>
              </a:r>
              <a:endParaRPr lang="en-US" sz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53200" y="4101405"/>
            <a:ext cx="1295400" cy="1320464"/>
            <a:chOff x="990600" y="1447800"/>
            <a:chExt cx="1295400" cy="1320464"/>
          </a:xfrm>
        </p:grpSpPr>
        <p:sp>
          <p:nvSpPr>
            <p:cNvPr id="54" name="Rectangle 53"/>
            <p:cNvSpPr/>
            <p:nvPr/>
          </p:nvSpPr>
          <p:spPr>
            <a:xfrm>
              <a:off x="990600" y="1447800"/>
              <a:ext cx="1295400" cy="1320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90600" y="145946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Cities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0600" y="1752600"/>
              <a:ext cx="6272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 smtClean="0"/>
                <a:t>Zip</a:t>
              </a:r>
            </a:p>
            <a:p>
              <a:r>
                <a:rPr lang="en-US" sz="1200" dirty="0" smtClean="0"/>
                <a:t>City</a:t>
              </a:r>
            </a:p>
            <a:p>
              <a:r>
                <a:rPr lang="en-US" sz="1200" dirty="0" smtClean="0"/>
                <a:t>State</a:t>
              </a:r>
            </a:p>
            <a:p>
              <a:r>
                <a:rPr lang="en-US" sz="1200" dirty="0" smtClean="0"/>
                <a:t>County</a:t>
              </a:r>
              <a:endParaRPr lang="en-US" sz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90800" y="1434404"/>
            <a:ext cx="1219200" cy="1156396"/>
            <a:chOff x="990600" y="1447800"/>
            <a:chExt cx="1295400" cy="1320464"/>
          </a:xfrm>
        </p:grpSpPr>
        <p:sp>
          <p:nvSpPr>
            <p:cNvPr id="59" name="Rectangle 58"/>
            <p:cNvSpPr/>
            <p:nvPr/>
          </p:nvSpPr>
          <p:spPr>
            <a:xfrm>
              <a:off x="990600" y="1447800"/>
              <a:ext cx="1295400" cy="1320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990600" y="1459468"/>
              <a:ext cx="846826" cy="316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</a:t>
              </a:r>
              <a:r>
                <a:rPr lang="en-US" sz="1200" dirty="0" err="1" smtClean="0"/>
                <a:t>_phones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1752601"/>
              <a:ext cx="971550" cy="73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E_ID</a:t>
              </a:r>
            </a:p>
            <a:p>
              <a:r>
                <a:rPr lang="en-US" sz="1200" u="sng" dirty="0" smtClean="0"/>
                <a:t>Type</a:t>
              </a:r>
            </a:p>
            <a:p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3200" y="4406204"/>
            <a:ext cx="1219200" cy="1156396"/>
            <a:chOff x="990600" y="1447800"/>
            <a:chExt cx="1295400" cy="1320464"/>
          </a:xfrm>
        </p:grpSpPr>
        <p:sp>
          <p:nvSpPr>
            <p:cNvPr id="66" name="Rectangle 65"/>
            <p:cNvSpPr/>
            <p:nvPr/>
          </p:nvSpPr>
          <p:spPr>
            <a:xfrm>
              <a:off x="990600" y="1447800"/>
              <a:ext cx="1295400" cy="1320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990600" y="1459468"/>
              <a:ext cx="853639" cy="29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C_phones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90600" y="1752601"/>
              <a:ext cx="971550" cy="73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/>
                <a:t>C</a:t>
              </a:r>
              <a:r>
                <a:rPr lang="en-US" sz="1200" u="sng" dirty="0" smtClean="0"/>
                <a:t>_ID</a:t>
              </a:r>
            </a:p>
            <a:p>
              <a:r>
                <a:rPr lang="en-US" sz="1200" u="sng" dirty="0" smtClean="0"/>
                <a:t>Type</a:t>
              </a:r>
            </a:p>
            <a:p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289255" y="1848633"/>
            <a:ext cx="0" cy="361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9255" y="1848633"/>
            <a:ext cx="301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830445" y="2209800"/>
            <a:ext cx="458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89255" y="2209800"/>
            <a:ext cx="0" cy="2180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62000" y="4406204"/>
            <a:ext cx="152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2000" y="4416422"/>
            <a:ext cx="0" cy="8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62000" y="523720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89255" y="2786012"/>
            <a:ext cx="1673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962400" y="2080037"/>
            <a:ext cx="0" cy="70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62400" y="2080037"/>
            <a:ext cx="366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28600" y="3124200"/>
            <a:ext cx="30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28600" y="31242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28600" y="64008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400800" y="4546359"/>
            <a:ext cx="0" cy="185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400800" y="47616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400800" y="454635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145655" y="5647888"/>
            <a:ext cx="138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145655" y="5647888"/>
            <a:ext cx="0" cy="75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962400" y="4762500"/>
            <a:ext cx="183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145655" y="4416422"/>
            <a:ext cx="0" cy="34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145655" y="4416422"/>
            <a:ext cx="138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29" idx="1"/>
          </p:cNvCxnSpPr>
          <p:nvPr/>
        </p:nvCxnSpPr>
        <p:spPr>
          <a:xfrm flipH="1">
            <a:off x="4145655" y="2279302"/>
            <a:ext cx="183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145655" y="2279302"/>
            <a:ext cx="0" cy="213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24311" y="2436862"/>
            <a:ext cx="395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019800" y="1964335"/>
            <a:ext cx="0" cy="46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019800" y="196433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645954" y="3011432"/>
            <a:ext cx="1392646" cy="1156396"/>
            <a:chOff x="990600" y="1447800"/>
            <a:chExt cx="1295400" cy="1320464"/>
          </a:xfrm>
        </p:grpSpPr>
        <p:sp>
          <p:nvSpPr>
            <p:cNvPr id="134" name="Rectangle 133"/>
            <p:cNvSpPr/>
            <p:nvPr/>
          </p:nvSpPr>
          <p:spPr>
            <a:xfrm>
              <a:off x="990600" y="1447800"/>
              <a:ext cx="1295400" cy="1320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9906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990600" y="1459468"/>
              <a:ext cx="1068446" cy="316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Departments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90600" y="1752601"/>
              <a:ext cx="971550" cy="73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err="1" smtClean="0"/>
                <a:t>Dept_Name</a:t>
              </a:r>
              <a:endParaRPr lang="en-US" sz="1200" u="sng" dirty="0" smtClean="0"/>
            </a:p>
            <a:p>
              <a:r>
                <a:rPr lang="en-US" sz="1200" dirty="0" smtClean="0"/>
                <a:t>Zip</a:t>
              </a:r>
            </a:p>
            <a:p>
              <a:r>
                <a:rPr lang="en-US" sz="1200" dirty="0" smtClean="0"/>
                <a:t>Budget</a:t>
              </a:r>
              <a:endParaRPr lang="en-US" sz="1200" dirty="0"/>
            </a:p>
          </p:txBody>
        </p:sp>
      </p:grpSp>
      <p:cxnSp>
        <p:nvCxnSpPr>
          <p:cNvPr id="139" name="Straight Connector 138"/>
          <p:cNvCxnSpPr>
            <a:stCxn id="134" idx="1"/>
          </p:cNvCxnSpPr>
          <p:nvPr/>
        </p:nvCxnSpPr>
        <p:spPr>
          <a:xfrm flipH="1">
            <a:off x="2440027" y="3589630"/>
            <a:ext cx="205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440027" y="3601526"/>
            <a:ext cx="0" cy="279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108</Words>
  <Application>Microsoft Office PowerPoint</Application>
  <PresentationFormat>On-screen Show (4:3)</PresentationFormat>
  <Paragraphs>104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Traveling Salesman</vt:lpstr>
      <vt:lpstr>Traveling Salesman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</dc:title>
  <dc:creator>J's</dc:creator>
  <cp:lastModifiedBy>J's</cp:lastModifiedBy>
  <cp:revision>8</cp:revision>
  <dcterms:created xsi:type="dcterms:W3CDTF">2014-04-24T02:25:33Z</dcterms:created>
  <dcterms:modified xsi:type="dcterms:W3CDTF">2014-04-24T03:36:20Z</dcterms:modified>
</cp:coreProperties>
</file>