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git-secrets" TargetMode="External"/><Relationship Id="rId7" Type="http://schemas.openxmlformats.org/officeDocument/2006/relationships/hyperlink" Target="https://console.aws.amazon.com/inspector/home?region=us-east-1#/dash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sole.aws.amazon.com/config/home?region=us-east-1#/dashboard" TargetMode="External"/><Relationship Id="rId5" Type="http://schemas.openxmlformats.org/officeDocument/2006/relationships/hyperlink" Target="https://console.aws.amazon.com/guardduty/home?region=us-east-1#/findings?macros=current" TargetMode="External"/><Relationship Id="rId4" Type="http://schemas.openxmlformats.org/officeDocument/2006/relationships/hyperlink" Target="https://github.com/fugue/regu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67317" y="266980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44092" y="2669209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62180" y="266920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337292" y="213218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46798" y="379462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45292" y="2430984"/>
            <a:ext cx="1076025" cy="2388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</p:cNvCxnSpPr>
          <p:nvPr/>
        </p:nvCxnSpPr>
        <p:spPr>
          <a:xfrm>
            <a:off x="1554798" y="4080726"/>
            <a:ext cx="723357" cy="12700"/>
          </a:xfrm>
          <a:prstGeom prst="bentConnector3">
            <a:avLst>
              <a:gd name="adj1" fmla="val 5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</p:cNvCxnSpPr>
          <p:nvPr/>
        </p:nvCxnSpPr>
        <p:spPr>
          <a:xfrm flipV="1">
            <a:off x="3375317" y="2028556"/>
            <a:ext cx="422025" cy="94005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5CAE2845-22EE-0546-9A99-E0FD8DEDEA9A}"/>
              </a:ext>
            </a:extLst>
          </p:cNvPr>
          <p:cNvSpPr/>
          <p:nvPr/>
        </p:nvSpPr>
        <p:spPr>
          <a:xfrm>
            <a:off x="292045" y="95632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000" dirty="0"/>
              <a:t>Scan a code repository</a:t>
            </a:r>
            <a:br>
              <a:rPr lang="en" sz="1000" dirty="0"/>
            </a:br>
            <a:r>
              <a:rPr lang="en-US" sz="1000" dirty="0">
                <a:hlinkClick r:id="rId3"/>
              </a:rPr>
              <a:t>git-secrets</a:t>
            </a:r>
            <a:endParaRPr lang="en" sz="1000" dirty="0"/>
          </a:p>
        </p:txBody>
      </p:sp>
      <p:cxnSp>
        <p:nvCxnSpPr>
          <p:cNvPr id="15" name="Google Shape;59;p13">
            <a:extLst>
              <a:ext uri="{FF2B5EF4-FFF2-40B4-BE49-F238E27FC236}">
                <a16:creationId xmlns:a16="http://schemas.microsoft.com/office/drawing/2014/main" id="{39A846DB-B79B-A144-B4BC-BB57195E5404}"/>
              </a:ext>
            </a:extLst>
          </p:cNvPr>
          <p:cNvCxnSpPr>
            <a:cxnSpLocks/>
            <a:stCxn id="13" idx="2"/>
            <a:endCxn id="57" idx="0"/>
          </p:cNvCxnSpPr>
          <p:nvPr/>
        </p:nvCxnSpPr>
        <p:spPr>
          <a:xfrm rot="16200000" flipH="1">
            <a:off x="679536" y="1820428"/>
            <a:ext cx="578264" cy="452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57;p13">
            <a:extLst>
              <a:ext uri="{FF2B5EF4-FFF2-40B4-BE49-F238E27FC236}">
                <a16:creationId xmlns:a16="http://schemas.microsoft.com/office/drawing/2014/main" id="{BC76C40A-CF6C-2642-8696-88B4D4DAB73B}"/>
              </a:ext>
            </a:extLst>
          </p:cNvPr>
          <p:cNvSpPr/>
          <p:nvPr/>
        </p:nvSpPr>
        <p:spPr>
          <a:xfrm>
            <a:off x="2278155" y="378827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4"/>
              </a:rPr>
              <a:t>Regula</a:t>
            </a:r>
            <a:r>
              <a:rPr lang="en-US" sz="1000" dirty="0"/>
              <a:t> (or similar) compliance and security scan</a:t>
            </a:r>
            <a:endParaRPr sz="1000" dirty="0"/>
          </a:p>
        </p:txBody>
      </p:sp>
      <p:cxnSp>
        <p:nvCxnSpPr>
          <p:cNvPr id="22" name="Google Shape;59;p13">
            <a:extLst>
              <a:ext uri="{FF2B5EF4-FFF2-40B4-BE49-F238E27FC236}">
                <a16:creationId xmlns:a16="http://schemas.microsoft.com/office/drawing/2014/main" id="{A57A47A0-9C4D-674D-BACF-4C851059F15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586155" y="3266809"/>
            <a:ext cx="1730025" cy="82661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55;p13">
            <a:extLst>
              <a:ext uri="{FF2B5EF4-FFF2-40B4-BE49-F238E27FC236}">
                <a16:creationId xmlns:a16="http://schemas.microsoft.com/office/drawing/2014/main" id="{4946F4B1-D720-C243-A7F5-E35984FAE37A}"/>
              </a:ext>
            </a:extLst>
          </p:cNvPr>
          <p:cNvSpPr/>
          <p:nvPr/>
        </p:nvSpPr>
        <p:spPr>
          <a:xfrm>
            <a:off x="6844092" y="3680118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Continuously monitor and alert</a:t>
            </a:r>
            <a:br>
              <a:rPr lang="en-US" sz="1000" dirty="0"/>
            </a:br>
            <a:r>
              <a:rPr lang="en-US" sz="1000" dirty="0">
                <a:hlinkClick r:id="rId5"/>
              </a:rPr>
              <a:t>GuardDuty</a:t>
            </a:r>
            <a:endParaRPr sz="1000" dirty="0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A5DBC40-DDCC-334D-ABC8-B4B7EAA20141}"/>
              </a:ext>
            </a:extLst>
          </p:cNvPr>
          <p:cNvCxnSpPr>
            <a:stCxn id="55" idx="3"/>
            <a:endCxn id="24" idx="3"/>
          </p:cNvCxnSpPr>
          <p:nvPr/>
        </p:nvCxnSpPr>
        <p:spPr>
          <a:xfrm>
            <a:off x="8510592" y="2968009"/>
            <a:ext cx="12700" cy="101090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62D2A6-895A-BF40-B3AD-154A51C19A09}"/>
              </a:ext>
            </a:extLst>
          </p:cNvPr>
          <p:cNvCxnSpPr>
            <a:stCxn id="24" idx="0"/>
            <a:endCxn id="55" idx="2"/>
          </p:cNvCxnSpPr>
          <p:nvPr/>
        </p:nvCxnSpPr>
        <p:spPr>
          <a:xfrm flipV="1">
            <a:off x="7677342" y="3266809"/>
            <a:ext cx="0" cy="41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EFB749-8CDF-F042-BEA3-9593C0D66EEB}"/>
              </a:ext>
            </a:extLst>
          </p:cNvPr>
          <p:cNvCxnSpPr>
            <a:stCxn id="17" idx="2"/>
            <a:endCxn id="58" idx="2"/>
          </p:cNvCxnSpPr>
          <p:nvPr/>
        </p:nvCxnSpPr>
        <p:spPr>
          <a:xfrm rot="5400000">
            <a:off x="1913302" y="3373373"/>
            <a:ext cx="6350" cy="2031357"/>
          </a:xfrm>
          <a:prstGeom prst="bentConnector3">
            <a:avLst>
              <a:gd name="adj1" fmla="val 3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6;p13">
            <a:extLst>
              <a:ext uri="{FF2B5EF4-FFF2-40B4-BE49-F238E27FC236}">
                <a16:creationId xmlns:a16="http://schemas.microsoft.com/office/drawing/2014/main" id="{5B596F9D-831E-224B-86A6-CF058387C5D4}"/>
              </a:ext>
            </a:extLst>
          </p:cNvPr>
          <p:cNvSpPr/>
          <p:nvPr/>
        </p:nvSpPr>
        <p:spPr>
          <a:xfrm>
            <a:off x="5753130" y="13601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AMI Scan</a:t>
            </a:r>
            <a:br>
              <a:rPr lang="en-US" sz="1000" dirty="0"/>
            </a:br>
            <a:r>
              <a:rPr lang="en-US" sz="1000" dirty="0">
                <a:hlinkClick r:id="rId6"/>
              </a:rPr>
              <a:t>AWS Config</a:t>
            </a:r>
            <a:endParaRPr sz="1000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3E7B4F6-D90F-3640-84EE-6D2C03C9BE65}"/>
              </a:ext>
            </a:extLst>
          </p:cNvPr>
          <p:cNvCxnSpPr>
            <a:cxnSpLocks/>
            <a:stCxn id="47" idx="3"/>
            <a:endCxn id="55" idx="0"/>
          </p:cNvCxnSpPr>
          <p:nvPr/>
        </p:nvCxnSpPr>
        <p:spPr>
          <a:xfrm>
            <a:off x="7061130" y="1658900"/>
            <a:ext cx="616212" cy="10103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09EAD710-B2DC-8449-9182-F8AFC7C7A974}"/>
              </a:ext>
            </a:extLst>
          </p:cNvPr>
          <p:cNvCxnSpPr>
            <a:cxnSpLocks/>
            <a:stCxn id="56" idx="0"/>
            <a:endCxn id="47" idx="1"/>
          </p:cNvCxnSpPr>
          <p:nvPr/>
        </p:nvCxnSpPr>
        <p:spPr>
          <a:xfrm rot="5400000" flipH="1" flipV="1">
            <a:off x="5029501" y="1945580"/>
            <a:ext cx="1010309" cy="436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1233D82-3502-6948-A2F9-8B92DB06F75C}"/>
              </a:ext>
            </a:extLst>
          </p:cNvPr>
          <p:cNvCxnSpPr>
            <a:cxnSpLocks/>
            <a:stCxn id="47" idx="2"/>
            <a:endCxn id="56" idx="3"/>
          </p:cNvCxnSpPr>
          <p:nvPr/>
        </p:nvCxnSpPr>
        <p:spPr>
          <a:xfrm rot="5400000">
            <a:off x="5683501" y="2244379"/>
            <a:ext cx="1010309" cy="436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54;p13">
            <a:extLst>
              <a:ext uri="{FF2B5EF4-FFF2-40B4-BE49-F238E27FC236}">
                <a16:creationId xmlns:a16="http://schemas.microsoft.com/office/drawing/2014/main" id="{88990184-361B-1A45-BEAB-58920F253473}"/>
              </a:ext>
            </a:extLst>
          </p:cNvPr>
          <p:cNvSpPr/>
          <p:nvPr/>
        </p:nvSpPr>
        <p:spPr>
          <a:xfrm>
            <a:off x="7256723" y="5992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PROD</a:t>
            </a:r>
            <a:endParaRPr sz="1000" dirty="0"/>
          </a:p>
        </p:txBody>
      </p:sp>
      <p:sp>
        <p:nvSpPr>
          <p:cNvPr id="66" name="Google Shape;57;p13">
            <a:extLst>
              <a:ext uri="{FF2B5EF4-FFF2-40B4-BE49-F238E27FC236}">
                <a16:creationId xmlns:a16="http://schemas.microsoft.com/office/drawing/2014/main" id="{2F630B8D-CDF4-5F4E-8D75-6DB764CEACFC}"/>
              </a:ext>
            </a:extLst>
          </p:cNvPr>
          <p:cNvSpPr/>
          <p:nvPr/>
        </p:nvSpPr>
        <p:spPr>
          <a:xfrm>
            <a:off x="3785695" y="5392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QA</a:t>
            </a:r>
            <a:endParaRPr sz="1000" dirty="0"/>
          </a:p>
        </p:txBody>
      </p:sp>
      <p:cxnSp>
        <p:nvCxnSpPr>
          <p:cNvPr id="67" name="Google Shape;59;p13">
            <a:extLst>
              <a:ext uri="{FF2B5EF4-FFF2-40B4-BE49-F238E27FC236}">
                <a16:creationId xmlns:a16="http://schemas.microsoft.com/office/drawing/2014/main" id="{ACF99508-8F18-0A4D-A80D-F2B5488B8935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5093695" y="352728"/>
            <a:ext cx="2163028" cy="59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57;p13">
            <a:extLst>
              <a:ext uri="{FF2B5EF4-FFF2-40B4-BE49-F238E27FC236}">
                <a16:creationId xmlns:a16="http://schemas.microsoft.com/office/drawing/2014/main" id="{1C0B3620-4608-F542-BE00-74F95182DBD1}"/>
              </a:ext>
            </a:extLst>
          </p:cNvPr>
          <p:cNvSpPr/>
          <p:nvPr/>
        </p:nvSpPr>
        <p:spPr>
          <a:xfrm>
            <a:off x="314668" y="7925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DEV</a:t>
            </a:r>
            <a:endParaRPr sz="1000" dirty="0"/>
          </a:p>
        </p:txBody>
      </p:sp>
      <p:cxnSp>
        <p:nvCxnSpPr>
          <p:cNvPr id="69" name="Google Shape;59;p13">
            <a:extLst>
              <a:ext uri="{FF2B5EF4-FFF2-40B4-BE49-F238E27FC236}">
                <a16:creationId xmlns:a16="http://schemas.microsoft.com/office/drawing/2014/main" id="{8B60FCED-B7A8-9842-B2EE-7980D19A61FA}"/>
              </a:ext>
            </a:extLst>
          </p:cNvPr>
          <p:cNvCxnSpPr>
            <a:cxnSpLocks/>
            <a:stCxn id="68" idx="3"/>
            <a:endCxn id="66" idx="1"/>
          </p:cNvCxnSpPr>
          <p:nvPr/>
        </p:nvCxnSpPr>
        <p:spPr>
          <a:xfrm flipV="1">
            <a:off x="1622668" y="352728"/>
            <a:ext cx="2163027" cy="253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39A6C0E7-089E-6D4D-998F-26B614B74443}"/>
              </a:ext>
            </a:extLst>
          </p:cNvPr>
          <p:cNvSpPr/>
          <p:nvPr/>
        </p:nvSpPr>
        <p:spPr>
          <a:xfrm>
            <a:off x="3231508" y="138850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 OS image</a:t>
            </a:r>
            <a:br>
              <a:rPr lang="en" sz="1000" dirty="0"/>
            </a:br>
            <a:r>
              <a:rPr lang="en" sz="1000" dirty="0">
                <a:hlinkClick r:id="rId7"/>
              </a:rPr>
              <a:t>AWS Inspector</a:t>
            </a:r>
            <a:endParaRPr sz="1000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92D8699-D205-CC44-AC09-13E6366DEC3A}"/>
              </a:ext>
            </a:extLst>
          </p:cNvPr>
          <p:cNvCxnSpPr>
            <a:stCxn id="31" idx="1"/>
            <a:endCxn id="54" idx="0"/>
          </p:cNvCxnSpPr>
          <p:nvPr/>
        </p:nvCxnSpPr>
        <p:spPr>
          <a:xfrm rot="10800000" flipV="1">
            <a:off x="2721318" y="1687301"/>
            <a:ext cx="510191" cy="9825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C5D79A-F0CB-7740-90A9-50056E2126DE}"/>
              </a:ext>
            </a:extLst>
          </p:cNvPr>
          <p:cNvCxnSpPr>
            <a:cxnSpLocks/>
          </p:cNvCxnSpPr>
          <p:nvPr/>
        </p:nvCxnSpPr>
        <p:spPr>
          <a:xfrm>
            <a:off x="4525361" y="1674602"/>
            <a:ext cx="122672" cy="1280707"/>
          </a:xfrm>
          <a:prstGeom prst="bentConnector3">
            <a:avLst>
              <a:gd name="adj1" fmla="val -841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Andreja Jovanovic</cp:lastModifiedBy>
  <cp:revision>6</cp:revision>
  <dcterms:modified xsi:type="dcterms:W3CDTF">2021-04-01T23:55:24Z</dcterms:modified>
</cp:coreProperties>
</file>