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0"/>
  </p:normalViewPr>
  <p:slideViewPr>
    <p:cSldViewPr snapToGrid="0" snapToObjects="1">
      <p:cViewPr varScale="1">
        <p:scale>
          <a:sx n="93" d="100"/>
          <a:sy n="9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77CB-1682-860A-DE3A-70F1B1E7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31348-98D8-C0B1-04D9-577CFBAD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CD8F-9C27-714B-8FF9-B73EEC41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49DE-38FD-7535-9D62-EC6BF99C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21FD-ABD8-D6FB-ECE1-CCDB925C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022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C074-7EA1-7CCA-C90A-5C7B8B83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C975-36C4-8085-2B35-E31E98FD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5515-5548-64C3-1EB6-6764DCE6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4EA7-7D92-86E5-DB66-AD67561D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6EF8B-E14C-FA09-44DA-25578E4E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2055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F1655-2A1C-FC35-6D86-E55948E38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C6355-A67A-CD7F-74EA-4E23DC1C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46CB-2596-AD6F-D43E-8DDBAE14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F0D9-C924-657A-43F1-C1A818F4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1208-6CBF-7FEA-EE38-55589424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5729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FDED-2F7E-891C-17E6-8D51FFD5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8EEE-939E-DB83-B877-231E255B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840B-68CD-6BB2-BE8C-4B0AD3BD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912D-4EE7-CF1A-D899-D830467D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751C-7125-38C1-1A1D-3BDBD288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5103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FE5B-646A-0CAA-1BCC-BD42FC9B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CF5B-0965-6C86-AF93-47C1F777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C1E0B-8CD4-4B4F-EC2D-394CCDE1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BA66-5AE1-9CDC-5806-EA53502A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1985-085C-3D73-1DBF-7EEC5F4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6112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367F-FEE4-AE76-CA02-BF7A1ECB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6256-44C3-B151-6A71-F20BBDE9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FD379-1244-071C-40E0-166647B9C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67F0-2325-DCFB-E168-9883B581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B9737-1B6E-D050-5C64-A65B4826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52663-6F88-B749-FC02-C78E3CD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3329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A490-2F2B-E3F7-A310-14DD94E9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54C6-FCBE-9DC5-D4EB-7B1573D41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7AA79-3629-5576-BA2C-1D467A9BF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E9352-DBE8-E4A9-BA3D-6D2AD7E44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5787D-5783-225B-1662-0425AC8F4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0654C-F74A-34EA-FF9B-B09BB962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19810-225C-1893-0521-2F805C13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3901B-B0C6-BBC6-BD06-1B068B7C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470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D97F-0E36-4F77-AA39-56EC3C78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E2B7F-7993-ACF3-0DA0-194C02FA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2FD8F-28F0-BDEF-D183-28F706C2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51D1-2D21-1054-93A3-156C4F74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459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6D168-8A82-1856-1E71-44AFFBE1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A35B7-6508-4874-CA94-FED905DE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F649-3B94-9296-D406-6BD8A03A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1236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44FE-6F53-48BD-4840-0417AF28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DDDD-706D-6ED8-7EDD-9D23D692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2A6A3-3BE5-FFDD-1A3C-ED3E7D28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38CF7-FC90-1AAD-36B7-2D88F574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E19-B488-D964-0560-7924086D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21094-643D-41FE-2AF8-89C7C3ED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4213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80BC-4308-46F8-F51A-CF299359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20478-5205-9780-F3F6-4D3724D37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6C80-A70F-753A-214A-DE050CC4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EC23-20A1-89CF-FFF6-B8A7889B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9600-67B5-34D6-5DB8-C8FAD083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E3AC3-C200-AC1C-C890-658B93A7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009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6DD0A-1566-048B-41FA-D20C6027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38CA-55C9-FE20-E7D5-11F3A6C5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AD6C-DF9F-B9FE-3CF7-0FD9C16A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D98E-3AE9-8D45-B818-9511241A03E4}" type="datetimeFigureOut">
              <a:rPr lang="en-NP" smtClean="0"/>
              <a:t>09/12/2022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67B6-7FDC-61A3-F6BF-1AF45F1EC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359E-A836-56F8-87F8-977ACD1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A047-311D-F847-8D67-EA9197FD269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35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3236-9465-4D50-DCA4-84BEFFCD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286"/>
            <a:ext cx="10515600" cy="4169228"/>
          </a:xfrm>
        </p:spPr>
        <p:txBody>
          <a:bodyPr/>
          <a:lstStyle/>
          <a:p>
            <a:pPr algn="ctr"/>
            <a:r>
              <a:rPr lang="en-NP" dirty="0"/>
              <a:t>HTML Comments</a:t>
            </a:r>
          </a:p>
        </p:txBody>
      </p:sp>
    </p:spTree>
    <p:extLst>
      <p:ext uri="{BB962C8B-B14F-4D97-AF65-F5344CB8AC3E}">
        <p14:creationId xmlns:p14="http://schemas.microsoft.com/office/powerpoint/2010/main" val="22675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E114A9-1C85-FC70-700F-8987A5C7A103}"/>
              </a:ext>
            </a:extLst>
          </p:cNvPr>
          <p:cNvSpPr txBox="1"/>
          <p:nvPr/>
        </p:nvSpPr>
        <p:spPr>
          <a:xfrm>
            <a:off x="522514" y="1430475"/>
            <a:ext cx="11146971" cy="3657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HTML comments are not displayed in the browser, but they can help document our HTML source code.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It helps in commenting out the content of the HTML page, or simply say, you can hide the content of the HTML page.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 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* HTML Comment Tag: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You can add comments to your HTML source by using the syntax:</a:t>
            </a: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&lt;!-- Comment --&gt;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 algn="just"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 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en-US" sz="1800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NOTE: An exclamation sign (!) is used in the start tag, but not in the end tag.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6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8C6241-D2E7-BDE5-612E-155997273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17526"/>
              </p:ext>
            </p:extLst>
          </p:nvPr>
        </p:nvGraphicFramePr>
        <p:xfrm>
          <a:off x="217713" y="1469578"/>
          <a:ext cx="3962400" cy="1777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418710098"/>
                    </a:ext>
                  </a:extLst>
                </a:gridCol>
              </a:tblGrid>
              <a:tr h="1777365">
                <a:tc>
                  <a:txBody>
                    <a:bodyPr/>
                    <a:lstStyle/>
                    <a:p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&lt;!-- Comment --&gt;</a:t>
                      </a:r>
                      <a:endParaRPr lang="en-NP" sz="1200" kern="150" dirty="0">
                        <a:effectLst/>
                      </a:endParaRPr>
                    </a:p>
                    <a:p>
                      <a:br>
                        <a:rPr lang="en-US" sz="1200" kern="150" dirty="0">
                          <a:effectLst/>
                        </a:rPr>
                      </a:br>
                      <a:r>
                        <a:rPr lang="en-US" sz="1200" kern="150" dirty="0">
                          <a:effectLst/>
                        </a:rPr>
                        <a:t>&lt;p&gt;This is a paragraph.&lt;/p&gt;</a:t>
                      </a:r>
                      <a:br>
                        <a:rPr lang="en-US" sz="1200" kern="150" dirty="0">
                          <a:effectLst/>
                        </a:rPr>
                      </a:b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&lt;!-- Additional information --&gt;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615052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0ABA574-81C4-31B8-03E9-81E1F728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3" y="250425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Han Sans CN"/>
                <a:cs typeface="Noto Sans Devanagari" panose="020B0502040504020204" pitchFamily="34" charset="0"/>
              </a:rPr>
              <a:t>Examples: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ource Han Sans CN"/>
                <a:cs typeface="Noto Sans Devanagari" panose="020B0502040504020204" pitchFamily="34" charset="0"/>
              </a:rPr>
              <a:t>- If we want to comment certain things.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2E5BE-65BB-3D95-F7E7-5848F5BEFBBF}"/>
              </a:ext>
            </a:extLst>
          </p:cNvPr>
          <p:cNvSpPr txBox="1"/>
          <p:nvPr/>
        </p:nvSpPr>
        <p:spPr>
          <a:xfrm>
            <a:off x="217713" y="3646471"/>
            <a:ext cx="577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If we want to hide the contents inside of the HTML codes.</a:t>
            </a:r>
            <a:r>
              <a:rPr lang="en-NP" dirty="0">
                <a:effectLst/>
              </a:rPr>
              <a:t> </a:t>
            </a:r>
            <a:endParaRPr lang="en-NP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593AA8-91E6-BC16-7DA4-A8F0B3435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30456"/>
              </p:ext>
            </p:extLst>
          </p:nvPr>
        </p:nvGraphicFramePr>
        <p:xfrm>
          <a:off x="217713" y="4465880"/>
          <a:ext cx="3962400" cy="1430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738973175"/>
                    </a:ext>
                  </a:extLst>
                </a:gridCol>
              </a:tblGrid>
              <a:tr h="1430992">
                <a:tc>
                  <a:txBody>
                    <a:bodyPr/>
                    <a:lstStyle/>
                    <a:p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&lt;p&gt;This is &lt;!-- a header --&gt; is a paragraph.&lt;/p&gt;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NP" sz="1200" kern="150" dirty="0">
                        <a:effectLst/>
                      </a:endParaRPr>
                    </a:p>
                    <a:p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521104859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B0E876B-8081-5870-EC69-E728E2C4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3331823"/>
            <a:ext cx="11679738" cy="68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P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CF1F1DF2-1690-C41A-2845-8B80CEC8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3" y="5126389"/>
            <a:ext cx="100475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8536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35D14-5E4A-42B4-5F4E-A4A1CA4F2C60}"/>
              </a:ext>
            </a:extLst>
          </p:cNvPr>
          <p:cNvSpPr txBox="1"/>
          <p:nvPr/>
        </p:nvSpPr>
        <p:spPr>
          <a:xfrm>
            <a:off x="314695" y="275839"/>
            <a:ext cx="545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- If we want to comment out content/ hide the content.</a:t>
            </a:r>
            <a:r>
              <a:rPr lang="en-NP" dirty="0">
                <a:effectLst/>
              </a:rPr>
              <a:t> </a:t>
            </a:r>
            <a:endParaRPr lang="en-NP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A34C5C-1338-E8EA-DCBC-EAB4C681F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90373"/>
              </p:ext>
            </p:extLst>
          </p:nvPr>
        </p:nvGraphicFramePr>
        <p:xfrm>
          <a:off x="314695" y="851245"/>
          <a:ext cx="2951459" cy="1463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1459">
                  <a:extLst>
                    <a:ext uri="{9D8B030D-6E8A-4147-A177-3AD203B41FA5}">
                      <a16:colId xmlns:a16="http://schemas.microsoft.com/office/drawing/2014/main" val="2424490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&lt;h2&gt; This is a header. &lt;/h2&gt;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&lt;!-- &lt;h3&gt; This is a header. &lt;/h3&gt; --&gt;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&lt;h4&gt; This is another header. &lt;/h4&gt;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096579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871E60-DD70-D640-BF0E-48BD6B1927D8}"/>
              </a:ext>
            </a:extLst>
          </p:cNvPr>
          <p:cNvSpPr txBox="1"/>
          <p:nvPr/>
        </p:nvSpPr>
        <p:spPr>
          <a:xfrm>
            <a:off x="314696" y="2521058"/>
            <a:ext cx="147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FEB253-EFEC-42B5-9082-7B2E9368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48161"/>
              </p:ext>
            </p:extLst>
          </p:nvPr>
        </p:nvGraphicFramePr>
        <p:xfrm>
          <a:off x="314696" y="3105578"/>
          <a:ext cx="2951459" cy="2361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1459">
                  <a:extLst>
                    <a:ext uri="{9D8B030D-6E8A-4147-A177-3AD203B41FA5}">
                      <a16:colId xmlns:a16="http://schemas.microsoft.com/office/drawing/2014/main" val="223297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&lt;html&gt;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&lt;h2&gt; This is a header. &lt;/h2&gt;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&lt;!--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&lt;h3&gt; This is a header. &lt;/h3&gt;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&lt;h3&gt; This is hello world. &lt;/h3&gt;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--&gt;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&lt;h4&gt; This is another header. &lt;/h4&gt;</a:t>
                      </a:r>
                      <a:endParaRPr lang="en-NP" sz="1200" kern="15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&lt;/html&gt;</a:t>
                      </a:r>
                      <a:endParaRPr lang="en-NP" sz="1200" kern="150" dirty="0">
                        <a:effectLst/>
                        <a:latin typeface="Liberation Serif"/>
                        <a:ea typeface="Source Han Sans CN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316917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AF3F85-686C-D6CE-F5B1-F7C7FC95706B}"/>
              </a:ext>
            </a:extLst>
          </p:cNvPr>
          <p:cNvSpPr txBox="1"/>
          <p:nvPr/>
        </p:nvSpPr>
        <p:spPr>
          <a:xfrm>
            <a:off x="6289963" y="5569527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(ref: https://www.w3schools.com/html/</a:t>
            </a:r>
            <a:r>
              <a:rPr lang="en-US" sz="1800" i="1" kern="150" dirty="0" err="1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html_comments.asp</a:t>
            </a:r>
            <a:r>
              <a:rPr lang="en-US" sz="1800" i="1" kern="150" dirty="0">
                <a:effectLst/>
                <a:latin typeface="JetBrains"/>
                <a:ea typeface="Source Han Sans CN"/>
                <a:cs typeface="Noto Sans Devanagari" panose="020B0502040504020204" pitchFamily="34" charset="0"/>
              </a:rPr>
              <a:t>)</a:t>
            </a:r>
            <a:endParaRPr lang="en-NP" sz="1800" kern="150" dirty="0">
              <a:effectLst/>
              <a:latin typeface="Liberation Serif"/>
              <a:ea typeface="Source Han Sans CN"/>
              <a:cs typeface="Noto Sans Devanagari" panose="020B0502040504020204" pitchFamily="34" charset="0"/>
            </a:endParaRP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6216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293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JetBrains</vt:lpstr>
      <vt:lpstr>Liberation Serif</vt:lpstr>
      <vt:lpstr>Office Theme</vt:lpstr>
      <vt:lpstr>HTML Comments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Comments</dc:title>
  <dc:creator>Microsoft Office User</dc:creator>
  <cp:lastModifiedBy>Microsoft Office User</cp:lastModifiedBy>
  <cp:revision>3</cp:revision>
  <dcterms:created xsi:type="dcterms:W3CDTF">2022-12-09T00:55:09Z</dcterms:created>
  <dcterms:modified xsi:type="dcterms:W3CDTF">2022-12-09T01:15:04Z</dcterms:modified>
</cp:coreProperties>
</file>