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1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1.png" ContentType="image/png"/>
  <Override PartName="/ppt/media/image2.png" ContentType="image/png"/>
  <Override PartName="/ppt/media/image3.png" ContentType="image/pn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6256000" cy="9144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ja-JP" sz="4400" spc="-1" strike="noStrike">
                <a:solidFill>
                  <a:srgbClr val="000000"/>
                </a:solidFill>
                <a:latin typeface="Arial"/>
              </a:rPr>
              <a:t>クリックしてスライドを移動</a:t>
            </a:r>
            <a:endParaRPr b="0" lang="en-US" sz="4400" spc="-1" strike="noStrike">
              <a:solidFill>
                <a:srgbClr val="000000"/>
              </a:solidFill>
              <a:latin typeface="Arial"/>
            </a:endParaRPr>
          </a:p>
        </p:txBody>
      </p:sp>
      <p:sp>
        <p:nvSpPr>
          <p:cNvPr id="4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ja-JP" sz="2000" spc="-1" strike="noStrike">
                <a:solidFill>
                  <a:srgbClr val="000000"/>
                </a:solidFill>
                <a:latin typeface="Arial"/>
              </a:rPr>
              <a:t>クリックしてノートの書式を編集</a:t>
            </a:r>
            <a:endParaRPr b="0" lang="en-US" sz="2000" spc="-1" strike="noStrike">
              <a:solidFill>
                <a:srgbClr val="000000"/>
              </a:solidFill>
              <a:latin typeface="Arial"/>
            </a:endParaRPr>
          </a:p>
        </p:txBody>
      </p:sp>
      <p:sp>
        <p:nvSpPr>
          <p:cNvPr id="45"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游明朝"/>
              </a:rPr>
              <a:t>&lt;ヘッダー&gt;</a:t>
            </a:r>
            <a:endParaRPr b="0" lang="en-US" sz="1400" spc="-1" strike="noStrike">
              <a:solidFill>
                <a:srgbClr val="000000"/>
              </a:solidFill>
              <a:latin typeface="游明朝"/>
            </a:endParaRPr>
          </a:p>
        </p:txBody>
      </p:sp>
      <p:sp>
        <p:nvSpPr>
          <p:cNvPr id="46"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游明朝"/>
              </a:defRPr>
            </a:lvl1pPr>
          </a:lstStyle>
          <a:p>
            <a:pPr indent="0" algn="r">
              <a:buNone/>
            </a:pPr>
            <a:r>
              <a:rPr b="0" lang="en-US" sz="1400" spc="-1" strike="noStrike">
                <a:solidFill>
                  <a:srgbClr val="000000"/>
                </a:solidFill>
                <a:latin typeface="游明朝"/>
              </a:rPr>
              <a:t>&lt;日付/時刻&gt;</a:t>
            </a:r>
            <a:endParaRPr b="0" lang="en-US" sz="1400" spc="-1" strike="noStrike">
              <a:solidFill>
                <a:srgbClr val="000000"/>
              </a:solidFill>
              <a:latin typeface="游明朝"/>
            </a:endParaRPr>
          </a:p>
        </p:txBody>
      </p:sp>
      <p:sp>
        <p:nvSpPr>
          <p:cNvPr id="47"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游明朝"/>
              </a:defRPr>
            </a:lvl1pPr>
          </a:lstStyle>
          <a:p>
            <a:pPr indent="0">
              <a:buNone/>
            </a:pPr>
            <a:r>
              <a:rPr b="0" lang="en-US" sz="1400" spc="-1" strike="noStrike">
                <a:solidFill>
                  <a:srgbClr val="000000"/>
                </a:solidFill>
                <a:latin typeface="游明朝"/>
              </a:rPr>
              <a:t>&lt;フッター&gt;</a:t>
            </a:r>
            <a:endParaRPr b="0" lang="en-US" sz="1400" spc="-1" strike="noStrike">
              <a:solidFill>
                <a:srgbClr val="000000"/>
              </a:solidFill>
              <a:latin typeface="游明朝"/>
            </a:endParaRPr>
          </a:p>
        </p:txBody>
      </p:sp>
      <p:sp>
        <p:nvSpPr>
          <p:cNvPr id="48"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游明朝"/>
              </a:defRPr>
            </a:lvl1pPr>
          </a:lstStyle>
          <a:p>
            <a:pPr indent="0" algn="r">
              <a:buNone/>
            </a:pPr>
            <a:fld id="{CFB9F5F6-F88B-4AA2-8F31-E2409BFDAB8C}" type="slidenum">
              <a:rPr b="0" lang="en-US" sz="1400" spc="-1" strike="noStrike">
                <a:solidFill>
                  <a:srgbClr val="000000"/>
                </a:solidFill>
                <a:latin typeface="游明朝"/>
              </a:rPr>
              <a:t>&lt;番号&gt;</a:t>
            </a:fld>
            <a:endParaRPr b="0" lang="en-US" sz="1400" spc="-1" strike="noStrike">
              <a:solidFill>
                <a:srgbClr val="000000"/>
              </a:solidFill>
              <a:latin typeface="游明朝"/>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Num" idx="7"/>
          </p:nvPr>
        </p:nvSpPr>
        <p:spPr>
          <a:xfrm>
            <a:off x="0" y="0"/>
            <a:ext cx="0" cy="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en-US" sz="1400" spc="-1" strike="noStrike">
                <a:solidFill>
                  <a:srgbClr val="000000"/>
                </a:solidFill>
                <a:latin typeface="Times New Roman"/>
                <a:ea typeface="+mn-ea"/>
              </a:defRPr>
            </a:lvl1pPr>
          </a:lstStyle>
          <a:p>
            <a:pPr indent="0" algn="r" defTabSz="914400">
              <a:lnSpc>
                <a:spcPct val="100000"/>
              </a:lnSpc>
              <a:buNone/>
              <a:tabLst>
                <a:tab algn="l" pos="0"/>
              </a:tabLst>
            </a:pPr>
            <a:fld id="{8E4CE279-E1FB-4572-9928-EE3191379D5C}" type="slidenum">
              <a:rPr b="0" lang="en-US" sz="1400" spc="-1" strike="noStrike">
                <a:solidFill>
                  <a:srgbClr val="000000"/>
                </a:solidFill>
                <a:latin typeface="Times New Roman"/>
                <a:ea typeface="+mn-ea"/>
              </a:rPr>
              <a:t>&lt;番号&gt;</a:t>
            </a:fld>
            <a:endParaRPr b="0" lang="en-US" sz="1400" spc="-1" strike="noStrike">
              <a:solidFill>
                <a:srgbClr val="000000"/>
              </a:solidFill>
              <a:latin typeface="游明朝"/>
            </a:endParaRPr>
          </a:p>
        </p:txBody>
      </p:sp>
      <p:sp>
        <p:nvSpPr>
          <p:cNvPr id="133" name="PlaceHolder 2"/>
          <p:cNvSpPr>
            <a:spLocks noGrp="1"/>
          </p:cNvSpPr>
          <p:nvPr>
            <p:ph type="sldImg"/>
          </p:nvPr>
        </p:nvSpPr>
        <p:spPr>
          <a:xfrm>
            <a:off x="217440" y="812880"/>
            <a:ext cx="7121880" cy="4007520"/>
          </a:xfrm>
          <a:prstGeom prst="rect">
            <a:avLst/>
          </a:prstGeom>
          <a:ln w="0">
            <a:noFill/>
          </a:ln>
        </p:spPr>
      </p:sp>
      <p:sp>
        <p:nvSpPr>
          <p:cNvPr id="134" name="PlaceHolder 3"/>
          <p:cNvSpPr>
            <a:spLocks noGrp="1"/>
          </p:cNvSpPr>
          <p:nvPr>
            <p:ph type="body"/>
          </p:nvPr>
        </p:nvSpPr>
        <p:spPr>
          <a:xfrm>
            <a:off x="755640" y="5078520"/>
            <a:ext cx="6047280" cy="4720320"/>
          </a:xfrm>
          <a:prstGeom prst="rect">
            <a:avLst/>
          </a:prstGeom>
          <a:noFill/>
          <a:ln w="0">
            <a:noFill/>
          </a:ln>
        </p:spPr>
        <p:txBody>
          <a:bodyPr lIns="90000" rIns="90000" tIns="45000" bIns="45000" anchor="ctr">
            <a:noAutofit/>
          </a:bodyPr>
          <a:p>
            <a:pPr marL="216000" indent="-216000">
              <a:buNone/>
            </a:pPr>
            <a:endParaRPr b="0" lang="en-US" sz="1800" spc="-1" strike="noStrike">
              <a:solidFill>
                <a:srgbClr val="000000"/>
              </a:solid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Num" idx="16"/>
          </p:nvPr>
        </p:nvSpPr>
        <p:spPr>
          <a:xfrm>
            <a:off x="0" y="0"/>
            <a:ext cx="0" cy="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en-US" sz="1400" spc="-1" strike="noStrike">
                <a:solidFill>
                  <a:srgbClr val="000000"/>
                </a:solidFill>
                <a:latin typeface="Times New Roman"/>
                <a:ea typeface="+mn-ea"/>
              </a:defRPr>
            </a:lvl1pPr>
          </a:lstStyle>
          <a:p>
            <a:pPr indent="0" algn="r" defTabSz="914400">
              <a:lnSpc>
                <a:spcPct val="100000"/>
              </a:lnSpc>
              <a:buNone/>
              <a:tabLst>
                <a:tab algn="l" pos="0"/>
              </a:tabLst>
            </a:pPr>
            <a:fld id="{CDC365AB-95B0-4CE3-BBF3-2C018C42CADC}" type="slidenum">
              <a:rPr b="0" lang="en-US" sz="1400" spc="-1" strike="noStrike">
                <a:solidFill>
                  <a:srgbClr val="000000"/>
                </a:solidFill>
                <a:latin typeface="Times New Roman"/>
                <a:ea typeface="+mn-ea"/>
              </a:rPr>
              <a:t>&lt;番号&gt;</a:t>
            </a:fld>
            <a:endParaRPr b="0" lang="en-US" sz="1400" spc="-1" strike="noStrike">
              <a:solidFill>
                <a:srgbClr val="000000"/>
              </a:solidFill>
              <a:latin typeface="游明朝"/>
            </a:endParaRPr>
          </a:p>
        </p:txBody>
      </p:sp>
      <p:sp>
        <p:nvSpPr>
          <p:cNvPr id="160" name="PlaceHolder 2"/>
          <p:cNvSpPr>
            <a:spLocks noGrp="1"/>
          </p:cNvSpPr>
          <p:nvPr>
            <p:ph type="sldImg"/>
          </p:nvPr>
        </p:nvSpPr>
        <p:spPr>
          <a:xfrm>
            <a:off x="217440" y="812880"/>
            <a:ext cx="7121880" cy="4007520"/>
          </a:xfrm>
          <a:prstGeom prst="rect">
            <a:avLst/>
          </a:prstGeom>
          <a:ln w="0">
            <a:noFill/>
          </a:ln>
        </p:spPr>
      </p:sp>
      <p:sp>
        <p:nvSpPr>
          <p:cNvPr id="161" name="PlaceHolder 3"/>
          <p:cNvSpPr>
            <a:spLocks noGrp="1"/>
          </p:cNvSpPr>
          <p:nvPr>
            <p:ph type="body"/>
          </p:nvPr>
        </p:nvSpPr>
        <p:spPr>
          <a:xfrm>
            <a:off x="755640" y="5078520"/>
            <a:ext cx="6047280" cy="4720320"/>
          </a:xfrm>
          <a:prstGeom prst="rect">
            <a:avLst/>
          </a:prstGeom>
          <a:noFill/>
          <a:ln w="0">
            <a:noFill/>
          </a:ln>
        </p:spPr>
        <p:txBody>
          <a:bodyPr lIns="90000" rIns="90000" tIns="45000" bIns="45000" anchor="ctr">
            <a:noAutofit/>
          </a:bodyPr>
          <a:p>
            <a:pPr marL="216000" indent="-216000">
              <a:buNone/>
            </a:pPr>
            <a:endParaRPr b="0" lang="en-US" sz="18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Num" idx="17"/>
          </p:nvPr>
        </p:nvSpPr>
        <p:spPr>
          <a:xfrm>
            <a:off x="0" y="0"/>
            <a:ext cx="0" cy="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en-US" sz="1400" spc="-1" strike="noStrike">
                <a:solidFill>
                  <a:srgbClr val="000000"/>
                </a:solidFill>
                <a:latin typeface="Times New Roman"/>
                <a:ea typeface="+mn-ea"/>
              </a:defRPr>
            </a:lvl1pPr>
          </a:lstStyle>
          <a:p>
            <a:pPr indent="0" algn="r" defTabSz="914400">
              <a:lnSpc>
                <a:spcPct val="100000"/>
              </a:lnSpc>
              <a:buNone/>
              <a:tabLst>
                <a:tab algn="l" pos="0"/>
              </a:tabLst>
            </a:pPr>
            <a:fld id="{9C09DBD5-5A31-4F49-9C96-4B273435185F}" type="slidenum">
              <a:rPr b="0" lang="en-US" sz="1400" spc="-1" strike="noStrike">
                <a:solidFill>
                  <a:srgbClr val="000000"/>
                </a:solidFill>
                <a:latin typeface="Times New Roman"/>
                <a:ea typeface="+mn-ea"/>
              </a:rPr>
              <a:t>&lt;番号&gt;</a:t>
            </a:fld>
            <a:endParaRPr b="0" lang="en-US" sz="1400" spc="-1" strike="noStrike">
              <a:solidFill>
                <a:srgbClr val="000000"/>
              </a:solidFill>
              <a:latin typeface="游明朝"/>
            </a:endParaRPr>
          </a:p>
        </p:txBody>
      </p:sp>
      <p:sp>
        <p:nvSpPr>
          <p:cNvPr id="163" name="PlaceHolder 2"/>
          <p:cNvSpPr>
            <a:spLocks noGrp="1"/>
          </p:cNvSpPr>
          <p:nvPr>
            <p:ph type="sldImg"/>
          </p:nvPr>
        </p:nvSpPr>
        <p:spPr>
          <a:xfrm>
            <a:off x="217440" y="812880"/>
            <a:ext cx="7121880" cy="4007520"/>
          </a:xfrm>
          <a:prstGeom prst="rect">
            <a:avLst/>
          </a:prstGeom>
          <a:ln w="0">
            <a:noFill/>
          </a:ln>
        </p:spPr>
      </p:sp>
      <p:sp>
        <p:nvSpPr>
          <p:cNvPr id="164" name="PlaceHolder 3"/>
          <p:cNvSpPr>
            <a:spLocks noGrp="1"/>
          </p:cNvSpPr>
          <p:nvPr>
            <p:ph type="body"/>
          </p:nvPr>
        </p:nvSpPr>
        <p:spPr>
          <a:xfrm>
            <a:off x="755640" y="5078520"/>
            <a:ext cx="6047280" cy="4720320"/>
          </a:xfrm>
          <a:prstGeom prst="rect">
            <a:avLst/>
          </a:prstGeom>
          <a:noFill/>
          <a:ln w="0">
            <a:noFill/>
          </a:ln>
        </p:spPr>
        <p:txBody>
          <a:bodyPr lIns="90000" rIns="90000" tIns="45000" bIns="45000" anchor="ctr">
            <a:noAutofit/>
          </a:bodyPr>
          <a:p>
            <a:pPr marL="216000" indent="-216000">
              <a:buNone/>
            </a:pPr>
            <a:endParaRPr b="0" lang="en-US" sz="18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Num" idx="18"/>
          </p:nvPr>
        </p:nvSpPr>
        <p:spPr>
          <a:xfrm>
            <a:off x="0" y="0"/>
            <a:ext cx="0" cy="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en-US" sz="1400" spc="-1" strike="noStrike">
                <a:solidFill>
                  <a:srgbClr val="000000"/>
                </a:solidFill>
                <a:latin typeface="Times New Roman"/>
                <a:ea typeface="+mn-ea"/>
              </a:defRPr>
            </a:lvl1pPr>
          </a:lstStyle>
          <a:p>
            <a:pPr indent="0" algn="r" defTabSz="914400">
              <a:lnSpc>
                <a:spcPct val="100000"/>
              </a:lnSpc>
              <a:buNone/>
              <a:tabLst>
                <a:tab algn="l" pos="0"/>
              </a:tabLst>
            </a:pPr>
            <a:fld id="{8F7F80B9-A855-4320-BB85-CB8804AF092B}" type="slidenum">
              <a:rPr b="0" lang="en-US" sz="1400" spc="-1" strike="noStrike">
                <a:solidFill>
                  <a:srgbClr val="000000"/>
                </a:solidFill>
                <a:latin typeface="Times New Roman"/>
                <a:ea typeface="+mn-ea"/>
              </a:rPr>
              <a:t>&lt;番号&gt;</a:t>
            </a:fld>
            <a:endParaRPr b="0" lang="en-US" sz="1400" spc="-1" strike="noStrike">
              <a:solidFill>
                <a:srgbClr val="000000"/>
              </a:solidFill>
              <a:latin typeface="游明朝"/>
            </a:endParaRPr>
          </a:p>
        </p:txBody>
      </p:sp>
      <p:sp>
        <p:nvSpPr>
          <p:cNvPr id="166" name="PlaceHolder 2"/>
          <p:cNvSpPr>
            <a:spLocks noGrp="1"/>
          </p:cNvSpPr>
          <p:nvPr>
            <p:ph type="sldImg"/>
          </p:nvPr>
        </p:nvSpPr>
        <p:spPr>
          <a:xfrm>
            <a:off x="217440" y="812880"/>
            <a:ext cx="7121880" cy="4007520"/>
          </a:xfrm>
          <a:prstGeom prst="rect">
            <a:avLst/>
          </a:prstGeom>
          <a:ln w="0">
            <a:noFill/>
          </a:ln>
        </p:spPr>
      </p:sp>
      <p:sp>
        <p:nvSpPr>
          <p:cNvPr id="167" name="PlaceHolder 3"/>
          <p:cNvSpPr>
            <a:spLocks noGrp="1"/>
          </p:cNvSpPr>
          <p:nvPr>
            <p:ph type="body"/>
          </p:nvPr>
        </p:nvSpPr>
        <p:spPr>
          <a:xfrm>
            <a:off x="755640" y="5078520"/>
            <a:ext cx="6047280" cy="4720320"/>
          </a:xfrm>
          <a:prstGeom prst="rect">
            <a:avLst/>
          </a:prstGeom>
          <a:noFill/>
          <a:ln w="0">
            <a:noFill/>
          </a:ln>
        </p:spPr>
        <p:txBody>
          <a:bodyPr lIns="90000" rIns="90000" tIns="45000" bIns="45000" anchor="ctr">
            <a:noAutofit/>
          </a:bodyPr>
          <a:p>
            <a:pPr marL="216000" indent="-216000">
              <a:buNone/>
            </a:pPr>
            <a:endParaRPr b="0" lang="en-US" sz="18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Num" idx="19"/>
          </p:nvPr>
        </p:nvSpPr>
        <p:spPr>
          <a:xfrm>
            <a:off x="0" y="0"/>
            <a:ext cx="0" cy="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en-US" sz="1400" spc="-1" strike="noStrike">
                <a:solidFill>
                  <a:srgbClr val="000000"/>
                </a:solidFill>
                <a:latin typeface="Times New Roman"/>
                <a:ea typeface="+mn-ea"/>
              </a:defRPr>
            </a:lvl1pPr>
          </a:lstStyle>
          <a:p>
            <a:pPr indent="0" algn="r" defTabSz="914400">
              <a:lnSpc>
                <a:spcPct val="100000"/>
              </a:lnSpc>
              <a:buNone/>
              <a:tabLst>
                <a:tab algn="l" pos="0"/>
              </a:tabLst>
            </a:pPr>
            <a:fld id="{23E81F05-708E-465F-89F9-4A7DC5C73654}" type="slidenum">
              <a:rPr b="0" lang="en-US" sz="1400" spc="-1" strike="noStrike">
                <a:solidFill>
                  <a:srgbClr val="000000"/>
                </a:solidFill>
                <a:latin typeface="Times New Roman"/>
                <a:ea typeface="+mn-ea"/>
              </a:rPr>
              <a:t>&lt;番号&gt;</a:t>
            </a:fld>
            <a:endParaRPr b="0" lang="en-US" sz="1400" spc="-1" strike="noStrike">
              <a:solidFill>
                <a:srgbClr val="000000"/>
              </a:solidFill>
              <a:latin typeface="游明朝"/>
            </a:endParaRPr>
          </a:p>
        </p:txBody>
      </p:sp>
      <p:sp>
        <p:nvSpPr>
          <p:cNvPr id="169" name="PlaceHolder 2"/>
          <p:cNvSpPr>
            <a:spLocks noGrp="1"/>
          </p:cNvSpPr>
          <p:nvPr>
            <p:ph type="sldImg"/>
          </p:nvPr>
        </p:nvSpPr>
        <p:spPr>
          <a:xfrm>
            <a:off x="217440" y="812880"/>
            <a:ext cx="7121880" cy="4007520"/>
          </a:xfrm>
          <a:prstGeom prst="rect">
            <a:avLst/>
          </a:prstGeom>
          <a:ln w="0">
            <a:noFill/>
          </a:ln>
        </p:spPr>
      </p:sp>
      <p:sp>
        <p:nvSpPr>
          <p:cNvPr id="170" name="PlaceHolder 3"/>
          <p:cNvSpPr>
            <a:spLocks noGrp="1"/>
          </p:cNvSpPr>
          <p:nvPr>
            <p:ph type="body"/>
          </p:nvPr>
        </p:nvSpPr>
        <p:spPr>
          <a:xfrm>
            <a:off x="755640" y="5078520"/>
            <a:ext cx="6047280" cy="4720320"/>
          </a:xfrm>
          <a:prstGeom prst="rect">
            <a:avLst/>
          </a:prstGeom>
          <a:noFill/>
          <a:ln w="0">
            <a:noFill/>
          </a:ln>
        </p:spPr>
        <p:txBody>
          <a:bodyPr lIns="90000" rIns="90000" tIns="45000" bIns="45000" anchor="ctr">
            <a:noAutofit/>
          </a:bodyPr>
          <a:p>
            <a:pPr marL="216000" indent="-216000">
              <a:buNone/>
            </a:pPr>
            <a:endParaRPr b="0" lang="en-US" sz="18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Num" idx="8"/>
          </p:nvPr>
        </p:nvSpPr>
        <p:spPr>
          <a:xfrm>
            <a:off x="0" y="0"/>
            <a:ext cx="0" cy="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en-US" sz="1400" spc="-1" strike="noStrike">
                <a:solidFill>
                  <a:srgbClr val="000000"/>
                </a:solidFill>
                <a:latin typeface="Times New Roman"/>
                <a:ea typeface="+mn-ea"/>
              </a:defRPr>
            </a:lvl1pPr>
          </a:lstStyle>
          <a:p>
            <a:pPr indent="0" algn="r" defTabSz="914400">
              <a:lnSpc>
                <a:spcPct val="100000"/>
              </a:lnSpc>
              <a:buNone/>
              <a:tabLst>
                <a:tab algn="l" pos="0"/>
              </a:tabLst>
            </a:pPr>
            <a:fld id="{3DF501EC-CD1D-416A-9753-A242DF282ECE}" type="slidenum">
              <a:rPr b="0" lang="en-US" sz="1400" spc="-1" strike="noStrike">
                <a:solidFill>
                  <a:srgbClr val="000000"/>
                </a:solidFill>
                <a:latin typeface="Times New Roman"/>
                <a:ea typeface="+mn-ea"/>
              </a:rPr>
              <a:t>&lt;番号&gt;</a:t>
            </a:fld>
            <a:endParaRPr b="0" lang="en-US" sz="1400" spc="-1" strike="noStrike">
              <a:solidFill>
                <a:srgbClr val="000000"/>
              </a:solidFill>
              <a:latin typeface="游明朝"/>
            </a:endParaRPr>
          </a:p>
        </p:txBody>
      </p:sp>
      <p:sp>
        <p:nvSpPr>
          <p:cNvPr id="136" name="PlaceHolder 2"/>
          <p:cNvSpPr>
            <a:spLocks noGrp="1"/>
          </p:cNvSpPr>
          <p:nvPr>
            <p:ph type="sldImg"/>
          </p:nvPr>
        </p:nvSpPr>
        <p:spPr>
          <a:xfrm>
            <a:off x="217440" y="812880"/>
            <a:ext cx="7121880" cy="4007520"/>
          </a:xfrm>
          <a:prstGeom prst="rect">
            <a:avLst/>
          </a:prstGeom>
          <a:ln w="0">
            <a:noFill/>
          </a:ln>
        </p:spPr>
      </p:sp>
      <p:sp>
        <p:nvSpPr>
          <p:cNvPr id="137" name="PlaceHolder 3"/>
          <p:cNvSpPr>
            <a:spLocks noGrp="1"/>
          </p:cNvSpPr>
          <p:nvPr>
            <p:ph type="body"/>
          </p:nvPr>
        </p:nvSpPr>
        <p:spPr>
          <a:xfrm>
            <a:off x="755640" y="5078520"/>
            <a:ext cx="6047280" cy="4720320"/>
          </a:xfrm>
          <a:prstGeom prst="rect">
            <a:avLst/>
          </a:prstGeom>
          <a:noFill/>
          <a:ln w="0">
            <a:noFill/>
          </a:ln>
        </p:spPr>
        <p:txBody>
          <a:bodyPr lIns="90000" rIns="90000" tIns="45000" bIns="45000" anchor="ctr">
            <a:noAutofit/>
          </a:bodyPr>
          <a:p>
            <a:pPr marL="216000" indent="-216000">
              <a:buNone/>
            </a:pPr>
            <a:endParaRPr b="0" lang="en-US" sz="18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Num" idx="9"/>
          </p:nvPr>
        </p:nvSpPr>
        <p:spPr>
          <a:xfrm>
            <a:off x="0" y="0"/>
            <a:ext cx="0" cy="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en-US" sz="1400" spc="-1" strike="noStrike">
                <a:solidFill>
                  <a:srgbClr val="000000"/>
                </a:solidFill>
                <a:latin typeface="Times New Roman"/>
                <a:ea typeface="+mn-ea"/>
              </a:defRPr>
            </a:lvl1pPr>
          </a:lstStyle>
          <a:p>
            <a:pPr indent="0" algn="r" defTabSz="914400">
              <a:lnSpc>
                <a:spcPct val="100000"/>
              </a:lnSpc>
              <a:buNone/>
              <a:tabLst>
                <a:tab algn="l" pos="0"/>
              </a:tabLst>
            </a:pPr>
            <a:fld id="{19298C96-F6FB-435D-B466-AE3A9BB6313C}" type="slidenum">
              <a:rPr b="0" lang="en-US" sz="1400" spc="-1" strike="noStrike">
                <a:solidFill>
                  <a:srgbClr val="000000"/>
                </a:solidFill>
                <a:latin typeface="Times New Roman"/>
                <a:ea typeface="+mn-ea"/>
              </a:rPr>
              <a:t>&lt;番号&gt;</a:t>
            </a:fld>
            <a:endParaRPr b="0" lang="en-US" sz="1400" spc="-1" strike="noStrike">
              <a:solidFill>
                <a:srgbClr val="000000"/>
              </a:solidFill>
              <a:latin typeface="游明朝"/>
            </a:endParaRPr>
          </a:p>
        </p:txBody>
      </p:sp>
      <p:sp>
        <p:nvSpPr>
          <p:cNvPr id="139" name="PlaceHolder 2"/>
          <p:cNvSpPr>
            <a:spLocks noGrp="1"/>
          </p:cNvSpPr>
          <p:nvPr>
            <p:ph type="sldImg"/>
          </p:nvPr>
        </p:nvSpPr>
        <p:spPr>
          <a:xfrm>
            <a:off x="217440" y="812880"/>
            <a:ext cx="7121880" cy="4007520"/>
          </a:xfrm>
          <a:prstGeom prst="rect">
            <a:avLst/>
          </a:prstGeom>
          <a:ln w="0">
            <a:noFill/>
          </a:ln>
        </p:spPr>
      </p:sp>
      <p:sp>
        <p:nvSpPr>
          <p:cNvPr id="140" name="PlaceHolder 3"/>
          <p:cNvSpPr>
            <a:spLocks noGrp="1"/>
          </p:cNvSpPr>
          <p:nvPr>
            <p:ph type="body"/>
          </p:nvPr>
        </p:nvSpPr>
        <p:spPr>
          <a:xfrm>
            <a:off x="755640" y="5078520"/>
            <a:ext cx="6047280" cy="4720320"/>
          </a:xfrm>
          <a:prstGeom prst="rect">
            <a:avLst/>
          </a:prstGeom>
          <a:noFill/>
          <a:ln w="0">
            <a:noFill/>
          </a:ln>
        </p:spPr>
        <p:txBody>
          <a:bodyPr lIns="90000" rIns="90000" tIns="45000" bIns="45000" anchor="ctr">
            <a:noAutofit/>
          </a:bodyPr>
          <a:p>
            <a:pPr marL="216000" indent="-216000">
              <a:buNone/>
            </a:pPr>
            <a:endParaRPr b="0" lang="en-US" sz="18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sldNum" idx="10"/>
          </p:nvPr>
        </p:nvSpPr>
        <p:spPr>
          <a:xfrm>
            <a:off x="0" y="0"/>
            <a:ext cx="0" cy="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en-US" sz="1400" spc="-1" strike="noStrike">
                <a:solidFill>
                  <a:srgbClr val="000000"/>
                </a:solidFill>
                <a:latin typeface="Times New Roman"/>
                <a:ea typeface="+mn-ea"/>
              </a:defRPr>
            </a:lvl1pPr>
          </a:lstStyle>
          <a:p>
            <a:pPr indent="0" algn="r" defTabSz="914400">
              <a:lnSpc>
                <a:spcPct val="100000"/>
              </a:lnSpc>
              <a:buNone/>
              <a:tabLst>
                <a:tab algn="l" pos="0"/>
              </a:tabLst>
            </a:pPr>
            <a:fld id="{65FDCCA7-713B-4D53-9F42-F492B6BD08EB}" type="slidenum">
              <a:rPr b="0" lang="en-US" sz="1400" spc="-1" strike="noStrike">
                <a:solidFill>
                  <a:srgbClr val="000000"/>
                </a:solidFill>
                <a:latin typeface="Times New Roman"/>
                <a:ea typeface="+mn-ea"/>
              </a:rPr>
              <a:t>&lt;番号&gt;</a:t>
            </a:fld>
            <a:endParaRPr b="0" lang="en-US" sz="1400" spc="-1" strike="noStrike">
              <a:solidFill>
                <a:srgbClr val="000000"/>
              </a:solidFill>
              <a:latin typeface="游明朝"/>
            </a:endParaRPr>
          </a:p>
        </p:txBody>
      </p:sp>
      <p:sp>
        <p:nvSpPr>
          <p:cNvPr id="142" name="PlaceHolder 2"/>
          <p:cNvSpPr>
            <a:spLocks noGrp="1"/>
          </p:cNvSpPr>
          <p:nvPr>
            <p:ph type="sldImg"/>
          </p:nvPr>
        </p:nvSpPr>
        <p:spPr>
          <a:xfrm>
            <a:off x="217440" y="812880"/>
            <a:ext cx="7121880" cy="4007520"/>
          </a:xfrm>
          <a:prstGeom prst="rect">
            <a:avLst/>
          </a:prstGeom>
          <a:ln w="0">
            <a:noFill/>
          </a:ln>
        </p:spPr>
      </p:sp>
      <p:sp>
        <p:nvSpPr>
          <p:cNvPr id="143" name="PlaceHolder 3"/>
          <p:cNvSpPr>
            <a:spLocks noGrp="1"/>
          </p:cNvSpPr>
          <p:nvPr>
            <p:ph type="body"/>
          </p:nvPr>
        </p:nvSpPr>
        <p:spPr>
          <a:xfrm>
            <a:off x="755640" y="5078520"/>
            <a:ext cx="6047280" cy="4720320"/>
          </a:xfrm>
          <a:prstGeom prst="rect">
            <a:avLst/>
          </a:prstGeom>
          <a:noFill/>
          <a:ln w="0">
            <a:noFill/>
          </a:ln>
        </p:spPr>
        <p:txBody>
          <a:bodyPr lIns="90000" rIns="90000" tIns="45000" bIns="45000" anchor="ctr">
            <a:noAutofit/>
          </a:bodyPr>
          <a:p>
            <a:pPr marL="216000" indent="-216000">
              <a:buNone/>
            </a:pPr>
            <a:endParaRPr b="0" lang="en-US" sz="18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Num" idx="11"/>
          </p:nvPr>
        </p:nvSpPr>
        <p:spPr>
          <a:xfrm>
            <a:off x="0" y="0"/>
            <a:ext cx="0" cy="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en-US" sz="1400" spc="-1" strike="noStrike">
                <a:solidFill>
                  <a:srgbClr val="000000"/>
                </a:solidFill>
                <a:latin typeface="Times New Roman"/>
                <a:ea typeface="+mn-ea"/>
              </a:defRPr>
            </a:lvl1pPr>
          </a:lstStyle>
          <a:p>
            <a:pPr indent="0" algn="r" defTabSz="914400">
              <a:lnSpc>
                <a:spcPct val="100000"/>
              </a:lnSpc>
              <a:buNone/>
              <a:tabLst>
                <a:tab algn="l" pos="0"/>
              </a:tabLst>
            </a:pPr>
            <a:fld id="{DF50C8CC-3403-4C0E-A84C-C2F512E42460}" type="slidenum">
              <a:rPr b="0" lang="en-US" sz="1400" spc="-1" strike="noStrike">
                <a:solidFill>
                  <a:srgbClr val="000000"/>
                </a:solidFill>
                <a:latin typeface="Times New Roman"/>
                <a:ea typeface="+mn-ea"/>
              </a:rPr>
              <a:t>&lt;番号&gt;</a:t>
            </a:fld>
            <a:endParaRPr b="0" lang="en-US" sz="1400" spc="-1" strike="noStrike">
              <a:solidFill>
                <a:srgbClr val="000000"/>
              </a:solidFill>
              <a:latin typeface="游明朝"/>
            </a:endParaRPr>
          </a:p>
        </p:txBody>
      </p:sp>
      <p:sp>
        <p:nvSpPr>
          <p:cNvPr id="145" name="PlaceHolder 2"/>
          <p:cNvSpPr>
            <a:spLocks noGrp="1"/>
          </p:cNvSpPr>
          <p:nvPr>
            <p:ph type="sldImg"/>
          </p:nvPr>
        </p:nvSpPr>
        <p:spPr>
          <a:xfrm>
            <a:off x="217440" y="812880"/>
            <a:ext cx="7121880" cy="4007520"/>
          </a:xfrm>
          <a:prstGeom prst="rect">
            <a:avLst/>
          </a:prstGeom>
          <a:ln w="0">
            <a:noFill/>
          </a:ln>
        </p:spPr>
      </p:sp>
      <p:sp>
        <p:nvSpPr>
          <p:cNvPr id="146" name="PlaceHolder 3"/>
          <p:cNvSpPr>
            <a:spLocks noGrp="1"/>
          </p:cNvSpPr>
          <p:nvPr>
            <p:ph type="body"/>
          </p:nvPr>
        </p:nvSpPr>
        <p:spPr>
          <a:xfrm>
            <a:off x="755640" y="5078520"/>
            <a:ext cx="6047280" cy="4720320"/>
          </a:xfrm>
          <a:prstGeom prst="rect">
            <a:avLst/>
          </a:prstGeom>
          <a:noFill/>
          <a:ln w="0">
            <a:noFill/>
          </a:ln>
        </p:spPr>
        <p:txBody>
          <a:bodyPr lIns="90000" rIns="90000" tIns="45000" bIns="45000" anchor="ctr">
            <a:noAutofit/>
          </a:bodyPr>
          <a:p>
            <a:pPr marL="216000" indent="-216000">
              <a:buNone/>
            </a:pPr>
            <a:endParaRPr b="0" lang="en-US" sz="18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Num" idx="12"/>
          </p:nvPr>
        </p:nvSpPr>
        <p:spPr>
          <a:xfrm>
            <a:off x="0" y="0"/>
            <a:ext cx="0" cy="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en-US" sz="1400" spc="-1" strike="noStrike">
                <a:solidFill>
                  <a:srgbClr val="000000"/>
                </a:solidFill>
                <a:latin typeface="Times New Roman"/>
                <a:ea typeface="+mn-ea"/>
              </a:defRPr>
            </a:lvl1pPr>
          </a:lstStyle>
          <a:p>
            <a:pPr indent="0" algn="r" defTabSz="914400">
              <a:lnSpc>
                <a:spcPct val="100000"/>
              </a:lnSpc>
              <a:buNone/>
              <a:tabLst>
                <a:tab algn="l" pos="0"/>
              </a:tabLst>
            </a:pPr>
            <a:fld id="{DFC55A83-E3A9-49D4-8844-57C5292DB129}" type="slidenum">
              <a:rPr b="0" lang="en-US" sz="1400" spc="-1" strike="noStrike">
                <a:solidFill>
                  <a:srgbClr val="000000"/>
                </a:solidFill>
                <a:latin typeface="Times New Roman"/>
                <a:ea typeface="+mn-ea"/>
              </a:rPr>
              <a:t>&lt;番号&gt;</a:t>
            </a:fld>
            <a:endParaRPr b="0" lang="en-US" sz="1400" spc="-1" strike="noStrike">
              <a:solidFill>
                <a:srgbClr val="000000"/>
              </a:solidFill>
              <a:latin typeface="游明朝"/>
            </a:endParaRPr>
          </a:p>
        </p:txBody>
      </p:sp>
      <p:sp>
        <p:nvSpPr>
          <p:cNvPr id="148" name="PlaceHolder 2"/>
          <p:cNvSpPr>
            <a:spLocks noGrp="1"/>
          </p:cNvSpPr>
          <p:nvPr>
            <p:ph type="sldImg"/>
          </p:nvPr>
        </p:nvSpPr>
        <p:spPr>
          <a:xfrm>
            <a:off x="217440" y="812880"/>
            <a:ext cx="7121880" cy="4007520"/>
          </a:xfrm>
          <a:prstGeom prst="rect">
            <a:avLst/>
          </a:prstGeom>
          <a:ln w="0">
            <a:noFill/>
          </a:ln>
        </p:spPr>
      </p:sp>
      <p:sp>
        <p:nvSpPr>
          <p:cNvPr id="149" name="PlaceHolder 3"/>
          <p:cNvSpPr>
            <a:spLocks noGrp="1"/>
          </p:cNvSpPr>
          <p:nvPr>
            <p:ph type="body"/>
          </p:nvPr>
        </p:nvSpPr>
        <p:spPr>
          <a:xfrm>
            <a:off x="755640" y="5078520"/>
            <a:ext cx="6047280" cy="4720320"/>
          </a:xfrm>
          <a:prstGeom prst="rect">
            <a:avLst/>
          </a:prstGeom>
          <a:noFill/>
          <a:ln w="0">
            <a:noFill/>
          </a:ln>
        </p:spPr>
        <p:txBody>
          <a:bodyPr lIns="90000" rIns="90000" tIns="45000" bIns="45000" anchor="ctr">
            <a:noAutofit/>
          </a:bodyPr>
          <a:p>
            <a:pPr marL="216000" indent="-216000">
              <a:buNone/>
            </a:pPr>
            <a:endParaRPr b="0" lang="en-US" sz="18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Num" idx="13"/>
          </p:nvPr>
        </p:nvSpPr>
        <p:spPr>
          <a:xfrm>
            <a:off x="0" y="0"/>
            <a:ext cx="0" cy="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en-US" sz="1400" spc="-1" strike="noStrike">
                <a:solidFill>
                  <a:srgbClr val="000000"/>
                </a:solidFill>
                <a:latin typeface="Times New Roman"/>
                <a:ea typeface="+mn-ea"/>
              </a:defRPr>
            </a:lvl1pPr>
          </a:lstStyle>
          <a:p>
            <a:pPr indent="0" algn="r" defTabSz="914400">
              <a:lnSpc>
                <a:spcPct val="100000"/>
              </a:lnSpc>
              <a:buNone/>
              <a:tabLst>
                <a:tab algn="l" pos="0"/>
              </a:tabLst>
            </a:pPr>
            <a:fld id="{80F51D15-1A3F-4E9D-8957-F53837876721}" type="slidenum">
              <a:rPr b="0" lang="en-US" sz="1400" spc="-1" strike="noStrike">
                <a:solidFill>
                  <a:srgbClr val="000000"/>
                </a:solidFill>
                <a:latin typeface="Times New Roman"/>
                <a:ea typeface="+mn-ea"/>
              </a:rPr>
              <a:t>&lt;番号&gt;</a:t>
            </a:fld>
            <a:endParaRPr b="0" lang="en-US" sz="1400" spc="-1" strike="noStrike">
              <a:solidFill>
                <a:srgbClr val="000000"/>
              </a:solidFill>
              <a:latin typeface="游明朝"/>
            </a:endParaRPr>
          </a:p>
        </p:txBody>
      </p:sp>
      <p:sp>
        <p:nvSpPr>
          <p:cNvPr id="151" name="PlaceHolder 2"/>
          <p:cNvSpPr>
            <a:spLocks noGrp="1"/>
          </p:cNvSpPr>
          <p:nvPr>
            <p:ph type="sldImg"/>
          </p:nvPr>
        </p:nvSpPr>
        <p:spPr>
          <a:xfrm>
            <a:off x="217440" y="812880"/>
            <a:ext cx="7121880" cy="4007520"/>
          </a:xfrm>
          <a:prstGeom prst="rect">
            <a:avLst/>
          </a:prstGeom>
          <a:ln w="0">
            <a:noFill/>
          </a:ln>
        </p:spPr>
      </p:sp>
      <p:sp>
        <p:nvSpPr>
          <p:cNvPr id="152" name="PlaceHolder 3"/>
          <p:cNvSpPr>
            <a:spLocks noGrp="1"/>
          </p:cNvSpPr>
          <p:nvPr>
            <p:ph type="body"/>
          </p:nvPr>
        </p:nvSpPr>
        <p:spPr>
          <a:xfrm>
            <a:off x="755640" y="5078520"/>
            <a:ext cx="6047280" cy="4720320"/>
          </a:xfrm>
          <a:prstGeom prst="rect">
            <a:avLst/>
          </a:prstGeom>
          <a:noFill/>
          <a:ln w="0">
            <a:noFill/>
          </a:ln>
        </p:spPr>
        <p:txBody>
          <a:bodyPr lIns="90000" rIns="90000" tIns="45000" bIns="45000" anchor="ctr">
            <a:noAutofit/>
          </a:bodyPr>
          <a:p>
            <a:pPr marL="216000" indent="-216000">
              <a:buNone/>
            </a:pPr>
            <a:endParaRPr b="0" lang="en-US" sz="18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Num" idx="14"/>
          </p:nvPr>
        </p:nvSpPr>
        <p:spPr>
          <a:xfrm>
            <a:off x="0" y="0"/>
            <a:ext cx="0" cy="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en-US" sz="1400" spc="-1" strike="noStrike">
                <a:solidFill>
                  <a:srgbClr val="000000"/>
                </a:solidFill>
                <a:latin typeface="Times New Roman"/>
                <a:ea typeface="+mn-ea"/>
              </a:defRPr>
            </a:lvl1pPr>
          </a:lstStyle>
          <a:p>
            <a:pPr indent="0" algn="r" defTabSz="914400">
              <a:lnSpc>
                <a:spcPct val="100000"/>
              </a:lnSpc>
              <a:buNone/>
              <a:tabLst>
                <a:tab algn="l" pos="0"/>
              </a:tabLst>
            </a:pPr>
            <a:fld id="{6DB792F2-1918-4DA2-9733-207D395BAA73}" type="slidenum">
              <a:rPr b="0" lang="en-US" sz="1400" spc="-1" strike="noStrike">
                <a:solidFill>
                  <a:srgbClr val="000000"/>
                </a:solidFill>
                <a:latin typeface="Times New Roman"/>
                <a:ea typeface="+mn-ea"/>
              </a:rPr>
              <a:t>&lt;番号&gt;</a:t>
            </a:fld>
            <a:endParaRPr b="0" lang="en-US" sz="1400" spc="-1" strike="noStrike">
              <a:solidFill>
                <a:srgbClr val="000000"/>
              </a:solidFill>
              <a:latin typeface="游明朝"/>
            </a:endParaRPr>
          </a:p>
        </p:txBody>
      </p:sp>
      <p:sp>
        <p:nvSpPr>
          <p:cNvPr id="154" name="PlaceHolder 2"/>
          <p:cNvSpPr>
            <a:spLocks noGrp="1"/>
          </p:cNvSpPr>
          <p:nvPr>
            <p:ph type="sldImg"/>
          </p:nvPr>
        </p:nvSpPr>
        <p:spPr>
          <a:xfrm>
            <a:off x="217440" y="812880"/>
            <a:ext cx="7121880" cy="4007520"/>
          </a:xfrm>
          <a:prstGeom prst="rect">
            <a:avLst/>
          </a:prstGeom>
          <a:ln w="0">
            <a:noFill/>
          </a:ln>
        </p:spPr>
      </p:sp>
      <p:sp>
        <p:nvSpPr>
          <p:cNvPr id="155" name="PlaceHolder 3"/>
          <p:cNvSpPr>
            <a:spLocks noGrp="1"/>
          </p:cNvSpPr>
          <p:nvPr>
            <p:ph type="body"/>
          </p:nvPr>
        </p:nvSpPr>
        <p:spPr>
          <a:xfrm>
            <a:off x="755640" y="5078520"/>
            <a:ext cx="6047280" cy="4720320"/>
          </a:xfrm>
          <a:prstGeom prst="rect">
            <a:avLst/>
          </a:prstGeom>
          <a:noFill/>
          <a:ln w="0">
            <a:noFill/>
          </a:ln>
        </p:spPr>
        <p:txBody>
          <a:bodyPr lIns="90000" rIns="90000" tIns="45000" bIns="45000" anchor="ctr">
            <a:noAutofit/>
          </a:bodyPr>
          <a:p>
            <a:pPr marL="216000" indent="-216000">
              <a:buNone/>
            </a:pPr>
            <a:endParaRPr b="0" lang="en-US" sz="18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Num" idx="15"/>
          </p:nvPr>
        </p:nvSpPr>
        <p:spPr>
          <a:xfrm>
            <a:off x="0" y="0"/>
            <a:ext cx="0" cy="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en-US" sz="1400" spc="-1" strike="noStrike">
                <a:solidFill>
                  <a:srgbClr val="000000"/>
                </a:solidFill>
                <a:latin typeface="Times New Roman"/>
                <a:ea typeface="+mn-ea"/>
              </a:defRPr>
            </a:lvl1pPr>
          </a:lstStyle>
          <a:p>
            <a:pPr indent="0" algn="r" defTabSz="914400">
              <a:lnSpc>
                <a:spcPct val="100000"/>
              </a:lnSpc>
              <a:buNone/>
              <a:tabLst>
                <a:tab algn="l" pos="0"/>
              </a:tabLst>
            </a:pPr>
            <a:fld id="{72DCCC63-6A9E-4D58-A0A5-CB054AF62DDE}" type="slidenum">
              <a:rPr b="0" lang="en-US" sz="1400" spc="-1" strike="noStrike">
                <a:solidFill>
                  <a:srgbClr val="000000"/>
                </a:solidFill>
                <a:latin typeface="Times New Roman"/>
                <a:ea typeface="+mn-ea"/>
              </a:rPr>
              <a:t>&lt;番号&gt;</a:t>
            </a:fld>
            <a:endParaRPr b="0" lang="en-US" sz="1400" spc="-1" strike="noStrike">
              <a:solidFill>
                <a:srgbClr val="000000"/>
              </a:solidFill>
              <a:latin typeface="游明朝"/>
            </a:endParaRPr>
          </a:p>
        </p:txBody>
      </p:sp>
      <p:sp>
        <p:nvSpPr>
          <p:cNvPr id="157" name="PlaceHolder 2"/>
          <p:cNvSpPr>
            <a:spLocks noGrp="1"/>
          </p:cNvSpPr>
          <p:nvPr>
            <p:ph type="sldImg"/>
          </p:nvPr>
        </p:nvSpPr>
        <p:spPr>
          <a:xfrm>
            <a:off x="217440" y="812880"/>
            <a:ext cx="7121880" cy="4007520"/>
          </a:xfrm>
          <a:prstGeom prst="rect">
            <a:avLst/>
          </a:prstGeom>
          <a:ln w="0">
            <a:noFill/>
          </a:ln>
        </p:spPr>
      </p:sp>
      <p:sp>
        <p:nvSpPr>
          <p:cNvPr id="158" name="PlaceHolder 3"/>
          <p:cNvSpPr>
            <a:spLocks noGrp="1"/>
          </p:cNvSpPr>
          <p:nvPr>
            <p:ph type="body"/>
          </p:nvPr>
        </p:nvSpPr>
        <p:spPr>
          <a:xfrm>
            <a:off x="755640" y="5078520"/>
            <a:ext cx="6047280" cy="4720320"/>
          </a:xfrm>
          <a:prstGeom prst="rect">
            <a:avLst/>
          </a:prstGeom>
          <a:noFill/>
          <a:ln w="0">
            <a:noFill/>
          </a:ln>
        </p:spPr>
        <p:txBody>
          <a:bodyPr lIns="90000" rIns="90000" tIns="45000" bIns="45000" anchor="ctr">
            <a:noAutofit/>
          </a:bodyPr>
          <a:p>
            <a:pPr marL="216000" indent="-216000">
              <a:buNone/>
            </a:pPr>
            <a:endParaRPr b="0" lang="en-US"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6C4028E-9DCE-47FD-80FB-A3AA191BB471}" type="slidenum">
              <a:t>&lt;#&gt;</a:t>
            </a:fld>
          </a:p>
        </p:txBody>
      </p:sp>
      <p:sp>
        <p:nvSpPr>
          <p:cNvPr id="4" name="PlaceHolder 3"/>
          <p:cNvSpPr>
            <a:spLocks noGrp="1"/>
          </p:cNvSpPr>
          <p:nvPr>
            <p:ph type="dt" idx="3"/>
          </p:nvPr>
        </p:nvSpPr>
        <p:spPr/>
        <p:txBody>
          <a:bodyPr/>
          <a:p>
            <a:r>
              <a:rPr lang="ja-JP"/>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12520" y="364680"/>
            <a:ext cx="14629320" cy="15256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812520" y="2139480"/>
            <a:ext cx="7138800" cy="1206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812520" y="3460320"/>
            <a:ext cx="7138800" cy="1206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E362A4B-367F-4451-AAA0-5251EF9E8DD5}" type="slidenum">
              <a:t>&lt;#&gt;</a:t>
            </a:fld>
          </a:p>
        </p:txBody>
      </p:sp>
      <p:sp>
        <p:nvSpPr>
          <p:cNvPr id="7" name="PlaceHolder 6"/>
          <p:cNvSpPr>
            <a:spLocks noGrp="1"/>
          </p:cNvSpPr>
          <p:nvPr>
            <p:ph type="dt" idx="3"/>
          </p:nvPr>
        </p:nvSpPr>
        <p:spPr/>
        <p:txBody>
          <a:bodyPr/>
          <a:p>
            <a:r>
              <a:rPr lang="ja-JP"/>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12520" y="364680"/>
            <a:ext cx="14629320" cy="15256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812520" y="2139480"/>
            <a:ext cx="3483720" cy="1206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4470840" y="2139480"/>
            <a:ext cx="3483720" cy="1206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4"/>
          <p:cNvSpPr>
            <a:spLocks noGrp="1"/>
          </p:cNvSpPr>
          <p:nvPr>
            <p:ph/>
          </p:nvPr>
        </p:nvSpPr>
        <p:spPr>
          <a:xfrm>
            <a:off x="812520" y="3460320"/>
            <a:ext cx="3483720" cy="1206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5"/>
          <p:cNvSpPr>
            <a:spLocks noGrp="1"/>
          </p:cNvSpPr>
          <p:nvPr>
            <p:ph/>
          </p:nvPr>
        </p:nvSpPr>
        <p:spPr>
          <a:xfrm>
            <a:off x="4470840" y="3460320"/>
            <a:ext cx="3483720" cy="1206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DA18D74-A7FF-4267-99AC-D44F10591FF3}" type="slidenum">
              <a:t>&lt;#&gt;</a:t>
            </a:fld>
          </a:p>
        </p:txBody>
      </p:sp>
      <p:sp>
        <p:nvSpPr>
          <p:cNvPr id="9" name="PlaceHolder 8"/>
          <p:cNvSpPr>
            <a:spLocks noGrp="1"/>
          </p:cNvSpPr>
          <p:nvPr>
            <p:ph type="dt" idx="3"/>
          </p:nvPr>
        </p:nvSpPr>
        <p:spPr/>
        <p:txBody>
          <a:bodyPr/>
          <a:p>
            <a:r>
              <a:rPr lang="ja-JP"/>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12520" y="364680"/>
            <a:ext cx="14629320" cy="15256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 name="PlaceHolder 2"/>
          <p:cNvSpPr>
            <a:spLocks noGrp="1"/>
          </p:cNvSpPr>
          <p:nvPr>
            <p:ph/>
          </p:nvPr>
        </p:nvSpPr>
        <p:spPr>
          <a:xfrm>
            <a:off x="812520" y="2139480"/>
            <a:ext cx="2298600" cy="120600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38" name="PlaceHolder 3"/>
          <p:cNvSpPr>
            <a:spLocks noGrp="1"/>
          </p:cNvSpPr>
          <p:nvPr>
            <p:ph/>
          </p:nvPr>
        </p:nvSpPr>
        <p:spPr>
          <a:xfrm>
            <a:off x="3226320" y="2139480"/>
            <a:ext cx="2298600" cy="120600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39" name="PlaceHolder 4"/>
          <p:cNvSpPr>
            <a:spLocks noGrp="1"/>
          </p:cNvSpPr>
          <p:nvPr>
            <p:ph/>
          </p:nvPr>
        </p:nvSpPr>
        <p:spPr>
          <a:xfrm>
            <a:off x="5640480" y="2139480"/>
            <a:ext cx="2298600" cy="120600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0" name="PlaceHolder 5"/>
          <p:cNvSpPr>
            <a:spLocks noGrp="1"/>
          </p:cNvSpPr>
          <p:nvPr>
            <p:ph/>
          </p:nvPr>
        </p:nvSpPr>
        <p:spPr>
          <a:xfrm>
            <a:off x="812520" y="3460320"/>
            <a:ext cx="2298600" cy="120600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1" name="PlaceHolder 6"/>
          <p:cNvSpPr>
            <a:spLocks noGrp="1"/>
          </p:cNvSpPr>
          <p:nvPr>
            <p:ph/>
          </p:nvPr>
        </p:nvSpPr>
        <p:spPr>
          <a:xfrm>
            <a:off x="3226320" y="3460320"/>
            <a:ext cx="2298600" cy="120600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2" name="PlaceHolder 7"/>
          <p:cNvSpPr>
            <a:spLocks noGrp="1"/>
          </p:cNvSpPr>
          <p:nvPr>
            <p:ph/>
          </p:nvPr>
        </p:nvSpPr>
        <p:spPr>
          <a:xfrm>
            <a:off x="5640480" y="3460320"/>
            <a:ext cx="2298600" cy="120600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E49A7EF-3D26-4D91-8DD1-222EFC3F3860}" type="slidenum">
              <a:t>&lt;#&gt;</a:t>
            </a:fld>
          </a:p>
        </p:txBody>
      </p:sp>
      <p:sp>
        <p:nvSpPr>
          <p:cNvPr id="11" name="PlaceHolder 10"/>
          <p:cNvSpPr>
            <a:spLocks noGrp="1"/>
          </p:cNvSpPr>
          <p:nvPr>
            <p:ph type="dt" idx="3"/>
          </p:nvPr>
        </p:nvSpPr>
        <p:spPr/>
        <p:txBody>
          <a:bodyPr/>
          <a:p>
            <a:r>
              <a:rPr lang="ja-JP"/>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12520" y="364680"/>
            <a:ext cx="14629320" cy="15256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type="subTitle"/>
          </p:nvPr>
        </p:nvSpPr>
        <p:spPr>
          <a:xfrm>
            <a:off x="812520" y="2139480"/>
            <a:ext cx="7138800" cy="25290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9A3F1DD-35B0-4006-8616-50EBC2849501}" type="slidenum">
              <a:t>&lt;#&gt;</a:t>
            </a:fld>
          </a:p>
        </p:txBody>
      </p:sp>
      <p:sp>
        <p:nvSpPr>
          <p:cNvPr id="6" name="PlaceHolder 5"/>
          <p:cNvSpPr>
            <a:spLocks noGrp="1"/>
          </p:cNvSpPr>
          <p:nvPr>
            <p:ph type="dt" idx="3"/>
          </p:nvPr>
        </p:nvSpPr>
        <p:spPr/>
        <p:txBody>
          <a:bodyPr/>
          <a:p>
            <a:r>
              <a:rPr lang="ja-JP"/>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12520" y="364680"/>
            <a:ext cx="14629320" cy="15256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812520" y="2139480"/>
            <a:ext cx="7138800" cy="25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95E9010-7DB2-4425-9F62-ED47CCDDF3EB}" type="slidenum">
              <a:t>&lt;#&gt;</a:t>
            </a:fld>
          </a:p>
        </p:txBody>
      </p:sp>
      <p:sp>
        <p:nvSpPr>
          <p:cNvPr id="6" name="PlaceHolder 5"/>
          <p:cNvSpPr>
            <a:spLocks noGrp="1"/>
          </p:cNvSpPr>
          <p:nvPr>
            <p:ph type="dt" idx="3"/>
          </p:nvPr>
        </p:nvSpPr>
        <p:spPr/>
        <p:txBody>
          <a:bodyPr/>
          <a:p>
            <a:r>
              <a:rPr lang="ja-JP"/>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12520" y="364680"/>
            <a:ext cx="14629320" cy="15256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812520" y="2139480"/>
            <a:ext cx="3483720" cy="25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 name="PlaceHolder 3"/>
          <p:cNvSpPr>
            <a:spLocks noGrp="1"/>
          </p:cNvSpPr>
          <p:nvPr>
            <p:ph/>
          </p:nvPr>
        </p:nvSpPr>
        <p:spPr>
          <a:xfrm>
            <a:off x="4470840" y="2139480"/>
            <a:ext cx="3483720" cy="25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123BEEA-70A4-4B02-AE3D-2DA7A500231A}" type="slidenum">
              <a:t>&lt;#&gt;</a:t>
            </a:fld>
          </a:p>
        </p:txBody>
      </p:sp>
      <p:sp>
        <p:nvSpPr>
          <p:cNvPr id="7" name="PlaceHolder 6"/>
          <p:cNvSpPr>
            <a:spLocks noGrp="1"/>
          </p:cNvSpPr>
          <p:nvPr>
            <p:ph type="dt" idx="3"/>
          </p:nvPr>
        </p:nvSpPr>
        <p:spPr/>
        <p:txBody>
          <a:bodyPr/>
          <a:p>
            <a:r>
              <a:rPr lang="ja-JP"/>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12520" y="364680"/>
            <a:ext cx="14629320" cy="15256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F3A1B20-9EB3-4A1E-B199-CEF623E1270B}" type="slidenum">
              <a:t>&lt;#&gt;</a:t>
            </a:fld>
          </a:p>
        </p:txBody>
      </p:sp>
      <p:sp>
        <p:nvSpPr>
          <p:cNvPr id="5" name="PlaceHolder 4"/>
          <p:cNvSpPr>
            <a:spLocks noGrp="1"/>
          </p:cNvSpPr>
          <p:nvPr>
            <p:ph type="dt" idx="3"/>
          </p:nvPr>
        </p:nvSpPr>
        <p:spPr/>
        <p:txBody>
          <a:bodyPr/>
          <a:p>
            <a:r>
              <a:rPr lang="ja-JP"/>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12520" y="364680"/>
            <a:ext cx="14629320" cy="707328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708FB50-849A-4929-86E3-4342F8ACD9AA}" type="slidenum">
              <a:t>&lt;#&gt;</a:t>
            </a:fld>
          </a:p>
        </p:txBody>
      </p:sp>
      <p:sp>
        <p:nvSpPr>
          <p:cNvPr id="5" name="PlaceHolder 4"/>
          <p:cNvSpPr>
            <a:spLocks noGrp="1"/>
          </p:cNvSpPr>
          <p:nvPr>
            <p:ph type="dt" idx="3"/>
          </p:nvPr>
        </p:nvSpPr>
        <p:spPr/>
        <p:txBody>
          <a:bodyPr/>
          <a:p>
            <a:r>
              <a:rPr lang="ja-JP"/>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12520" y="364680"/>
            <a:ext cx="14629320" cy="15256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812520" y="2139480"/>
            <a:ext cx="3483720" cy="1206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4470840" y="2139480"/>
            <a:ext cx="3483720" cy="25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4"/>
          <p:cNvSpPr>
            <a:spLocks noGrp="1"/>
          </p:cNvSpPr>
          <p:nvPr>
            <p:ph/>
          </p:nvPr>
        </p:nvSpPr>
        <p:spPr>
          <a:xfrm>
            <a:off x="812520" y="3460320"/>
            <a:ext cx="3483720" cy="1206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39AEBF9-1A8A-481D-A8AE-95C6AC62E9C3}"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12520" y="364680"/>
            <a:ext cx="14629320" cy="15256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 name="PlaceHolder 2"/>
          <p:cNvSpPr>
            <a:spLocks noGrp="1"/>
          </p:cNvSpPr>
          <p:nvPr>
            <p:ph/>
          </p:nvPr>
        </p:nvSpPr>
        <p:spPr>
          <a:xfrm>
            <a:off x="812520" y="2139480"/>
            <a:ext cx="3483720" cy="25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3"/>
          <p:cNvSpPr>
            <a:spLocks noGrp="1"/>
          </p:cNvSpPr>
          <p:nvPr>
            <p:ph/>
          </p:nvPr>
        </p:nvSpPr>
        <p:spPr>
          <a:xfrm>
            <a:off x="4470840" y="2139480"/>
            <a:ext cx="3483720" cy="1206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4"/>
          <p:cNvSpPr>
            <a:spLocks noGrp="1"/>
          </p:cNvSpPr>
          <p:nvPr>
            <p:ph/>
          </p:nvPr>
        </p:nvSpPr>
        <p:spPr>
          <a:xfrm>
            <a:off x="4470840" y="3460320"/>
            <a:ext cx="3483720" cy="1206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A378411-0BBB-4D92-BD57-8D3BCF3CC1F2}"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12520" y="364680"/>
            <a:ext cx="14629320" cy="15256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812520" y="2139480"/>
            <a:ext cx="3483720" cy="1206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3"/>
          <p:cNvSpPr>
            <a:spLocks noGrp="1"/>
          </p:cNvSpPr>
          <p:nvPr>
            <p:ph/>
          </p:nvPr>
        </p:nvSpPr>
        <p:spPr>
          <a:xfrm>
            <a:off x="4470840" y="2139480"/>
            <a:ext cx="3483720" cy="1206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4"/>
          <p:cNvSpPr>
            <a:spLocks noGrp="1"/>
          </p:cNvSpPr>
          <p:nvPr>
            <p:ph/>
          </p:nvPr>
        </p:nvSpPr>
        <p:spPr>
          <a:xfrm>
            <a:off x="812520" y="3460320"/>
            <a:ext cx="7138800" cy="1206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4DDD087-2096-440D-BA06-E01432C4FDBC}" type="slidenum">
              <a:t>&lt;#&gt;</a:t>
            </a:fld>
          </a:p>
        </p:txBody>
      </p:sp>
      <p:sp>
        <p:nvSpPr>
          <p:cNvPr id="8" name="PlaceHolder 7"/>
          <p:cNvSpPr>
            <a:spLocks noGrp="1"/>
          </p:cNvSpPr>
          <p:nvPr>
            <p:ph type="dt" idx="3"/>
          </p:nvPr>
        </p:nvSpPr>
        <p:spPr/>
        <p:txBody>
          <a:bodyPr/>
          <a:p>
            <a:r>
              <a:rPr lang="ja-JP"/>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12520" y="364680"/>
            <a:ext cx="14629320" cy="1525680"/>
          </a:xfrm>
          <a:prstGeom prst="rect">
            <a:avLst/>
          </a:prstGeom>
          <a:noFill/>
          <a:ln w="0">
            <a:noFill/>
          </a:ln>
        </p:spPr>
        <p:txBody>
          <a:bodyPr lIns="0" rIns="0" tIns="0" bIns="0" anchor="ctr">
            <a:noAutofit/>
          </a:bodyPr>
          <a:p>
            <a:pPr indent="0">
              <a:buNone/>
            </a:pPr>
            <a:r>
              <a:rPr b="0" lang="ja-JP" sz="1800" spc="-1" strike="noStrike">
                <a:solidFill>
                  <a:srgbClr val="000000"/>
                </a:solidFill>
                <a:latin typeface="Arial"/>
              </a:rPr>
              <a:t>クリックしてタイトルテキストを編集</a:t>
            </a:r>
            <a:endParaRPr b="0" lang="en-US" sz="1800" spc="-1" strike="noStrike">
              <a:solidFill>
                <a:srgbClr val="000000"/>
              </a:solidFill>
              <a:latin typeface="Arial"/>
            </a:endParaRPr>
          </a:p>
        </p:txBody>
      </p:sp>
      <p:sp>
        <p:nvSpPr>
          <p:cNvPr id="1" name="PlaceHolder 2"/>
          <p:cNvSpPr>
            <a:spLocks noGrp="1"/>
          </p:cNvSpPr>
          <p:nvPr>
            <p:ph type="body"/>
          </p:nvPr>
        </p:nvSpPr>
        <p:spPr>
          <a:xfrm>
            <a:off x="812520" y="2139480"/>
            <a:ext cx="7138800" cy="2529000"/>
          </a:xfrm>
          <a:prstGeom prst="rect">
            <a:avLst/>
          </a:prstGeom>
          <a:noFill/>
          <a:ln w="0">
            <a:noFill/>
          </a:ln>
        </p:spPr>
        <p:txBody>
          <a:bodyPr lIns="0" rIns="0" tIns="0" bIns="0" anchor="t">
            <a:normAutofit fontScale="82777"/>
          </a:bodyPr>
          <a:p>
            <a:pPr marL="432000" indent="-324000">
              <a:spcBef>
                <a:spcPts val="1417"/>
              </a:spcBef>
              <a:buClr>
                <a:srgbClr val="000000"/>
              </a:buClr>
              <a:buSzPct val="45000"/>
              <a:buFont typeface="Wingdings" charset="2"/>
              <a:buChar char=""/>
            </a:pPr>
            <a:r>
              <a:rPr b="0" lang="ja-JP" sz="1800" spc="-1" strike="noStrike">
                <a:solidFill>
                  <a:srgbClr val="000000"/>
                </a:solidFill>
                <a:latin typeface="Arial"/>
              </a:rPr>
              <a:t>クリックしてアウトラインのテキストを編集</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2</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3</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4</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5</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6</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7</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p:txBody>
      </p:sp>
      <p:sp>
        <p:nvSpPr>
          <p:cNvPr id="2" name="PlaceHolder 3"/>
          <p:cNvSpPr>
            <a:spLocks noGrp="1"/>
          </p:cNvSpPr>
          <p:nvPr>
            <p:ph type="body"/>
          </p:nvPr>
        </p:nvSpPr>
        <p:spPr>
          <a:xfrm>
            <a:off x="8309160" y="2139480"/>
            <a:ext cx="7138800" cy="2529000"/>
          </a:xfrm>
          <a:prstGeom prst="rect">
            <a:avLst/>
          </a:prstGeom>
          <a:noFill/>
          <a:ln w="0">
            <a:noFill/>
          </a:ln>
        </p:spPr>
        <p:txBody>
          <a:bodyPr lIns="0" rIns="0" tIns="0" bIns="0" anchor="t">
            <a:normAutofit fontScale="82777"/>
          </a:bodyPr>
          <a:p>
            <a:pPr marL="432000" indent="-324000">
              <a:spcBef>
                <a:spcPts val="1417"/>
              </a:spcBef>
              <a:buClr>
                <a:srgbClr val="000000"/>
              </a:buClr>
              <a:buSzPct val="45000"/>
              <a:buFont typeface="Wingdings" charset="2"/>
              <a:buChar char=""/>
            </a:pPr>
            <a:r>
              <a:rPr b="0" lang="ja-JP" sz="1800" spc="-1" strike="noStrike">
                <a:solidFill>
                  <a:srgbClr val="000000"/>
                </a:solidFill>
                <a:latin typeface="Arial"/>
              </a:rPr>
              <a:t>クリックしてアウトラインのテキストを編集</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2</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3</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4</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5</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6</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7</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p:txBody>
      </p:sp>
      <p:sp>
        <p:nvSpPr>
          <p:cNvPr id="3" name="PlaceHolder 4"/>
          <p:cNvSpPr>
            <a:spLocks noGrp="1"/>
          </p:cNvSpPr>
          <p:nvPr>
            <p:ph type="body"/>
          </p:nvPr>
        </p:nvSpPr>
        <p:spPr>
          <a:xfrm>
            <a:off x="812520" y="4909680"/>
            <a:ext cx="14629680" cy="2529000"/>
          </a:xfrm>
          <a:prstGeom prst="rect">
            <a:avLst/>
          </a:prstGeom>
          <a:noFill/>
          <a:ln w="0">
            <a:noFill/>
          </a:ln>
        </p:spPr>
        <p:txBody>
          <a:bodyPr lIns="0" rIns="0" tIns="0" bIns="0" anchor="t">
            <a:normAutofit fontScale="83888"/>
          </a:bodyPr>
          <a:p>
            <a:pPr marL="432000" indent="-324000">
              <a:spcBef>
                <a:spcPts val="1417"/>
              </a:spcBef>
              <a:buClr>
                <a:srgbClr val="000000"/>
              </a:buClr>
              <a:buSzPct val="45000"/>
              <a:buFont typeface="Wingdings" charset="2"/>
              <a:buChar char=""/>
            </a:pPr>
            <a:r>
              <a:rPr b="0" lang="ja-JP" sz="1800" spc="-1" strike="noStrike">
                <a:solidFill>
                  <a:srgbClr val="000000"/>
                </a:solidFill>
                <a:latin typeface="Arial"/>
              </a:rPr>
              <a:t>クリックしてアウトラインのテキストを編集</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2</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3</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4</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5</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6</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7</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p:txBody>
      </p:sp>
      <p:sp>
        <p:nvSpPr>
          <p:cNvPr id="4" name="PlaceHolder 5"/>
          <p:cNvSpPr>
            <a:spLocks noGrp="1"/>
          </p:cNvSpPr>
          <p:nvPr>
            <p:ph type="ftr" idx="1"/>
          </p:nvPr>
        </p:nvSpPr>
        <p:spPr>
          <a:xfrm>
            <a:off x="5384880" y="8475120"/>
            <a:ext cx="5485320" cy="4856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游明朝"/>
              </a:defRPr>
            </a:lvl1pPr>
          </a:lstStyle>
          <a:p>
            <a:pPr indent="0" algn="ctr">
              <a:lnSpc>
                <a:spcPct val="100000"/>
              </a:lnSpc>
              <a:buNone/>
              <a:tabLst>
                <a:tab algn="l" pos="0"/>
              </a:tabLst>
            </a:pPr>
            <a:r>
              <a:rPr b="0" lang="en-US" sz="1400" spc="-1" strike="noStrike">
                <a:solidFill>
                  <a:srgbClr val="000000"/>
                </a:solidFill>
                <a:latin typeface="游明朝"/>
              </a:rPr>
              <a:t>&lt;フッター&gt;</a:t>
            </a:r>
            <a:endParaRPr b="0" lang="en-US" sz="1400" spc="-1" strike="noStrike">
              <a:solidFill>
                <a:srgbClr val="000000"/>
              </a:solidFill>
              <a:latin typeface="游明朝"/>
            </a:endParaRPr>
          </a:p>
        </p:txBody>
      </p:sp>
      <p:sp>
        <p:nvSpPr>
          <p:cNvPr id="5" name="PlaceHolder 6"/>
          <p:cNvSpPr>
            <a:spLocks noGrp="1"/>
          </p:cNvSpPr>
          <p:nvPr>
            <p:ph type="sldNum" idx="2"/>
          </p:nvPr>
        </p:nvSpPr>
        <p:spPr>
          <a:xfrm>
            <a:off x="11490120" y="8475120"/>
            <a:ext cx="3656520" cy="4856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470" spc="-1" strike="noStrike">
                <a:solidFill>
                  <a:schemeClr val="dk1">
                    <a:tint val="75000"/>
                  </a:schemeClr>
                </a:solidFill>
                <a:latin typeface="Calibri"/>
              </a:defRPr>
            </a:lvl1pPr>
          </a:lstStyle>
          <a:p>
            <a:pPr indent="0" algn="r" defTabSz="914400">
              <a:lnSpc>
                <a:spcPct val="100000"/>
              </a:lnSpc>
              <a:buNone/>
              <a:tabLst>
                <a:tab algn="l" pos="0"/>
              </a:tabLst>
            </a:pPr>
            <a:fld id="{2D265E76-755D-4BF6-8E3F-A63F83F0E685}" type="slidenum">
              <a:rPr b="0" lang="en-US" sz="1470" spc="-1" strike="noStrike">
                <a:solidFill>
                  <a:schemeClr val="dk1">
                    <a:tint val="75000"/>
                  </a:schemeClr>
                </a:solidFill>
                <a:latin typeface="Calibri"/>
              </a:rPr>
              <a:t>&lt;番号&gt;</a:t>
            </a:fld>
            <a:endParaRPr b="0" lang="en-US" sz="1470" spc="-1" strike="noStrike">
              <a:solidFill>
                <a:srgbClr val="000000"/>
              </a:solidFill>
              <a:latin typeface="游明朝"/>
            </a:endParaRPr>
          </a:p>
        </p:txBody>
      </p:sp>
      <p:sp>
        <p:nvSpPr>
          <p:cNvPr id="6" name="PlaceHolder 7"/>
          <p:cNvSpPr>
            <a:spLocks noGrp="1"/>
          </p:cNvSpPr>
          <p:nvPr>
            <p:ph type="dt" idx="3"/>
          </p:nvPr>
        </p:nvSpPr>
        <p:spPr>
          <a:xfrm>
            <a:off x="1117440" y="8475120"/>
            <a:ext cx="3656520" cy="48564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游明朝"/>
              </a:defRPr>
            </a:lvl1pPr>
          </a:lstStyle>
          <a:p>
            <a:pPr indent="0">
              <a:buNone/>
            </a:pPr>
            <a:r>
              <a:rPr b="0" lang="en-US" sz="1400" spc="-1" strike="noStrike">
                <a:solidFill>
                  <a:srgbClr val="000000"/>
                </a:solidFill>
                <a:latin typeface="游明朝"/>
              </a:rPr>
              <a:t>&lt;日付/時刻&gt;</a:t>
            </a:r>
            <a:endParaRPr b="0" lang="en-US" sz="1400" spc="-1" strike="noStrike">
              <a:solidFill>
                <a:srgbClr val="000000"/>
              </a:solidFill>
              <a:latin typeface="游明朝"/>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Relationship Id="rId3" Type="http://schemas.openxmlformats.org/officeDocument/2006/relationships/notesSlide" Target="../notesSlides/notesSlide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 Box 1"/>
          <p:cNvSpPr/>
          <p:nvPr/>
        </p:nvSpPr>
        <p:spPr>
          <a:xfrm>
            <a:off x="10774080" y="8329680"/>
            <a:ext cx="2838960" cy="630720"/>
          </a:xfrm>
          <a:prstGeom prst="rect">
            <a:avLst/>
          </a:prstGeom>
          <a:noFill/>
          <a:ln w="0">
            <a:noFill/>
          </a:ln>
        </p:spPr>
        <p:style>
          <a:lnRef idx="0"/>
          <a:fillRef idx="0"/>
          <a:effectRef idx="0"/>
          <a:fontRef idx="minor"/>
        </p:style>
        <p:txBody>
          <a:bodyPr lIns="0" rIns="0" tIns="0" bIns="0" anchor="t">
            <a:noAutofit/>
          </a:bodyPr>
          <a:p>
            <a:pPr algn="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EE6A81D-CE05-4C18-945F-8915995121E4}" type="slidenum">
              <a:rPr b="0" lang="en-US" sz="2170" spc="-1" strike="noStrike">
                <a:solidFill>
                  <a:srgbClr val="000000"/>
                </a:solidFill>
                <a:latin typeface="メイリオ"/>
                <a:ea typeface="ＭＳ Ｐゴシック"/>
              </a:rPr>
              <a:t>&lt;番号&gt;</a:t>
            </a:fld>
            <a:endParaRPr b="0" lang="en-US" sz="2170" spc="-1" strike="noStrike">
              <a:solidFill>
                <a:srgbClr val="000000"/>
              </a:solidFill>
              <a:latin typeface="Arial"/>
            </a:endParaRPr>
          </a:p>
        </p:txBody>
      </p:sp>
      <p:sp>
        <p:nvSpPr>
          <p:cNvPr id="50" name="Text Box 2"/>
          <p:cNvSpPr/>
          <p:nvPr/>
        </p:nvSpPr>
        <p:spPr>
          <a:xfrm>
            <a:off x="2640240" y="364680"/>
            <a:ext cx="10972800" cy="1525320"/>
          </a:xfrm>
          <a:prstGeom prst="rect">
            <a:avLst/>
          </a:prstGeom>
          <a:noFill/>
          <a:ln w="0">
            <a:noFill/>
          </a:ln>
        </p:spPr>
        <p:style>
          <a:lnRef idx="0"/>
          <a:fillRef idx="0"/>
          <a:effectRef idx="0"/>
          <a:fontRef idx="minor"/>
        </p:style>
        <p:txBody>
          <a:bodyPr lIns="0" rIns="0" tIns="0" bIns="0" anchor="ctr">
            <a:no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ja-JP" sz="3380" spc="-1" strike="noStrike">
                <a:solidFill>
                  <a:srgbClr val="000000"/>
                </a:solidFill>
                <a:latin typeface="メイリオ"/>
                <a:ea typeface="ＭＳ Ｐゴシック"/>
              </a:rPr>
              <a:t>個人開発演習</a:t>
            </a:r>
            <a:endParaRPr b="0" lang="en-US" sz="3380" spc="-1" strike="noStrike">
              <a:solidFill>
                <a:srgbClr val="000000"/>
              </a:solidFill>
              <a:latin typeface="Arial"/>
            </a:endParaRPr>
          </a:p>
        </p:txBody>
      </p:sp>
      <p:sp>
        <p:nvSpPr>
          <p:cNvPr id="51" name="Line 6"/>
          <p:cNvSpPr/>
          <p:nvPr/>
        </p:nvSpPr>
        <p:spPr>
          <a:xfrm>
            <a:off x="2641680" y="1660680"/>
            <a:ext cx="7400520" cy="2160"/>
          </a:xfrm>
          <a:prstGeom prst="line">
            <a:avLst/>
          </a:prstGeom>
          <a:ln cap="sq" w="9525">
            <a:solidFill>
              <a:srgbClr val="000000"/>
            </a:solidFill>
            <a:miter/>
          </a:ln>
        </p:spPr>
        <p:style>
          <a:lnRef idx="0"/>
          <a:fillRef idx="0"/>
          <a:effectRef idx="0"/>
          <a:fontRef idx="minor"/>
        </p:style>
        <p:txBody>
          <a:bodyPr lIns="90000" rIns="90000" tIns="-42840" bIns="-42840" anchor="t">
            <a:noAutofit/>
          </a:bodyPr>
          <a:p>
            <a:endParaRPr b="0" lang="en-US" sz="2170" spc="-1" strike="noStrike">
              <a:solidFill>
                <a:schemeClr val="dk1"/>
              </a:solidFill>
              <a:latin typeface="Calibri"/>
            </a:endParaRPr>
          </a:p>
        </p:txBody>
      </p:sp>
      <p:sp>
        <p:nvSpPr>
          <p:cNvPr id="52" name="Line 7"/>
          <p:cNvSpPr/>
          <p:nvPr/>
        </p:nvSpPr>
        <p:spPr>
          <a:xfrm>
            <a:off x="7738200" y="8235720"/>
            <a:ext cx="5831640" cy="1800"/>
          </a:xfrm>
          <a:prstGeom prst="line">
            <a:avLst/>
          </a:prstGeom>
          <a:ln cap="sq" w="9525">
            <a:solidFill>
              <a:srgbClr val="000000"/>
            </a:solidFill>
            <a:miter/>
          </a:ln>
        </p:spPr>
        <p:style>
          <a:lnRef idx="0"/>
          <a:fillRef idx="0"/>
          <a:effectRef idx="0"/>
          <a:fontRef idx="minor"/>
        </p:style>
        <p:txBody>
          <a:bodyPr lIns="90000" rIns="90000" tIns="-43200" bIns="-43200" anchor="t">
            <a:noAutofit/>
          </a:bodyPr>
          <a:p>
            <a:endParaRPr b="0" lang="en-US" sz="2170" spc="-1" strike="noStrike">
              <a:solidFill>
                <a:schemeClr val="dk1"/>
              </a:solidFill>
              <a:latin typeface="Calibri"/>
            </a:endParaRPr>
          </a:p>
        </p:txBody>
      </p:sp>
      <p:pic>
        <p:nvPicPr>
          <p:cNvPr id="53" name="Picture 8" descr=""/>
          <p:cNvPicPr/>
          <p:nvPr/>
        </p:nvPicPr>
        <p:blipFill>
          <a:blip r:embed="rId1"/>
          <a:stretch/>
        </p:blipFill>
        <p:spPr>
          <a:xfrm>
            <a:off x="12095280" y="6761160"/>
            <a:ext cx="1473480" cy="1473480"/>
          </a:xfrm>
          <a:prstGeom prst="rect">
            <a:avLst/>
          </a:prstGeom>
          <a:ln w="0">
            <a:noFill/>
          </a:ln>
        </p:spPr>
      </p:pic>
      <p:sp>
        <p:nvSpPr>
          <p:cNvPr id="54" name="Text Box 5"/>
          <p:cNvSpPr/>
          <p:nvPr/>
        </p:nvSpPr>
        <p:spPr>
          <a:xfrm>
            <a:off x="2324160" y="2051640"/>
            <a:ext cx="10827000" cy="5039280"/>
          </a:xfrm>
          <a:prstGeom prst="rect">
            <a:avLst/>
          </a:prstGeom>
          <a:noFill/>
          <a:ln w="9525">
            <a:noFill/>
          </a:ln>
        </p:spPr>
        <p:style>
          <a:lnRef idx="0"/>
          <a:fillRef idx="0"/>
          <a:effectRef idx="0"/>
          <a:fontRef idx="minor"/>
        </p:style>
        <p:txBody>
          <a:bodyPr lIns="0" rIns="0" tIns="0" bIns="0" anchor="t">
            <a:noAutofit/>
          </a:bodyPr>
          <a:p>
            <a:pPr algn="ctr" defTabSz="914400">
              <a:lnSpc>
                <a:spcPct val="100000"/>
              </a:lnSpc>
              <a:spcAft>
                <a:spcPts val="1709"/>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ja-JP" sz="6530" spc="-1" strike="noStrike">
                <a:solidFill>
                  <a:srgbClr val="000000"/>
                </a:solidFill>
                <a:latin typeface="メイリオ"/>
                <a:ea typeface="メイリオ"/>
              </a:rPr>
              <a:t>成果報告資料</a:t>
            </a:r>
            <a:endParaRPr b="0" lang="en-US" sz="6530" spc="-1" strike="noStrike">
              <a:solidFill>
                <a:srgbClr val="000000"/>
              </a:solidFill>
              <a:latin typeface="Arial"/>
            </a:endParaRPr>
          </a:p>
          <a:p>
            <a:pPr algn="ctr" defTabSz="914400">
              <a:lnSpc>
                <a:spcPct val="100000"/>
              </a:lnSpc>
              <a:spcAft>
                <a:spcPts val="1709"/>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170" spc="-1" strike="noStrike">
              <a:solidFill>
                <a:srgbClr val="000000"/>
              </a:solidFill>
              <a:latin typeface="Arial"/>
            </a:endParaRPr>
          </a:p>
          <a:p>
            <a:pPr algn="ctr" defTabSz="914400">
              <a:lnSpc>
                <a:spcPct val="100000"/>
              </a:lnSpc>
              <a:spcAft>
                <a:spcPts val="1709"/>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20" spc="-1" strike="noStrike">
              <a:solidFill>
                <a:srgbClr val="000000"/>
              </a:solidFill>
              <a:latin typeface="Arial"/>
            </a:endParaRPr>
          </a:p>
          <a:p>
            <a:pPr algn="ctr" defTabSz="914400">
              <a:lnSpc>
                <a:spcPct val="100000"/>
              </a:lnSpc>
              <a:spcAft>
                <a:spcPts val="1709"/>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ja-JP" sz="2420" spc="-1" strike="noStrike">
                <a:solidFill>
                  <a:srgbClr val="0c2d6a"/>
                </a:solidFill>
                <a:latin typeface="メイリオ"/>
                <a:ea typeface="メイリオ"/>
              </a:rPr>
              <a:t>株式会社オービーシステム</a:t>
            </a:r>
            <a:endParaRPr b="0" lang="en-US" sz="2420" spc="-1" strike="noStrike">
              <a:solidFill>
                <a:srgbClr val="000000"/>
              </a:solidFill>
              <a:latin typeface="Arial"/>
            </a:endParaRPr>
          </a:p>
          <a:p>
            <a:pPr algn="ctr" defTabSz="914400">
              <a:lnSpc>
                <a:spcPct val="100000"/>
              </a:lnSpc>
              <a:spcAft>
                <a:spcPts val="1709"/>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ja-JP" sz="2420" spc="-1" strike="noStrike">
                <a:solidFill>
                  <a:srgbClr val="0c2d6a"/>
                </a:solidFill>
                <a:latin typeface="メイリオ"/>
                <a:ea typeface="メイリオ"/>
              </a:rPr>
              <a:t>川端　応典</a:t>
            </a:r>
            <a:endParaRPr b="0" lang="en-US" sz="2420" spc="-1" strike="noStrike">
              <a:solidFill>
                <a:srgbClr val="000000"/>
              </a:solidFill>
              <a:latin typeface="Arial"/>
            </a:endParaRPr>
          </a:p>
          <a:p>
            <a:pPr algn="ctr" defTabSz="914400">
              <a:lnSpc>
                <a:spcPct val="100000"/>
              </a:lnSpc>
              <a:spcAft>
                <a:spcPts val="1709"/>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2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 Box 1"/>
          <p:cNvSpPr/>
          <p:nvPr/>
        </p:nvSpPr>
        <p:spPr>
          <a:xfrm>
            <a:off x="10774080" y="8329680"/>
            <a:ext cx="2838960" cy="630720"/>
          </a:xfrm>
          <a:prstGeom prst="rect">
            <a:avLst/>
          </a:prstGeom>
          <a:noFill/>
          <a:ln w="0">
            <a:noFill/>
          </a:ln>
        </p:spPr>
        <p:style>
          <a:lnRef idx="0"/>
          <a:fillRef idx="0"/>
          <a:effectRef idx="0"/>
          <a:fontRef idx="minor"/>
        </p:style>
        <p:txBody>
          <a:bodyPr lIns="0" rIns="0" tIns="0" bIns="0" anchor="t">
            <a:noAutofit/>
          </a:bodyPr>
          <a:p>
            <a:pPr algn="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1E94252-CC97-4626-9E39-0E9380ED1B5B}" type="slidenum">
              <a:rPr b="0" lang="en-US" sz="2170" spc="-1" strike="noStrike">
                <a:solidFill>
                  <a:srgbClr val="000000"/>
                </a:solidFill>
                <a:latin typeface="メイリオ"/>
                <a:ea typeface="ＭＳ Ｐゴシック"/>
              </a:rPr>
              <a:t>&lt;番号&gt;</a:t>
            </a:fld>
            <a:endParaRPr b="0" lang="en-US" sz="2170" spc="-1" strike="noStrike">
              <a:solidFill>
                <a:srgbClr val="000000"/>
              </a:solidFill>
              <a:latin typeface="Arial"/>
            </a:endParaRPr>
          </a:p>
        </p:txBody>
      </p:sp>
      <p:sp>
        <p:nvSpPr>
          <p:cNvPr id="106" name="Text Box 2"/>
          <p:cNvSpPr/>
          <p:nvPr/>
        </p:nvSpPr>
        <p:spPr>
          <a:xfrm>
            <a:off x="2640240" y="364680"/>
            <a:ext cx="10972800" cy="1525320"/>
          </a:xfrm>
          <a:prstGeom prst="rect">
            <a:avLst/>
          </a:prstGeom>
          <a:noFill/>
          <a:ln w="0">
            <a:noFill/>
          </a:ln>
        </p:spPr>
        <p:style>
          <a:lnRef idx="0"/>
          <a:fillRef idx="0"/>
          <a:effectRef idx="0"/>
          <a:fontRef idx="minor"/>
        </p:style>
        <p:txBody>
          <a:bodyPr lIns="0" rIns="0" tIns="0" bIns="0" anchor="ctr">
            <a:no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3380" spc="-1" strike="noStrike">
                <a:solidFill>
                  <a:srgbClr val="000000"/>
                </a:solidFill>
                <a:latin typeface="メイリオ"/>
                <a:ea typeface="ＭＳ Ｐゴシック"/>
              </a:rPr>
              <a:t>社会人スキルの成果と課題</a:t>
            </a:r>
            <a:endParaRPr b="0" lang="en-US" sz="3380" spc="-1" strike="noStrike">
              <a:solidFill>
                <a:srgbClr val="000000"/>
              </a:solidFill>
              <a:latin typeface="Arial"/>
            </a:endParaRPr>
          </a:p>
        </p:txBody>
      </p:sp>
      <p:sp>
        <p:nvSpPr>
          <p:cNvPr id="107" name="Line 4"/>
          <p:cNvSpPr/>
          <p:nvPr/>
        </p:nvSpPr>
        <p:spPr>
          <a:xfrm>
            <a:off x="2639880" y="1658880"/>
            <a:ext cx="7402320" cy="1800"/>
          </a:xfrm>
          <a:prstGeom prst="line">
            <a:avLst/>
          </a:prstGeom>
          <a:ln cap="sq" w="9525">
            <a:solidFill>
              <a:srgbClr val="000000"/>
            </a:solidFill>
            <a:miter/>
          </a:ln>
        </p:spPr>
        <p:style>
          <a:lnRef idx="0"/>
          <a:fillRef idx="0"/>
          <a:effectRef idx="0"/>
          <a:fontRef idx="minor"/>
        </p:style>
        <p:txBody>
          <a:bodyPr lIns="90000" rIns="90000" tIns="-43200" bIns="-43200" anchor="t">
            <a:noAutofit/>
          </a:bodyPr>
          <a:p>
            <a:endParaRPr b="0" lang="en-US" sz="2170" spc="-1" strike="noStrike">
              <a:solidFill>
                <a:schemeClr val="dk1"/>
              </a:solidFill>
              <a:latin typeface="Calibri"/>
            </a:endParaRPr>
          </a:p>
        </p:txBody>
      </p:sp>
      <p:sp>
        <p:nvSpPr>
          <p:cNvPr id="108" name="Line 5"/>
          <p:cNvSpPr/>
          <p:nvPr/>
        </p:nvSpPr>
        <p:spPr>
          <a:xfrm>
            <a:off x="7738200" y="8233560"/>
            <a:ext cx="5831640" cy="2160"/>
          </a:xfrm>
          <a:prstGeom prst="line">
            <a:avLst/>
          </a:prstGeom>
          <a:ln cap="sq" w="9525">
            <a:solidFill>
              <a:srgbClr val="000000"/>
            </a:solidFill>
            <a:miter/>
          </a:ln>
        </p:spPr>
        <p:style>
          <a:lnRef idx="0"/>
          <a:fillRef idx="0"/>
          <a:effectRef idx="0"/>
          <a:fontRef idx="minor"/>
        </p:style>
        <p:txBody>
          <a:bodyPr lIns="90000" rIns="90000" tIns="-42840" bIns="-42840" anchor="t">
            <a:noAutofit/>
          </a:bodyPr>
          <a:p>
            <a:endParaRPr b="0" lang="en-US" sz="2170" spc="-1" strike="noStrike">
              <a:solidFill>
                <a:schemeClr val="dk1"/>
              </a:solidFill>
              <a:latin typeface="Calibri"/>
            </a:endParaRPr>
          </a:p>
        </p:txBody>
      </p:sp>
      <p:pic>
        <p:nvPicPr>
          <p:cNvPr id="109" name="Picture 6" descr=""/>
          <p:cNvPicPr/>
          <p:nvPr/>
        </p:nvPicPr>
        <p:blipFill>
          <a:blip r:embed="rId1"/>
          <a:stretch/>
        </p:blipFill>
        <p:spPr>
          <a:xfrm>
            <a:off x="12095280" y="6761160"/>
            <a:ext cx="1473480" cy="1471680"/>
          </a:xfrm>
          <a:prstGeom prst="rect">
            <a:avLst/>
          </a:prstGeom>
          <a:ln w="0">
            <a:noFill/>
          </a:ln>
        </p:spPr>
      </p:pic>
      <p:sp>
        <p:nvSpPr>
          <p:cNvPr id="110" name="Text Box 3"/>
          <p:cNvSpPr/>
          <p:nvPr/>
        </p:nvSpPr>
        <p:spPr>
          <a:xfrm>
            <a:off x="1800000" y="4680000"/>
            <a:ext cx="12598920" cy="1571040"/>
          </a:xfrm>
          <a:prstGeom prst="rect">
            <a:avLst/>
          </a:prstGeom>
          <a:noFill/>
          <a:ln w="0">
            <a:noFill/>
          </a:ln>
        </p:spPr>
        <p:style>
          <a:lnRef idx="0"/>
          <a:fillRef idx="0"/>
          <a:effectRef idx="0"/>
          <a:fontRef idx="minor"/>
        </p:style>
        <p:txBody>
          <a:bodyPr lIns="108720" rIns="108720" tIns="54360" bIns="54360" anchor="t">
            <a:sp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chemeClr val="dk1"/>
                </a:solidFill>
                <a:latin typeface="メイリオ"/>
                <a:ea typeface="メイリオ"/>
              </a:rPr>
              <a:t>②</a:t>
            </a:r>
            <a:r>
              <a:rPr b="0" lang="ja-JP" sz="2000" spc="-1" strike="noStrike">
                <a:solidFill>
                  <a:schemeClr val="dk1"/>
                </a:solidFill>
                <a:latin typeface="メイリオ"/>
                <a:ea typeface="メイリオ"/>
              </a:rPr>
              <a:t>　</a:t>
            </a:r>
            <a:r>
              <a:rPr b="0" lang="ja-JP" sz="2000" spc="-1" strike="noStrike">
                <a:solidFill>
                  <a:schemeClr val="dk1"/>
                </a:solidFill>
                <a:latin typeface="メイリオ"/>
                <a:ea typeface="メイリオ"/>
              </a:rPr>
              <a:t>研修成果</a:t>
            </a:r>
            <a:endParaRPr b="0" lang="en-US" sz="200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Arial"/>
            </a:endParaRPr>
          </a:p>
          <a:p>
            <a:pPr defTabSz="914400">
              <a:lnSpc>
                <a:spcPct val="15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600" spc="-1" strike="noStrike">
                <a:solidFill>
                  <a:schemeClr val="dk1"/>
                </a:solidFill>
                <a:latin typeface="メイリオ"/>
                <a:ea typeface="メイリオ"/>
              </a:rPr>
              <a:t>　　 スケジュールを組むことで時間管理が行いやすくなったのと同時に、どれくらいの時間が必要かわかるようになった。</a:t>
            </a:r>
            <a:endParaRPr b="0" lang="en-US" sz="1600" spc="-1" strike="noStrike">
              <a:solidFill>
                <a:srgbClr val="000000"/>
              </a:solidFill>
              <a:latin typeface="Arial"/>
            </a:endParaRPr>
          </a:p>
          <a:p>
            <a:pPr defTabSz="914400">
              <a:lnSpc>
                <a:spcPct val="15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600" spc="-1" strike="noStrike">
                <a:solidFill>
                  <a:schemeClr val="dk1"/>
                </a:solidFill>
                <a:latin typeface="メイリオ"/>
                <a:ea typeface="メイリオ"/>
              </a:rPr>
              <a:t>　　 グループ内で発言していない人がいれば、その人が発言しやすいように質問を投げかけるなどをしてフォローするようになった。</a:t>
            </a:r>
            <a:endParaRPr b="0" lang="en-US" sz="1600" spc="-1" strike="noStrike">
              <a:solidFill>
                <a:srgbClr val="000000"/>
              </a:solidFill>
              <a:latin typeface="Arial"/>
            </a:endParaRPr>
          </a:p>
        </p:txBody>
      </p:sp>
      <p:sp>
        <p:nvSpPr>
          <p:cNvPr id="111" name="Text Box 3"/>
          <p:cNvSpPr/>
          <p:nvPr/>
        </p:nvSpPr>
        <p:spPr>
          <a:xfrm>
            <a:off x="1800000" y="2520000"/>
            <a:ext cx="12598920" cy="1327680"/>
          </a:xfrm>
          <a:prstGeom prst="rect">
            <a:avLst/>
          </a:prstGeom>
          <a:noFill/>
          <a:ln w="0">
            <a:noFill/>
          </a:ln>
        </p:spPr>
        <p:style>
          <a:lnRef idx="0"/>
          <a:fillRef idx="0"/>
          <a:effectRef idx="0"/>
          <a:fontRef idx="minor"/>
        </p:style>
        <p:txBody>
          <a:bodyPr lIns="108720" rIns="108720" tIns="54360" bIns="54360" anchor="t">
            <a:sp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chemeClr val="dk1"/>
                </a:solidFill>
                <a:latin typeface="メイリオ"/>
                <a:ea typeface="メイリオ"/>
              </a:rPr>
              <a:t>①</a:t>
            </a:r>
            <a:r>
              <a:rPr b="0" lang="ja-JP" sz="2000" spc="-1" strike="noStrike">
                <a:solidFill>
                  <a:schemeClr val="dk1"/>
                </a:solidFill>
                <a:latin typeface="メイリオ"/>
                <a:ea typeface="メイリオ"/>
              </a:rPr>
              <a:t>　</a:t>
            </a:r>
            <a:r>
              <a:rPr b="0" lang="ja-JP" sz="2000" spc="-1" strike="noStrike">
                <a:solidFill>
                  <a:schemeClr val="dk1"/>
                </a:solidFill>
                <a:latin typeface="メイリオ"/>
                <a:ea typeface="メイリオ"/>
              </a:rPr>
              <a:t>研修当初</a:t>
            </a:r>
            <a:endParaRPr b="0" lang="en-US" sz="200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600" spc="-1" strike="noStrike">
                <a:solidFill>
                  <a:schemeClr val="dk1"/>
                </a:solidFill>
                <a:latin typeface="メイリオ"/>
                <a:ea typeface="メイリオ"/>
              </a:rPr>
              <a:t>　　 時間配分をうまく行えず、時間が足りないことが多々あった。</a:t>
            </a:r>
            <a:endParaRPr b="0" lang="en-US" sz="160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600" spc="-1" strike="noStrike">
                <a:solidFill>
                  <a:schemeClr val="dk1"/>
                </a:solidFill>
                <a:latin typeface="メイリオ"/>
                <a:ea typeface="メイリオ"/>
              </a:rPr>
              <a:t>　　 グループ内で発言はできたが、発言していない人に対してフォローを行えなかった。</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 Box 1"/>
          <p:cNvSpPr/>
          <p:nvPr/>
        </p:nvSpPr>
        <p:spPr>
          <a:xfrm>
            <a:off x="10774080" y="8329680"/>
            <a:ext cx="2838960" cy="630720"/>
          </a:xfrm>
          <a:prstGeom prst="rect">
            <a:avLst/>
          </a:prstGeom>
          <a:noFill/>
          <a:ln w="0">
            <a:noFill/>
          </a:ln>
        </p:spPr>
        <p:style>
          <a:lnRef idx="0"/>
          <a:fillRef idx="0"/>
          <a:effectRef idx="0"/>
          <a:fontRef idx="minor"/>
        </p:style>
        <p:txBody>
          <a:bodyPr lIns="0" rIns="0" tIns="0" bIns="0" anchor="t">
            <a:noAutofit/>
          </a:bodyPr>
          <a:p>
            <a:pPr algn="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2081EED-8ADD-4F75-9D3A-A84C53970C65}" type="slidenum">
              <a:rPr b="0" lang="en-US" sz="2170" spc="-1" strike="noStrike">
                <a:solidFill>
                  <a:srgbClr val="000000"/>
                </a:solidFill>
                <a:latin typeface="メイリオ"/>
                <a:ea typeface="ＭＳ Ｐゴシック"/>
              </a:rPr>
              <a:t>&lt;番号&gt;</a:t>
            </a:fld>
            <a:endParaRPr b="0" lang="en-US" sz="2170" spc="-1" strike="noStrike">
              <a:solidFill>
                <a:srgbClr val="000000"/>
              </a:solidFill>
              <a:latin typeface="Arial"/>
            </a:endParaRPr>
          </a:p>
        </p:txBody>
      </p:sp>
      <p:sp>
        <p:nvSpPr>
          <p:cNvPr id="113" name="Text Box 2"/>
          <p:cNvSpPr/>
          <p:nvPr/>
        </p:nvSpPr>
        <p:spPr>
          <a:xfrm>
            <a:off x="2640240" y="364680"/>
            <a:ext cx="10972800" cy="1525320"/>
          </a:xfrm>
          <a:prstGeom prst="rect">
            <a:avLst/>
          </a:prstGeom>
          <a:noFill/>
          <a:ln w="0">
            <a:noFill/>
          </a:ln>
        </p:spPr>
        <p:style>
          <a:lnRef idx="0"/>
          <a:fillRef idx="0"/>
          <a:effectRef idx="0"/>
          <a:fontRef idx="minor"/>
        </p:style>
        <p:txBody>
          <a:bodyPr lIns="0" rIns="0" tIns="0" bIns="0" anchor="ctr">
            <a:no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3380" spc="-1" strike="noStrike">
                <a:solidFill>
                  <a:srgbClr val="000000"/>
                </a:solidFill>
                <a:latin typeface="メイリオ"/>
                <a:ea typeface="ＭＳ Ｐゴシック"/>
              </a:rPr>
              <a:t>社会人スキルの成果と課題</a:t>
            </a:r>
            <a:endParaRPr b="0" lang="en-US" sz="3380" spc="-1" strike="noStrike">
              <a:solidFill>
                <a:srgbClr val="000000"/>
              </a:solidFill>
              <a:latin typeface="Arial"/>
            </a:endParaRPr>
          </a:p>
        </p:txBody>
      </p:sp>
      <p:sp>
        <p:nvSpPr>
          <p:cNvPr id="114" name="Line 4"/>
          <p:cNvSpPr/>
          <p:nvPr/>
        </p:nvSpPr>
        <p:spPr>
          <a:xfrm>
            <a:off x="2639880" y="1658880"/>
            <a:ext cx="7402320" cy="1800"/>
          </a:xfrm>
          <a:prstGeom prst="line">
            <a:avLst/>
          </a:prstGeom>
          <a:ln cap="sq" w="9525">
            <a:solidFill>
              <a:srgbClr val="000000"/>
            </a:solidFill>
            <a:miter/>
          </a:ln>
        </p:spPr>
        <p:style>
          <a:lnRef idx="0"/>
          <a:fillRef idx="0"/>
          <a:effectRef idx="0"/>
          <a:fontRef idx="minor"/>
        </p:style>
        <p:txBody>
          <a:bodyPr lIns="90000" rIns="90000" tIns="-43200" bIns="-43200" anchor="t">
            <a:noAutofit/>
          </a:bodyPr>
          <a:p>
            <a:endParaRPr b="0" lang="en-US" sz="2170" spc="-1" strike="noStrike">
              <a:solidFill>
                <a:schemeClr val="dk1"/>
              </a:solidFill>
              <a:latin typeface="Calibri"/>
            </a:endParaRPr>
          </a:p>
        </p:txBody>
      </p:sp>
      <p:sp>
        <p:nvSpPr>
          <p:cNvPr id="115" name="Line 5"/>
          <p:cNvSpPr/>
          <p:nvPr/>
        </p:nvSpPr>
        <p:spPr>
          <a:xfrm>
            <a:off x="7738200" y="8233560"/>
            <a:ext cx="5831640" cy="2160"/>
          </a:xfrm>
          <a:prstGeom prst="line">
            <a:avLst/>
          </a:prstGeom>
          <a:ln cap="sq" w="9525">
            <a:solidFill>
              <a:srgbClr val="000000"/>
            </a:solidFill>
            <a:miter/>
          </a:ln>
        </p:spPr>
        <p:style>
          <a:lnRef idx="0"/>
          <a:fillRef idx="0"/>
          <a:effectRef idx="0"/>
          <a:fontRef idx="minor"/>
        </p:style>
        <p:txBody>
          <a:bodyPr lIns="90000" rIns="90000" tIns="-42840" bIns="-42840" anchor="t">
            <a:noAutofit/>
          </a:bodyPr>
          <a:p>
            <a:endParaRPr b="0" lang="en-US" sz="2170" spc="-1" strike="noStrike">
              <a:solidFill>
                <a:schemeClr val="dk1"/>
              </a:solidFill>
              <a:latin typeface="Calibri"/>
            </a:endParaRPr>
          </a:p>
        </p:txBody>
      </p:sp>
      <p:pic>
        <p:nvPicPr>
          <p:cNvPr id="116" name="Picture 6" descr=""/>
          <p:cNvPicPr/>
          <p:nvPr/>
        </p:nvPicPr>
        <p:blipFill>
          <a:blip r:embed="rId1"/>
          <a:stretch/>
        </p:blipFill>
        <p:spPr>
          <a:xfrm>
            <a:off x="12095280" y="6761160"/>
            <a:ext cx="1473480" cy="1471680"/>
          </a:xfrm>
          <a:prstGeom prst="rect">
            <a:avLst/>
          </a:prstGeom>
          <a:ln w="0">
            <a:noFill/>
          </a:ln>
        </p:spPr>
      </p:pic>
      <p:sp>
        <p:nvSpPr>
          <p:cNvPr id="117" name="Text Box 3"/>
          <p:cNvSpPr/>
          <p:nvPr/>
        </p:nvSpPr>
        <p:spPr>
          <a:xfrm>
            <a:off x="1620000" y="2700000"/>
            <a:ext cx="12598920" cy="1571400"/>
          </a:xfrm>
          <a:prstGeom prst="rect">
            <a:avLst/>
          </a:prstGeom>
          <a:noFill/>
          <a:ln w="0">
            <a:noFill/>
          </a:ln>
        </p:spPr>
        <p:style>
          <a:lnRef idx="0"/>
          <a:fillRef idx="0"/>
          <a:effectRef idx="0"/>
          <a:fontRef idx="minor"/>
        </p:style>
        <p:txBody>
          <a:bodyPr lIns="108720" rIns="108720" tIns="54360" bIns="54360" anchor="t">
            <a:sp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chemeClr val="dk1"/>
                </a:solidFill>
                <a:latin typeface="メイリオ"/>
                <a:ea typeface="メイリオ"/>
              </a:rPr>
              <a:t>③</a:t>
            </a:r>
            <a:r>
              <a:rPr b="0" lang="ja-JP" sz="2000" spc="-1" strike="noStrike">
                <a:solidFill>
                  <a:schemeClr val="dk1"/>
                </a:solidFill>
                <a:latin typeface="メイリオ"/>
                <a:ea typeface="メイリオ"/>
              </a:rPr>
              <a:t>　</a:t>
            </a:r>
            <a:r>
              <a:rPr b="0" lang="ja-JP" sz="2000" spc="-1" strike="noStrike">
                <a:solidFill>
                  <a:schemeClr val="dk1"/>
                </a:solidFill>
                <a:latin typeface="メイリオ"/>
                <a:ea typeface="メイリオ"/>
              </a:rPr>
              <a:t>成長した行動</a:t>
            </a:r>
            <a:endParaRPr b="0" lang="en-US" sz="200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600" spc="-1" strike="noStrike">
                <a:solidFill>
                  <a:schemeClr val="dk1"/>
                </a:solidFill>
                <a:latin typeface="メイリオ"/>
                <a:ea typeface="メイリオ"/>
              </a:rPr>
              <a:t>　　　研修１週目：グループワーク内で一人一回は発言できるようにした。</a:t>
            </a:r>
            <a:endParaRPr b="0" lang="en-US" sz="160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600" spc="-1" strike="noStrike">
                <a:solidFill>
                  <a:schemeClr val="dk1"/>
                </a:solidFill>
                <a:latin typeface="メイリオ"/>
                <a:ea typeface="メイリオ"/>
              </a:rPr>
              <a:t>　　　研修３週目以降：</a:t>
            </a:r>
            <a:r>
              <a:rPr b="0" lang="ja-JP" sz="1600" spc="-1" strike="noStrike">
                <a:solidFill>
                  <a:schemeClr val="dk1"/>
                </a:solidFill>
                <a:latin typeface="メイリオ"/>
                <a:ea typeface="メイリオ"/>
              </a:rPr>
              <a:t>スケジュールを組み、時間配分を考えた。</a:t>
            </a:r>
            <a:endParaRPr b="0" lang="en-US" sz="160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600" spc="-1" strike="noStrike">
                <a:solidFill>
                  <a:schemeClr val="dk1"/>
                </a:solidFill>
                <a:latin typeface="メイリオ"/>
                <a:ea typeface="メイリオ"/>
              </a:rPr>
              <a:t>　　　研修５週目以降：</a:t>
            </a:r>
            <a:r>
              <a:rPr b="0" lang="ja-JP" sz="1600" spc="-1" strike="noStrike">
                <a:solidFill>
                  <a:schemeClr val="dk1"/>
                </a:solidFill>
                <a:latin typeface="メイリオ"/>
                <a:ea typeface="メイリオ"/>
              </a:rPr>
              <a:t>時間配分が間違っていたところなどを振り返りながら、少し余裕を持たせた時間配分にした。</a:t>
            </a:r>
            <a:endParaRPr b="0" lang="en-US" sz="1600" spc="-1" strike="noStrike">
              <a:solidFill>
                <a:srgbClr val="000000"/>
              </a:solidFill>
              <a:latin typeface="Arial"/>
            </a:endParaRPr>
          </a:p>
        </p:txBody>
      </p:sp>
      <p:sp>
        <p:nvSpPr>
          <p:cNvPr id="118" name="Text Box 3"/>
          <p:cNvSpPr/>
          <p:nvPr/>
        </p:nvSpPr>
        <p:spPr>
          <a:xfrm>
            <a:off x="1620000" y="5040000"/>
            <a:ext cx="12598920" cy="1083960"/>
          </a:xfrm>
          <a:prstGeom prst="rect">
            <a:avLst/>
          </a:prstGeom>
          <a:noFill/>
          <a:ln w="0">
            <a:noFill/>
          </a:ln>
        </p:spPr>
        <p:style>
          <a:lnRef idx="0"/>
          <a:fillRef idx="0"/>
          <a:effectRef idx="0"/>
          <a:fontRef idx="minor"/>
        </p:style>
        <p:txBody>
          <a:bodyPr lIns="108720" rIns="108720" tIns="54360" bIns="54360" anchor="t">
            <a:sp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chemeClr val="dk1"/>
                </a:solidFill>
                <a:latin typeface="メイリオ"/>
                <a:ea typeface="メイリオ"/>
              </a:rPr>
              <a:t>④</a:t>
            </a:r>
            <a:r>
              <a:rPr b="0" lang="ja-JP" sz="2000" spc="-1" strike="noStrike">
                <a:solidFill>
                  <a:schemeClr val="dk1"/>
                </a:solidFill>
                <a:latin typeface="メイリオ"/>
                <a:ea typeface="メイリオ"/>
              </a:rPr>
              <a:t>　</a:t>
            </a:r>
            <a:r>
              <a:rPr b="0" lang="ja-JP" sz="2000" spc="-1" strike="noStrike">
                <a:solidFill>
                  <a:schemeClr val="dk1"/>
                </a:solidFill>
                <a:latin typeface="メイリオ"/>
                <a:ea typeface="メイリオ"/>
              </a:rPr>
              <a:t>今後の課題</a:t>
            </a:r>
            <a:endParaRPr b="0" lang="en-US" sz="200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600" spc="-1" strike="noStrike">
                <a:solidFill>
                  <a:schemeClr val="dk1"/>
                </a:solidFill>
                <a:latin typeface="メイリオ"/>
                <a:ea typeface="メイリオ"/>
              </a:rPr>
              <a:t>　　  要件定義書などをしっかりと読み込み、あいまいな点は確認を取る。　  </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 Box 1"/>
          <p:cNvSpPr/>
          <p:nvPr/>
        </p:nvSpPr>
        <p:spPr>
          <a:xfrm>
            <a:off x="10774080" y="8329680"/>
            <a:ext cx="2838960" cy="630720"/>
          </a:xfrm>
          <a:prstGeom prst="rect">
            <a:avLst/>
          </a:prstGeom>
          <a:noFill/>
          <a:ln w="0">
            <a:noFill/>
          </a:ln>
        </p:spPr>
        <p:style>
          <a:lnRef idx="0"/>
          <a:fillRef idx="0"/>
          <a:effectRef idx="0"/>
          <a:fontRef idx="minor"/>
        </p:style>
        <p:txBody>
          <a:bodyPr lIns="0" rIns="0" tIns="0" bIns="0" anchor="t">
            <a:noAutofit/>
          </a:bodyPr>
          <a:p>
            <a:pPr algn="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FAA7DAD-DFC6-4EB3-B48C-CDBF756510B3}" type="slidenum">
              <a:rPr b="0" lang="en-US" sz="2170" spc="-1" strike="noStrike">
                <a:solidFill>
                  <a:srgbClr val="000000"/>
                </a:solidFill>
                <a:latin typeface="メイリオ"/>
                <a:ea typeface="ＭＳ Ｐゴシック"/>
              </a:rPr>
              <a:t>&lt;番号&gt;</a:t>
            </a:fld>
            <a:endParaRPr b="0" lang="en-US" sz="2170" spc="-1" strike="noStrike">
              <a:solidFill>
                <a:srgbClr val="000000"/>
              </a:solidFill>
              <a:latin typeface="Arial"/>
            </a:endParaRPr>
          </a:p>
        </p:txBody>
      </p:sp>
      <p:sp>
        <p:nvSpPr>
          <p:cNvPr id="120" name="Text Box 2"/>
          <p:cNvSpPr/>
          <p:nvPr/>
        </p:nvSpPr>
        <p:spPr>
          <a:xfrm>
            <a:off x="2640240" y="364680"/>
            <a:ext cx="10972800" cy="1525320"/>
          </a:xfrm>
          <a:prstGeom prst="rect">
            <a:avLst/>
          </a:prstGeom>
          <a:noFill/>
          <a:ln w="0">
            <a:noFill/>
          </a:ln>
        </p:spPr>
        <p:style>
          <a:lnRef idx="0"/>
          <a:fillRef idx="0"/>
          <a:effectRef idx="0"/>
          <a:fontRef idx="minor"/>
        </p:style>
        <p:txBody>
          <a:bodyPr lIns="0" rIns="0" tIns="0" bIns="0" anchor="ctr">
            <a:no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3380" spc="-1" strike="noStrike">
                <a:solidFill>
                  <a:srgbClr val="000000"/>
                </a:solidFill>
                <a:latin typeface="メイリオ"/>
                <a:ea typeface="ＭＳ Ｐゴシック"/>
              </a:rPr>
              <a:t>来月に向けた自分の行動目標</a:t>
            </a:r>
            <a:endParaRPr b="0" lang="en-US" sz="3380" spc="-1" strike="noStrike">
              <a:solidFill>
                <a:srgbClr val="000000"/>
              </a:solidFill>
              <a:latin typeface="Arial"/>
            </a:endParaRPr>
          </a:p>
        </p:txBody>
      </p:sp>
      <p:sp>
        <p:nvSpPr>
          <p:cNvPr id="121" name="Line 4"/>
          <p:cNvSpPr/>
          <p:nvPr/>
        </p:nvSpPr>
        <p:spPr>
          <a:xfrm>
            <a:off x="2639880" y="1658880"/>
            <a:ext cx="7402320" cy="1800"/>
          </a:xfrm>
          <a:prstGeom prst="line">
            <a:avLst/>
          </a:prstGeom>
          <a:ln cap="sq" w="9525">
            <a:solidFill>
              <a:srgbClr val="000000"/>
            </a:solidFill>
            <a:miter/>
          </a:ln>
        </p:spPr>
        <p:style>
          <a:lnRef idx="0"/>
          <a:fillRef idx="0"/>
          <a:effectRef idx="0"/>
          <a:fontRef idx="minor"/>
        </p:style>
        <p:txBody>
          <a:bodyPr lIns="90000" rIns="90000" tIns="-43200" bIns="-43200" anchor="t">
            <a:noAutofit/>
          </a:bodyPr>
          <a:p>
            <a:endParaRPr b="0" lang="en-US" sz="2170" spc="-1" strike="noStrike">
              <a:solidFill>
                <a:schemeClr val="dk1"/>
              </a:solidFill>
              <a:latin typeface="Calibri"/>
            </a:endParaRPr>
          </a:p>
        </p:txBody>
      </p:sp>
      <p:sp>
        <p:nvSpPr>
          <p:cNvPr id="122" name="Line 5"/>
          <p:cNvSpPr/>
          <p:nvPr/>
        </p:nvSpPr>
        <p:spPr>
          <a:xfrm>
            <a:off x="7738200" y="8233560"/>
            <a:ext cx="5831640" cy="2160"/>
          </a:xfrm>
          <a:prstGeom prst="line">
            <a:avLst/>
          </a:prstGeom>
          <a:ln cap="sq" w="9525">
            <a:solidFill>
              <a:srgbClr val="000000"/>
            </a:solidFill>
            <a:miter/>
          </a:ln>
        </p:spPr>
        <p:style>
          <a:lnRef idx="0"/>
          <a:fillRef idx="0"/>
          <a:effectRef idx="0"/>
          <a:fontRef idx="minor"/>
        </p:style>
        <p:txBody>
          <a:bodyPr lIns="90000" rIns="90000" tIns="-42840" bIns="-42840" anchor="t">
            <a:noAutofit/>
          </a:bodyPr>
          <a:p>
            <a:endParaRPr b="0" lang="en-US" sz="2170" spc="-1" strike="noStrike">
              <a:solidFill>
                <a:schemeClr val="dk1"/>
              </a:solidFill>
              <a:latin typeface="Calibri"/>
            </a:endParaRPr>
          </a:p>
        </p:txBody>
      </p:sp>
      <p:pic>
        <p:nvPicPr>
          <p:cNvPr id="123" name="Picture 6" descr=""/>
          <p:cNvPicPr/>
          <p:nvPr/>
        </p:nvPicPr>
        <p:blipFill>
          <a:blip r:embed="rId1"/>
          <a:stretch/>
        </p:blipFill>
        <p:spPr>
          <a:xfrm>
            <a:off x="12095280" y="6761160"/>
            <a:ext cx="1473480" cy="1471680"/>
          </a:xfrm>
          <a:prstGeom prst="rect">
            <a:avLst/>
          </a:prstGeom>
          <a:ln w="0">
            <a:noFill/>
          </a:ln>
        </p:spPr>
      </p:pic>
      <p:sp>
        <p:nvSpPr>
          <p:cNvPr id="124" name="Text Box 3"/>
          <p:cNvSpPr/>
          <p:nvPr/>
        </p:nvSpPr>
        <p:spPr>
          <a:xfrm>
            <a:off x="1827000" y="2433960"/>
            <a:ext cx="12598920" cy="1395720"/>
          </a:xfrm>
          <a:prstGeom prst="rect">
            <a:avLst/>
          </a:prstGeom>
          <a:noFill/>
          <a:ln w="0">
            <a:noFill/>
          </a:ln>
        </p:spPr>
        <p:style>
          <a:lnRef idx="0"/>
          <a:fillRef idx="0"/>
          <a:effectRef idx="0"/>
          <a:fontRef idx="minor"/>
        </p:style>
        <p:txBody>
          <a:bodyPr lIns="108720" rIns="108720" tIns="54360" bIns="54360" anchor="t">
            <a:sp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ja-JP" sz="2420" spc="-1" strike="noStrike">
                <a:solidFill>
                  <a:schemeClr val="accent1">
                    <a:lumMod val="50000"/>
                  </a:schemeClr>
                </a:solidFill>
                <a:latin typeface="メイリオ"/>
                <a:ea typeface="メイリオ"/>
              </a:rPr>
              <a:t>研修終了時までの目標</a:t>
            </a:r>
            <a:endParaRPr b="0" lang="en-US" sz="242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20" spc="-1" strike="noStrike">
              <a:solidFill>
                <a:srgbClr val="000000"/>
              </a:solidFill>
              <a:latin typeface="Arial"/>
            </a:endParaRPr>
          </a:p>
          <a:p>
            <a:pPr defTabSz="914400">
              <a:lnSpc>
                <a:spcPct val="100000"/>
              </a:lnSpc>
              <a:tabLst>
                <a:tab algn="l" pos="0"/>
              </a:tabLst>
            </a:pPr>
            <a:r>
              <a:rPr b="0" lang="ja-JP" sz="1800" spc="-1" strike="noStrike">
                <a:solidFill>
                  <a:srgbClr val="000000"/>
                </a:solidFill>
                <a:latin typeface="メイリオ"/>
                <a:ea typeface="メイリオ"/>
              </a:rPr>
              <a:t>　　　１．グループ内で綿密なコミュニケーションを取り、グループ全体の進捗状況を把握する。</a:t>
            </a:r>
            <a:endParaRPr b="0" lang="en-US" sz="1800" spc="-1" strike="noStrike">
              <a:solidFill>
                <a:srgbClr val="000000"/>
              </a:solidFill>
              <a:latin typeface="Arial"/>
            </a:endParaRPr>
          </a:p>
          <a:p>
            <a:pPr defTabSz="914400">
              <a:lnSpc>
                <a:spcPct val="100000"/>
              </a:lnSpc>
              <a:tabLst>
                <a:tab algn="l" pos="0"/>
              </a:tabLst>
            </a:pPr>
            <a:r>
              <a:rPr b="0" lang="ja-JP" sz="1800" spc="-1" strike="noStrike">
                <a:solidFill>
                  <a:srgbClr val="000000"/>
                </a:solidFill>
                <a:latin typeface="メイリオ"/>
                <a:ea typeface="メイリオ"/>
              </a:rPr>
              <a:t>　　　２．</a:t>
            </a:r>
            <a:r>
              <a:rPr b="0" lang="ja-JP" sz="1800" spc="-1" strike="noStrike">
                <a:solidFill>
                  <a:srgbClr val="000000"/>
                </a:solidFill>
                <a:latin typeface="メイリオ"/>
                <a:ea typeface="メイリオ"/>
              </a:rPr>
              <a:t>仕様書と異なっていないか常に確認し、完成したアプリケーションのテストを綿密に行う。</a:t>
            </a:r>
            <a:endParaRPr b="0" lang="en-US" sz="1800" spc="-1" strike="noStrike">
              <a:solidFill>
                <a:srgbClr val="000000"/>
              </a:solidFill>
              <a:latin typeface="Arial"/>
            </a:endParaRPr>
          </a:p>
        </p:txBody>
      </p:sp>
      <p:sp>
        <p:nvSpPr>
          <p:cNvPr id="125" name="Text Box 3"/>
          <p:cNvSpPr/>
          <p:nvPr/>
        </p:nvSpPr>
        <p:spPr>
          <a:xfrm>
            <a:off x="1827000" y="4748040"/>
            <a:ext cx="12598920" cy="1395720"/>
          </a:xfrm>
          <a:prstGeom prst="rect">
            <a:avLst/>
          </a:prstGeom>
          <a:noFill/>
          <a:ln w="0">
            <a:noFill/>
          </a:ln>
        </p:spPr>
        <p:style>
          <a:lnRef idx="0"/>
          <a:fillRef idx="0"/>
          <a:effectRef idx="0"/>
          <a:fontRef idx="minor"/>
        </p:style>
        <p:txBody>
          <a:bodyPr lIns="108720" rIns="108720" tIns="54360" bIns="54360" anchor="t">
            <a:sp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ja-JP" sz="2420" spc="-1" strike="noStrike">
                <a:solidFill>
                  <a:schemeClr val="accent1">
                    <a:lumMod val="50000"/>
                  </a:schemeClr>
                </a:solidFill>
                <a:latin typeface="メイリオ"/>
                <a:ea typeface="メイリオ"/>
              </a:rPr>
              <a:t>目標を達成するための具体策</a:t>
            </a:r>
            <a:endParaRPr b="0" lang="en-US" sz="242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20" spc="-1" strike="noStrike">
              <a:solidFill>
                <a:srgbClr val="000000"/>
              </a:solidFill>
              <a:latin typeface="Arial"/>
            </a:endParaRPr>
          </a:p>
          <a:p>
            <a:pPr defTabSz="914400">
              <a:lnSpc>
                <a:spcPct val="100000"/>
              </a:lnSpc>
              <a:tabLst>
                <a:tab algn="l" pos="0"/>
              </a:tabLst>
            </a:pPr>
            <a:r>
              <a:rPr b="0" lang="ja-JP" sz="1800" spc="-1" strike="noStrike">
                <a:solidFill>
                  <a:srgbClr val="000000"/>
                </a:solidFill>
                <a:latin typeface="メイリオ"/>
                <a:ea typeface="メイリオ"/>
              </a:rPr>
              <a:t>　　　１．作業に取り掛かる前に進捗状況をグループ全員で共有する時間を確保する。</a:t>
            </a:r>
            <a:endParaRPr b="0" lang="en-US" sz="1800" spc="-1" strike="noStrike">
              <a:solidFill>
                <a:srgbClr val="000000"/>
              </a:solidFill>
              <a:latin typeface="Arial"/>
            </a:endParaRPr>
          </a:p>
          <a:p>
            <a:pPr defTabSz="914400">
              <a:lnSpc>
                <a:spcPct val="100000"/>
              </a:lnSpc>
              <a:tabLst>
                <a:tab algn="l" pos="0"/>
              </a:tabLst>
            </a:pPr>
            <a:r>
              <a:rPr b="0" lang="ja-JP" sz="1800" spc="-1" strike="noStrike">
                <a:solidFill>
                  <a:srgbClr val="000000"/>
                </a:solidFill>
                <a:latin typeface="メイリオ"/>
                <a:ea typeface="メイリオ"/>
              </a:rPr>
              <a:t>　　　２．新しく機能を追加する際にもう一度仕様書を読み返す。</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 Box 1"/>
          <p:cNvSpPr/>
          <p:nvPr/>
        </p:nvSpPr>
        <p:spPr>
          <a:xfrm>
            <a:off x="10774080" y="8329680"/>
            <a:ext cx="2838960" cy="630720"/>
          </a:xfrm>
          <a:prstGeom prst="rect">
            <a:avLst/>
          </a:prstGeom>
          <a:noFill/>
          <a:ln w="0">
            <a:noFill/>
          </a:ln>
        </p:spPr>
        <p:style>
          <a:lnRef idx="0"/>
          <a:fillRef idx="0"/>
          <a:effectRef idx="0"/>
          <a:fontRef idx="minor"/>
        </p:style>
        <p:txBody>
          <a:bodyPr lIns="0" rIns="0" tIns="0" bIns="0" anchor="t">
            <a:noAutofit/>
          </a:bodyPr>
          <a:p>
            <a:pPr algn="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1CF2D2E-002C-4D64-9264-AAE0A1B0275A}" type="slidenum">
              <a:rPr b="0" lang="en-US" sz="2170" spc="-1" strike="noStrike">
                <a:solidFill>
                  <a:srgbClr val="000000"/>
                </a:solidFill>
                <a:latin typeface="メイリオ"/>
                <a:ea typeface="ＭＳ Ｐゴシック"/>
              </a:rPr>
              <a:t>&lt;番号&gt;</a:t>
            </a:fld>
            <a:endParaRPr b="0" lang="en-US" sz="2170" spc="-1" strike="noStrike">
              <a:solidFill>
                <a:srgbClr val="000000"/>
              </a:solidFill>
              <a:latin typeface="Arial"/>
            </a:endParaRPr>
          </a:p>
        </p:txBody>
      </p:sp>
      <p:sp>
        <p:nvSpPr>
          <p:cNvPr id="127" name="Text Box 2"/>
          <p:cNvSpPr/>
          <p:nvPr/>
        </p:nvSpPr>
        <p:spPr>
          <a:xfrm>
            <a:off x="2640240" y="364680"/>
            <a:ext cx="10972800" cy="1525320"/>
          </a:xfrm>
          <a:prstGeom prst="rect">
            <a:avLst/>
          </a:prstGeom>
          <a:noFill/>
          <a:ln w="0">
            <a:noFill/>
          </a:ln>
        </p:spPr>
        <p:style>
          <a:lnRef idx="0"/>
          <a:fillRef idx="0"/>
          <a:effectRef idx="0"/>
          <a:fontRef idx="minor"/>
        </p:style>
        <p:txBody>
          <a:bodyPr lIns="0" rIns="0" tIns="0" bIns="0" anchor="ctr">
            <a:no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3380" spc="-1" strike="noStrike">
                <a:solidFill>
                  <a:srgbClr val="000000"/>
                </a:solidFill>
                <a:latin typeface="メイリオ"/>
                <a:ea typeface="ＭＳ Ｐゴシック"/>
              </a:rPr>
              <a:t>終わりに</a:t>
            </a:r>
            <a:endParaRPr b="0" lang="en-US" sz="3380" spc="-1" strike="noStrike">
              <a:solidFill>
                <a:srgbClr val="000000"/>
              </a:solidFill>
              <a:latin typeface="Arial"/>
            </a:endParaRPr>
          </a:p>
        </p:txBody>
      </p:sp>
      <p:sp>
        <p:nvSpPr>
          <p:cNvPr id="128" name="Line 4"/>
          <p:cNvSpPr/>
          <p:nvPr/>
        </p:nvSpPr>
        <p:spPr>
          <a:xfrm>
            <a:off x="2639880" y="1658880"/>
            <a:ext cx="7402320" cy="1800"/>
          </a:xfrm>
          <a:prstGeom prst="line">
            <a:avLst/>
          </a:prstGeom>
          <a:ln cap="sq" w="9525">
            <a:solidFill>
              <a:srgbClr val="000000"/>
            </a:solidFill>
            <a:miter/>
          </a:ln>
        </p:spPr>
        <p:style>
          <a:lnRef idx="0"/>
          <a:fillRef idx="0"/>
          <a:effectRef idx="0"/>
          <a:fontRef idx="minor"/>
        </p:style>
        <p:txBody>
          <a:bodyPr lIns="90000" rIns="90000" tIns="-43200" bIns="-43200" anchor="t">
            <a:noAutofit/>
          </a:bodyPr>
          <a:p>
            <a:endParaRPr b="0" lang="en-US" sz="2170" spc="-1" strike="noStrike">
              <a:solidFill>
                <a:schemeClr val="dk1"/>
              </a:solidFill>
              <a:latin typeface="Calibri"/>
            </a:endParaRPr>
          </a:p>
        </p:txBody>
      </p:sp>
      <p:sp>
        <p:nvSpPr>
          <p:cNvPr id="129" name="Line 5"/>
          <p:cNvSpPr/>
          <p:nvPr/>
        </p:nvSpPr>
        <p:spPr>
          <a:xfrm>
            <a:off x="7738200" y="8233560"/>
            <a:ext cx="5831640" cy="2160"/>
          </a:xfrm>
          <a:prstGeom prst="line">
            <a:avLst/>
          </a:prstGeom>
          <a:ln cap="sq" w="9525">
            <a:solidFill>
              <a:srgbClr val="000000"/>
            </a:solidFill>
            <a:miter/>
          </a:ln>
        </p:spPr>
        <p:style>
          <a:lnRef idx="0"/>
          <a:fillRef idx="0"/>
          <a:effectRef idx="0"/>
          <a:fontRef idx="minor"/>
        </p:style>
        <p:txBody>
          <a:bodyPr lIns="90000" rIns="90000" tIns="-42840" bIns="-42840" anchor="t">
            <a:noAutofit/>
          </a:bodyPr>
          <a:p>
            <a:endParaRPr b="0" lang="en-US" sz="2170" spc="-1" strike="noStrike">
              <a:solidFill>
                <a:schemeClr val="dk1"/>
              </a:solidFill>
              <a:latin typeface="Calibri"/>
            </a:endParaRPr>
          </a:p>
        </p:txBody>
      </p:sp>
      <p:pic>
        <p:nvPicPr>
          <p:cNvPr id="130" name="Picture 6" descr=""/>
          <p:cNvPicPr/>
          <p:nvPr/>
        </p:nvPicPr>
        <p:blipFill>
          <a:blip r:embed="rId1"/>
          <a:stretch/>
        </p:blipFill>
        <p:spPr>
          <a:xfrm>
            <a:off x="12095280" y="6761160"/>
            <a:ext cx="1473480" cy="1471680"/>
          </a:xfrm>
          <a:prstGeom prst="rect">
            <a:avLst/>
          </a:prstGeom>
          <a:ln w="0">
            <a:noFill/>
          </a:ln>
        </p:spPr>
      </p:pic>
      <p:sp>
        <p:nvSpPr>
          <p:cNvPr id="131" name="Text Box 6"/>
          <p:cNvSpPr/>
          <p:nvPr/>
        </p:nvSpPr>
        <p:spPr>
          <a:xfrm>
            <a:off x="720000" y="3385440"/>
            <a:ext cx="15480000" cy="1114560"/>
          </a:xfrm>
          <a:prstGeom prst="rect">
            <a:avLst/>
          </a:prstGeom>
          <a:noFill/>
          <a:ln w="0">
            <a:noFill/>
          </a:ln>
        </p:spPr>
        <p:style>
          <a:lnRef idx="0"/>
          <a:fillRef idx="0"/>
          <a:effectRef idx="0"/>
          <a:fontRef idx="minor"/>
        </p:style>
        <p:txBody>
          <a:bodyPr lIns="108720" rIns="108720" tIns="54360" bIns="54360" anchor="t">
            <a:sp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800" spc="-1" strike="noStrike">
                <a:solidFill>
                  <a:srgbClr val="000000"/>
                </a:solidFill>
                <a:latin typeface="メイリオ"/>
                <a:ea typeface="メイリオ"/>
              </a:rPr>
              <a:t>　　　この度は研修期間を設けていただきありがとうございます。</a:t>
            </a:r>
            <a:endParaRPr b="0" lang="en-US" sz="1800" spc="-1" strike="noStrike">
              <a:solidFill>
                <a:srgbClr val="000000"/>
              </a:solidFill>
              <a:latin typeface="Arial"/>
            </a:endParaRPr>
          </a:p>
          <a:p>
            <a:pPr defTabSz="914400">
              <a:lnSpc>
                <a:spcPct val="100000"/>
              </a:lnSpc>
              <a:tabLst>
                <a:tab algn="l" pos="0"/>
              </a:tabLst>
            </a:pPr>
            <a:r>
              <a:rPr b="0" lang="ja-JP" sz="1800" spc="-1" strike="noStrike">
                <a:solidFill>
                  <a:srgbClr val="000000"/>
                </a:solidFill>
                <a:latin typeface="メイリオ"/>
                <a:ea typeface="メイリオ"/>
              </a:rPr>
              <a:t>　　　今回の研修を通して多くのことを学び、社会人として成長できたと感じています。</a:t>
            </a:r>
            <a:endParaRPr b="0" lang="en-US" sz="1800" spc="-1" strike="noStrike">
              <a:solidFill>
                <a:srgbClr val="000000"/>
              </a:solidFill>
              <a:latin typeface="Arial"/>
            </a:endParaRPr>
          </a:p>
          <a:p>
            <a:pPr defTabSz="914400">
              <a:lnSpc>
                <a:spcPct val="100000"/>
              </a:lnSpc>
              <a:tabLst>
                <a:tab algn="l" pos="0"/>
              </a:tabLst>
            </a:pPr>
            <a:r>
              <a:rPr b="0" lang="ja-JP" sz="1800" spc="-1" strike="noStrike">
                <a:solidFill>
                  <a:srgbClr val="000000"/>
                </a:solidFill>
                <a:latin typeface="メイリオ"/>
                <a:ea typeface="メイリオ"/>
              </a:rPr>
              <a:t>　　　残り一か月間の研修ではこれまで学んだ事を活かしながら、より多くのことを学んでいきたい所存です。</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 Box 1"/>
          <p:cNvSpPr/>
          <p:nvPr/>
        </p:nvSpPr>
        <p:spPr>
          <a:xfrm>
            <a:off x="10774080" y="8329680"/>
            <a:ext cx="2838960" cy="630720"/>
          </a:xfrm>
          <a:prstGeom prst="rect">
            <a:avLst/>
          </a:prstGeom>
          <a:noFill/>
          <a:ln w="0">
            <a:noFill/>
          </a:ln>
        </p:spPr>
        <p:style>
          <a:lnRef idx="0"/>
          <a:fillRef idx="0"/>
          <a:effectRef idx="0"/>
          <a:fontRef idx="minor"/>
        </p:style>
        <p:txBody>
          <a:bodyPr lIns="0" rIns="0" tIns="0" bIns="0" anchor="t">
            <a:noAutofit/>
          </a:bodyPr>
          <a:p>
            <a:pPr algn="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EF14450-2A89-4786-8E24-CB13430A86CB}" type="slidenum">
              <a:rPr b="0" lang="en-US" sz="2170" spc="-1" strike="noStrike">
                <a:solidFill>
                  <a:srgbClr val="000000"/>
                </a:solidFill>
                <a:latin typeface="メイリオ"/>
                <a:ea typeface="ＭＳ Ｐゴシック"/>
              </a:rPr>
              <a:t>&lt;番号&gt;</a:t>
            </a:fld>
            <a:endParaRPr b="0" lang="en-US" sz="2170" spc="-1" strike="noStrike">
              <a:solidFill>
                <a:srgbClr val="000000"/>
              </a:solidFill>
              <a:latin typeface="Arial"/>
            </a:endParaRPr>
          </a:p>
        </p:txBody>
      </p:sp>
      <p:sp>
        <p:nvSpPr>
          <p:cNvPr id="56" name="Text Box 2"/>
          <p:cNvSpPr/>
          <p:nvPr/>
        </p:nvSpPr>
        <p:spPr>
          <a:xfrm>
            <a:off x="2640240" y="364680"/>
            <a:ext cx="10972800" cy="1525320"/>
          </a:xfrm>
          <a:prstGeom prst="rect">
            <a:avLst/>
          </a:prstGeom>
          <a:noFill/>
          <a:ln w="0">
            <a:noFill/>
          </a:ln>
        </p:spPr>
        <p:style>
          <a:lnRef idx="0"/>
          <a:fillRef idx="0"/>
          <a:effectRef idx="0"/>
          <a:fontRef idx="minor"/>
        </p:style>
        <p:txBody>
          <a:bodyPr lIns="0" rIns="0" tIns="0" bIns="0" anchor="ctr">
            <a:no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ja-JP" sz="3380" spc="-1" strike="noStrike">
                <a:solidFill>
                  <a:srgbClr val="000000"/>
                </a:solidFill>
                <a:latin typeface="メイリオ"/>
                <a:ea typeface="ＭＳ Ｐゴシック"/>
              </a:rPr>
              <a:t>個人開発演習</a:t>
            </a:r>
            <a:endParaRPr b="0" lang="en-US" sz="3380" spc="-1" strike="noStrike">
              <a:solidFill>
                <a:srgbClr val="000000"/>
              </a:solidFill>
              <a:latin typeface="Arial"/>
            </a:endParaRPr>
          </a:p>
        </p:txBody>
      </p:sp>
      <p:sp>
        <p:nvSpPr>
          <p:cNvPr id="57" name="Line 6"/>
          <p:cNvSpPr/>
          <p:nvPr/>
        </p:nvSpPr>
        <p:spPr>
          <a:xfrm>
            <a:off x="2641680" y="1660680"/>
            <a:ext cx="7400520" cy="2160"/>
          </a:xfrm>
          <a:prstGeom prst="line">
            <a:avLst/>
          </a:prstGeom>
          <a:ln cap="sq" w="9525">
            <a:solidFill>
              <a:srgbClr val="000000"/>
            </a:solidFill>
            <a:miter/>
          </a:ln>
        </p:spPr>
        <p:style>
          <a:lnRef idx="0"/>
          <a:fillRef idx="0"/>
          <a:effectRef idx="0"/>
          <a:fontRef idx="minor"/>
        </p:style>
        <p:txBody>
          <a:bodyPr lIns="90000" rIns="90000" tIns="-42840" bIns="-42840" anchor="t">
            <a:noAutofit/>
          </a:bodyPr>
          <a:p>
            <a:endParaRPr b="0" lang="en-US" sz="2170" spc="-1" strike="noStrike">
              <a:solidFill>
                <a:schemeClr val="dk1"/>
              </a:solidFill>
              <a:latin typeface="Calibri"/>
            </a:endParaRPr>
          </a:p>
        </p:txBody>
      </p:sp>
      <p:sp>
        <p:nvSpPr>
          <p:cNvPr id="58" name="Line 7"/>
          <p:cNvSpPr/>
          <p:nvPr/>
        </p:nvSpPr>
        <p:spPr>
          <a:xfrm>
            <a:off x="7738200" y="8235720"/>
            <a:ext cx="5831640" cy="1800"/>
          </a:xfrm>
          <a:prstGeom prst="line">
            <a:avLst/>
          </a:prstGeom>
          <a:ln cap="sq" w="9525">
            <a:solidFill>
              <a:srgbClr val="000000"/>
            </a:solidFill>
            <a:miter/>
          </a:ln>
        </p:spPr>
        <p:style>
          <a:lnRef idx="0"/>
          <a:fillRef idx="0"/>
          <a:effectRef idx="0"/>
          <a:fontRef idx="minor"/>
        </p:style>
        <p:txBody>
          <a:bodyPr lIns="90000" rIns="90000" tIns="-43200" bIns="-43200" anchor="t">
            <a:noAutofit/>
          </a:bodyPr>
          <a:p>
            <a:endParaRPr b="0" lang="en-US" sz="2170" spc="-1" strike="noStrike">
              <a:solidFill>
                <a:schemeClr val="dk1"/>
              </a:solidFill>
              <a:latin typeface="Calibri"/>
            </a:endParaRPr>
          </a:p>
        </p:txBody>
      </p:sp>
      <p:pic>
        <p:nvPicPr>
          <p:cNvPr id="59" name="Picture 8" descr=""/>
          <p:cNvPicPr/>
          <p:nvPr/>
        </p:nvPicPr>
        <p:blipFill>
          <a:blip r:embed="rId1"/>
          <a:stretch/>
        </p:blipFill>
        <p:spPr>
          <a:xfrm>
            <a:off x="12095280" y="6761160"/>
            <a:ext cx="1473480" cy="1473480"/>
          </a:xfrm>
          <a:prstGeom prst="rect">
            <a:avLst/>
          </a:prstGeom>
          <a:ln w="0">
            <a:noFill/>
          </a:ln>
        </p:spPr>
      </p:pic>
      <p:sp>
        <p:nvSpPr>
          <p:cNvPr id="60" name="テキスト ボックス 13"/>
          <p:cNvSpPr/>
          <p:nvPr/>
        </p:nvSpPr>
        <p:spPr>
          <a:xfrm>
            <a:off x="1438200" y="2863800"/>
            <a:ext cx="12598920" cy="33814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ja-JP" sz="3600" spc="-1" strike="noStrike">
                <a:solidFill>
                  <a:schemeClr val="dk1"/>
                </a:solidFill>
                <a:latin typeface="游ゴシック"/>
                <a:ea typeface="游ゴシック"/>
              </a:rPr>
              <a:t>自己紹介</a:t>
            </a:r>
            <a:endParaRPr b="0" lang="en-US" sz="3600" spc="-1" strike="noStrike">
              <a:solidFill>
                <a:srgbClr val="000000"/>
              </a:solidFill>
              <a:latin typeface="Arial"/>
            </a:endParaRPr>
          </a:p>
          <a:p>
            <a:pPr defTabSz="914400">
              <a:lnSpc>
                <a:spcPct val="100000"/>
              </a:lnSpc>
            </a:pPr>
            <a:endParaRPr b="0" lang="en-US" sz="3600" spc="-1" strike="noStrike">
              <a:solidFill>
                <a:srgbClr val="000000"/>
              </a:solidFill>
              <a:latin typeface="Arial"/>
            </a:endParaRPr>
          </a:p>
          <a:p>
            <a:pPr marL="571680" indent="-571680" defTabSz="914400">
              <a:lnSpc>
                <a:spcPct val="100000"/>
              </a:lnSpc>
              <a:buClr>
                <a:srgbClr val="000000"/>
              </a:buClr>
              <a:buSzPct val="45000"/>
              <a:buFont typeface="Wingdings" charset="2"/>
              <a:buChar char=""/>
            </a:pPr>
            <a:r>
              <a:rPr b="0" lang="ja-JP" sz="3600" spc="-1" strike="noStrike">
                <a:solidFill>
                  <a:schemeClr val="dk1"/>
                </a:solidFill>
                <a:latin typeface="游ゴシック"/>
                <a:ea typeface="游ゴシック"/>
              </a:rPr>
              <a:t>川端　応典</a:t>
            </a:r>
            <a:endParaRPr b="0" lang="en-US" sz="3600" spc="-1" strike="noStrike">
              <a:solidFill>
                <a:srgbClr val="000000"/>
              </a:solidFill>
              <a:latin typeface="Arial"/>
            </a:endParaRPr>
          </a:p>
          <a:p>
            <a:pPr marL="571680" indent="-571680" defTabSz="914400">
              <a:lnSpc>
                <a:spcPct val="100000"/>
              </a:lnSpc>
              <a:buClr>
                <a:srgbClr val="000000"/>
              </a:buClr>
              <a:buSzPct val="45000"/>
              <a:buFont typeface="Wingdings" charset="2"/>
              <a:buChar char=""/>
            </a:pPr>
            <a:r>
              <a:rPr b="0" lang="ja-JP" sz="3600" spc="-1" strike="noStrike">
                <a:solidFill>
                  <a:schemeClr val="dk1"/>
                </a:solidFill>
                <a:latin typeface="游ゴシック"/>
                <a:ea typeface="游ゴシック"/>
              </a:rPr>
              <a:t>多くの業務に携われると思い、入社いたしました</a:t>
            </a:r>
            <a:endParaRPr b="0" lang="en-US" sz="3600" spc="-1" strike="noStrike">
              <a:solidFill>
                <a:srgbClr val="000000"/>
              </a:solidFill>
              <a:latin typeface="Arial"/>
            </a:endParaRPr>
          </a:p>
          <a:p>
            <a:pPr marL="571680" indent="-571680" defTabSz="914400">
              <a:lnSpc>
                <a:spcPct val="100000"/>
              </a:lnSpc>
              <a:buClr>
                <a:srgbClr val="000000"/>
              </a:buClr>
              <a:buSzPct val="45000"/>
              <a:buFont typeface="Wingdings" charset="2"/>
              <a:buChar char=""/>
            </a:pPr>
            <a:r>
              <a:rPr b="0" lang="ja-JP" sz="3600" spc="-1" strike="noStrike">
                <a:solidFill>
                  <a:schemeClr val="dk1"/>
                </a:solidFill>
                <a:latin typeface="游ゴシック"/>
                <a:ea typeface="游ゴシック"/>
              </a:rPr>
              <a:t>プログラミング経験　ほとんどなし</a:t>
            </a:r>
            <a:endParaRPr b="0" lang="en-US" sz="3600" spc="-1" strike="noStrike">
              <a:solidFill>
                <a:srgbClr val="000000"/>
              </a:solidFill>
              <a:latin typeface="Arial"/>
            </a:endParaRPr>
          </a:p>
          <a:p>
            <a:pPr marL="571680" indent="-571680" defTabSz="914400">
              <a:lnSpc>
                <a:spcPct val="100000"/>
              </a:lnSpc>
              <a:buClr>
                <a:srgbClr val="000000"/>
              </a:buClr>
              <a:buSzPct val="45000"/>
              <a:buFont typeface="Wingdings" charset="2"/>
              <a:buChar char=""/>
            </a:pPr>
            <a:r>
              <a:rPr b="0" lang="ja-JP" sz="3600" spc="-1" strike="noStrike">
                <a:solidFill>
                  <a:schemeClr val="dk1"/>
                </a:solidFill>
                <a:latin typeface="游ゴシック"/>
                <a:ea typeface="游ゴシック"/>
              </a:rPr>
              <a:t>人の趣味の話を聞くことが好きです</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 Box 1"/>
          <p:cNvSpPr/>
          <p:nvPr/>
        </p:nvSpPr>
        <p:spPr>
          <a:xfrm>
            <a:off x="10774080" y="8329680"/>
            <a:ext cx="2838960" cy="630720"/>
          </a:xfrm>
          <a:prstGeom prst="rect">
            <a:avLst/>
          </a:prstGeom>
          <a:noFill/>
          <a:ln w="0">
            <a:noFill/>
          </a:ln>
        </p:spPr>
        <p:style>
          <a:lnRef idx="0"/>
          <a:fillRef idx="0"/>
          <a:effectRef idx="0"/>
          <a:fontRef idx="minor"/>
        </p:style>
        <p:txBody>
          <a:bodyPr lIns="0" rIns="0" tIns="0" bIns="0" anchor="t">
            <a:noAutofit/>
          </a:bodyPr>
          <a:p>
            <a:pPr algn="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5195507-811C-445D-AC8C-4ADD517E95A6}" type="slidenum">
              <a:rPr b="0" lang="en-US" sz="2170" spc="-1" strike="noStrike">
                <a:solidFill>
                  <a:srgbClr val="000000"/>
                </a:solidFill>
                <a:latin typeface="メイリオ"/>
                <a:ea typeface="ＭＳ Ｐゴシック"/>
              </a:rPr>
              <a:t>&lt;番号&gt;</a:t>
            </a:fld>
            <a:endParaRPr b="0" lang="en-US" sz="2170" spc="-1" strike="noStrike">
              <a:solidFill>
                <a:srgbClr val="000000"/>
              </a:solidFill>
              <a:latin typeface="Arial"/>
            </a:endParaRPr>
          </a:p>
        </p:txBody>
      </p:sp>
      <p:sp>
        <p:nvSpPr>
          <p:cNvPr id="62" name="Text Box 2"/>
          <p:cNvSpPr/>
          <p:nvPr/>
        </p:nvSpPr>
        <p:spPr>
          <a:xfrm>
            <a:off x="2640240" y="364680"/>
            <a:ext cx="10972800" cy="1525320"/>
          </a:xfrm>
          <a:prstGeom prst="rect">
            <a:avLst/>
          </a:prstGeom>
          <a:noFill/>
          <a:ln w="0">
            <a:noFill/>
          </a:ln>
        </p:spPr>
        <p:style>
          <a:lnRef idx="0"/>
          <a:fillRef idx="0"/>
          <a:effectRef idx="0"/>
          <a:fontRef idx="minor"/>
        </p:style>
        <p:txBody>
          <a:bodyPr lIns="0" rIns="0" tIns="0" bIns="0" anchor="ctr">
            <a:no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ja-JP" sz="3380" spc="-1" strike="noStrike">
                <a:solidFill>
                  <a:srgbClr val="000000"/>
                </a:solidFill>
                <a:latin typeface="メイリオ"/>
                <a:ea typeface="ＭＳ Ｐゴシック"/>
              </a:rPr>
              <a:t>目次</a:t>
            </a:r>
            <a:endParaRPr b="0" lang="en-US" sz="3380" spc="-1" strike="noStrike">
              <a:solidFill>
                <a:srgbClr val="000000"/>
              </a:solidFill>
              <a:latin typeface="Arial"/>
            </a:endParaRPr>
          </a:p>
        </p:txBody>
      </p:sp>
      <p:sp>
        <p:nvSpPr>
          <p:cNvPr id="63" name="Text Box 3"/>
          <p:cNvSpPr/>
          <p:nvPr/>
        </p:nvSpPr>
        <p:spPr>
          <a:xfrm>
            <a:off x="1827000" y="2125800"/>
            <a:ext cx="12598920" cy="4891320"/>
          </a:xfrm>
          <a:prstGeom prst="rect">
            <a:avLst/>
          </a:prstGeom>
          <a:noFill/>
          <a:ln w="0">
            <a:noFill/>
          </a:ln>
        </p:spPr>
        <p:style>
          <a:lnRef idx="0"/>
          <a:fillRef idx="0"/>
          <a:effectRef idx="0"/>
          <a:fontRef idx="minor"/>
        </p:style>
        <p:txBody>
          <a:bodyPr lIns="0" rIns="0" tIns="0" bIns="0" anchor="t">
            <a:noAutofit/>
          </a:bodyPr>
          <a:p>
            <a:pPr marL="685440" indent="-552960" defTabSz="914400">
              <a:lnSpc>
                <a:spcPct val="100000"/>
              </a:lnSpc>
              <a:spcAft>
                <a:spcPts val="1412"/>
              </a:spcAft>
              <a:buClr>
                <a:srgbClr val="000000"/>
              </a:buClr>
              <a:buFont typeface="Calibri Light"/>
              <a:buAutoNum type="arabicPeriod"/>
              <a:tabLst>
                <a:tab algn="l" pos="431640"/>
                <a:tab algn="l" pos="1346040"/>
                <a:tab algn="l" pos="2260440"/>
                <a:tab algn="l" pos="3174840"/>
                <a:tab algn="l" pos="4089240"/>
                <a:tab algn="l" pos="5003640"/>
                <a:tab algn="l" pos="5918040"/>
                <a:tab algn="l" pos="6832440"/>
                <a:tab algn="l" pos="7746840"/>
                <a:tab algn="l" pos="8661240"/>
                <a:tab algn="l" pos="9575640"/>
                <a:tab algn="l" pos="10490040"/>
              </a:tabLst>
            </a:pPr>
            <a:r>
              <a:rPr b="0" lang="ja-JP" sz="3380" spc="-1" strike="noStrike">
                <a:solidFill>
                  <a:srgbClr val="000000"/>
                </a:solidFill>
                <a:latin typeface="游ゴシック"/>
                <a:ea typeface="游ゴシック"/>
              </a:rPr>
              <a:t>演習の概要</a:t>
            </a:r>
            <a:endParaRPr b="0" lang="en-US" sz="3380" spc="-1" strike="noStrike">
              <a:solidFill>
                <a:srgbClr val="000000"/>
              </a:solidFill>
              <a:latin typeface="Arial"/>
            </a:endParaRPr>
          </a:p>
          <a:p>
            <a:pPr marL="685440" indent="-552960" defTabSz="914400">
              <a:lnSpc>
                <a:spcPct val="100000"/>
              </a:lnSpc>
              <a:spcAft>
                <a:spcPts val="1412"/>
              </a:spcAft>
              <a:buClr>
                <a:srgbClr val="000000"/>
              </a:buClr>
              <a:buFont typeface="Calibri Light"/>
              <a:buAutoNum type="arabicPeriod"/>
              <a:tabLst>
                <a:tab algn="l" pos="431640"/>
                <a:tab algn="l" pos="1346040"/>
                <a:tab algn="l" pos="2260440"/>
                <a:tab algn="l" pos="3174840"/>
                <a:tab algn="l" pos="4089240"/>
                <a:tab algn="l" pos="5003640"/>
                <a:tab algn="l" pos="5918040"/>
                <a:tab algn="l" pos="6832440"/>
                <a:tab algn="l" pos="7746840"/>
                <a:tab algn="l" pos="8661240"/>
                <a:tab algn="l" pos="9575640"/>
                <a:tab algn="l" pos="10490040"/>
              </a:tabLst>
            </a:pPr>
            <a:r>
              <a:rPr b="0" lang="ja-JP" sz="3380" spc="-1" strike="noStrike">
                <a:solidFill>
                  <a:srgbClr val="000000"/>
                </a:solidFill>
                <a:latin typeface="游ゴシック"/>
                <a:ea typeface="游ゴシック"/>
              </a:rPr>
              <a:t>実装機能一覧</a:t>
            </a:r>
            <a:endParaRPr b="0" lang="en-US" sz="3380" spc="-1" strike="noStrike">
              <a:solidFill>
                <a:srgbClr val="000000"/>
              </a:solidFill>
              <a:latin typeface="Arial"/>
            </a:endParaRPr>
          </a:p>
          <a:p>
            <a:pPr marL="685440" indent="-552960" defTabSz="914400">
              <a:lnSpc>
                <a:spcPct val="100000"/>
              </a:lnSpc>
              <a:spcAft>
                <a:spcPts val="1412"/>
              </a:spcAft>
              <a:buClr>
                <a:srgbClr val="000000"/>
              </a:buClr>
              <a:buFont typeface="Calibri Light"/>
              <a:buAutoNum type="arabicPeriod"/>
              <a:tabLst>
                <a:tab algn="l" pos="431640"/>
                <a:tab algn="l" pos="1346040"/>
                <a:tab algn="l" pos="2260440"/>
                <a:tab algn="l" pos="3174840"/>
                <a:tab algn="l" pos="4089240"/>
                <a:tab algn="l" pos="5003640"/>
                <a:tab algn="l" pos="5918040"/>
                <a:tab algn="l" pos="6832440"/>
                <a:tab algn="l" pos="7746840"/>
                <a:tab algn="l" pos="8661240"/>
                <a:tab algn="l" pos="9575640"/>
                <a:tab algn="l" pos="10490040"/>
              </a:tabLst>
            </a:pPr>
            <a:r>
              <a:rPr b="0" lang="ja-JP" sz="3380" spc="-1" strike="noStrike">
                <a:solidFill>
                  <a:srgbClr val="000000"/>
                </a:solidFill>
                <a:latin typeface="游ゴシック"/>
                <a:ea typeface="游ゴシック"/>
              </a:rPr>
              <a:t>デモンストレーション</a:t>
            </a:r>
            <a:endParaRPr b="0" lang="en-US" sz="3380" spc="-1" strike="noStrike">
              <a:solidFill>
                <a:srgbClr val="000000"/>
              </a:solidFill>
              <a:latin typeface="Arial"/>
            </a:endParaRPr>
          </a:p>
          <a:p>
            <a:pPr marL="685440" indent="-552960" defTabSz="914400">
              <a:lnSpc>
                <a:spcPct val="100000"/>
              </a:lnSpc>
              <a:spcAft>
                <a:spcPts val="1412"/>
              </a:spcAft>
              <a:buClr>
                <a:srgbClr val="000000"/>
              </a:buClr>
              <a:buFont typeface="Calibri Light"/>
              <a:buAutoNum type="arabicPeriod"/>
              <a:tabLst>
                <a:tab algn="l" pos="431640"/>
                <a:tab algn="l" pos="1346040"/>
                <a:tab algn="l" pos="2260440"/>
                <a:tab algn="l" pos="3174840"/>
                <a:tab algn="l" pos="4089240"/>
                <a:tab algn="l" pos="5003640"/>
                <a:tab algn="l" pos="5918040"/>
                <a:tab algn="l" pos="6832440"/>
                <a:tab algn="l" pos="7746840"/>
                <a:tab algn="l" pos="8661240"/>
                <a:tab algn="l" pos="9575640"/>
                <a:tab algn="l" pos="10490040"/>
              </a:tabLst>
            </a:pPr>
            <a:r>
              <a:rPr b="0" lang="ja-JP" sz="3380" spc="-1" strike="noStrike">
                <a:solidFill>
                  <a:srgbClr val="000000"/>
                </a:solidFill>
                <a:latin typeface="游ゴシック"/>
                <a:ea typeface="游ゴシック"/>
              </a:rPr>
              <a:t>演習で苦労した点、工夫した点</a:t>
            </a:r>
            <a:endParaRPr b="0" lang="en-US" sz="3380" spc="-1" strike="noStrike">
              <a:solidFill>
                <a:srgbClr val="000000"/>
              </a:solidFill>
              <a:latin typeface="Arial"/>
            </a:endParaRPr>
          </a:p>
          <a:p>
            <a:pPr marL="685440" indent="-552960" defTabSz="914400">
              <a:lnSpc>
                <a:spcPct val="100000"/>
              </a:lnSpc>
              <a:spcAft>
                <a:spcPts val="1412"/>
              </a:spcAft>
              <a:buClr>
                <a:srgbClr val="000000"/>
              </a:buClr>
              <a:buFont typeface="Calibri Light"/>
              <a:buAutoNum type="arabicPeriod"/>
              <a:tabLst>
                <a:tab algn="l" pos="431640"/>
                <a:tab algn="l" pos="1346040"/>
                <a:tab algn="l" pos="2260440"/>
                <a:tab algn="l" pos="3174840"/>
                <a:tab algn="l" pos="4089240"/>
                <a:tab algn="l" pos="5003640"/>
                <a:tab algn="l" pos="5918040"/>
                <a:tab algn="l" pos="6832440"/>
                <a:tab algn="l" pos="7746840"/>
                <a:tab algn="l" pos="8661240"/>
                <a:tab algn="l" pos="9575640"/>
                <a:tab algn="l" pos="10490040"/>
              </a:tabLst>
            </a:pPr>
            <a:r>
              <a:rPr b="0" lang="en-US" sz="3380" spc="-1" strike="noStrike">
                <a:solidFill>
                  <a:srgbClr val="000000"/>
                </a:solidFill>
                <a:latin typeface="游ゴシック"/>
                <a:ea typeface="游ゴシック"/>
              </a:rPr>
              <a:t>IT</a:t>
            </a:r>
            <a:r>
              <a:rPr b="0" lang="ja-JP" sz="3380" spc="-1" strike="noStrike">
                <a:solidFill>
                  <a:srgbClr val="000000"/>
                </a:solidFill>
                <a:latin typeface="游ゴシック"/>
                <a:ea typeface="游ゴシック"/>
              </a:rPr>
              <a:t>スキルの成果と課題</a:t>
            </a:r>
            <a:endParaRPr b="0" lang="en-US" sz="3380" spc="-1" strike="noStrike">
              <a:solidFill>
                <a:srgbClr val="000000"/>
              </a:solidFill>
              <a:latin typeface="Arial"/>
            </a:endParaRPr>
          </a:p>
          <a:p>
            <a:pPr marL="685440" indent="-552960" defTabSz="914400">
              <a:lnSpc>
                <a:spcPct val="100000"/>
              </a:lnSpc>
              <a:spcAft>
                <a:spcPts val="1412"/>
              </a:spcAft>
              <a:buClr>
                <a:srgbClr val="000000"/>
              </a:buClr>
              <a:buFont typeface="Calibri Light"/>
              <a:buAutoNum type="arabicPeriod"/>
              <a:tabLst>
                <a:tab algn="l" pos="431640"/>
                <a:tab algn="l" pos="1346040"/>
                <a:tab algn="l" pos="2260440"/>
                <a:tab algn="l" pos="3174840"/>
                <a:tab algn="l" pos="4089240"/>
                <a:tab algn="l" pos="5003640"/>
                <a:tab algn="l" pos="5918040"/>
                <a:tab algn="l" pos="6832440"/>
                <a:tab algn="l" pos="7746840"/>
                <a:tab algn="l" pos="8661240"/>
                <a:tab algn="l" pos="9575640"/>
                <a:tab algn="l" pos="10490040"/>
              </a:tabLst>
            </a:pPr>
            <a:r>
              <a:rPr b="0" lang="ja-JP" sz="3380" spc="-1" strike="noStrike">
                <a:solidFill>
                  <a:srgbClr val="000000"/>
                </a:solidFill>
                <a:latin typeface="游ゴシック"/>
                <a:ea typeface="游ゴシック"/>
              </a:rPr>
              <a:t>社会人スキルの成果と課題</a:t>
            </a:r>
            <a:endParaRPr b="0" lang="en-US" sz="3380" spc="-1" strike="noStrike">
              <a:solidFill>
                <a:srgbClr val="000000"/>
              </a:solidFill>
              <a:latin typeface="Arial"/>
            </a:endParaRPr>
          </a:p>
          <a:p>
            <a:pPr marL="685440" indent="-552960" defTabSz="914400">
              <a:lnSpc>
                <a:spcPct val="100000"/>
              </a:lnSpc>
              <a:spcAft>
                <a:spcPts val="1412"/>
              </a:spcAft>
              <a:buClr>
                <a:srgbClr val="000000"/>
              </a:buClr>
              <a:buFont typeface="Calibri Light"/>
              <a:buAutoNum type="arabicPeriod"/>
              <a:tabLst>
                <a:tab algn="l" pos="431640"/>
                <a:tab algn="l" pos="1346040"/>
                <a:tab algn="l" pos="2260440"/>
                <a:tab algn="l" pos="3174840"/>
                <a:tab algn="l" pos="4089240"/>
                <a:tab algn="l" pos="5003640"/>
                <a:tab algn="l" pos="5918040"/>
                <a:tab algn="l" pos="6832440"/>
                <a:tab algn="l" pos="7746840"/>
                <a:tab algn="l" pos="8661240"/>
                <a:tab algn="l" pos="9575640"/>
                <a:tab algn="l" pos="10490040"/>
              </a:tabLst>
            </a:pPr>
            <a:r>
              <a:rPr b="0" lang="ja-JP" sz="3380" spc="-1" strike="noStrike">
                <a:solidFill>
                  <a:srgbClr val="000000"/>
                </a:solidFill>
                <a:latin typeface="游ゴシック"/>
                <a:ea typeface="游ゴシック"/>
              </a:rPr>
              <a:t>来月に向けた自分の行動目標</a:t>
            </a:r>
            <a:endParaRPr b="0" lang="en-US" sz="3380" spc="-1" strike="noStrike">
              <a:solidFill>
                <a:srgbClr val="000000"/>
              </a:solidFill>
              <a:latin typeface="Arial"/>
            </a:endParaRPr>
          </a:p>
          <a:p>
            <a:pPr marL="685440" indent="-552960" defTabSz="914400">
              <a:lnSpc>
                <a:spcPct val="100000"/>
              </a:lnSpc>
              <a:spcAft>
                <a:spcPts val="1412"/>
              </a:spcAft>
              <a:buClr>
                <a:srgbClr val="000000"/>
              </a:buClr>
              <a:buFont typeface="Calibri Light"/>
              <a:buAutoNum type="arabicPeriod"/>
              <a:tabLst>
                <a:tab algn="l" pos="431640"/>
                <a:tab algn="l" pos="1346040"/>
                <a:tab algn="l" pos="2260440"/>
                <a:tab algn="l" pos="3174840"/>
                <a:tab algn="l" pos="4089240"/>
                <a:tab algn="l" pos="5003640"/>
                <a:tab algn="l" pos="5918040"/>
                <a:tab algn="l" pos="6832440"/>
                <a:tab algn="l" pos="7746840"/>
                <a:tab algn="l" pos="8661240"/>
                <a:tab algn="l" pos="9575640"/>
                <a:tab algn="l" pos="10490040"/>
              </a:tabLst>
            </a:pPr>
            <a:r>
              <a:rPr b="0" lang="ja-JP" sz="3380" spc="-1" strike="noStrike">
                <a:solidFill>
                  <a:srgbClr val="000000"/>
                </a:solidFill>
                <a:latin typeface="游ゴシック"/>
                <a:ea typeface="游ゴシック"/>
              </a:rPr>
              <a:t>終わりに</a:t>
            </a:r>
            <a:endParaRPr b="0" lang="en-US" sz="3380" spc="-1" strike="noStrike">
              <a:solidFill>
                <a:srgbClr val="000000"/>
              </a:solidFill>
              <a:latin typeface="Arial"/>
            </a:endParaRPr>
          </a:p>
        </p:txBody>
      </p:sp>
      <p:pic>
        <p:nvPicPr>
          <p:cNvPr id="64" name="Picture 4" descr=""/>
          <p:cNvPicPr/>
          <p:nvPr/>
        </p:nvPicPr>
        <p:blipFill>
          <a:blip r:embed="rId1"/>
          <a:stretch/>
        </p:blipFill>
        <p:spPr>
          <a:xfrm>
            <a:off x="12095280" y="6761160"/>
            <a:ext cx="1473480" cy="1473480"/>
          </a:xfrm>
          <a:prstGeom prst="rect">
            <a:avLst/>
          </a:prstGeom>
          <a:ln w="0">
            <a:noFill/>
          </a:ln>
        </p:spPr>
      </p:pic>
      <p:sp>
        <p:nvSpPr>
          <p:cNvPr id="65" name="Line 5"/>
          <p:cNvSpPr/>
          <p:nvPr/>
        </p:nvSpPr>
        <p:spPr>
          <a:xfrm>
            <a:off x="2639880" y="1658880"/>
            <a:ext cx="7402320" cy="1800"/>
          </a:xfrm>
          <a:prstGeom prst="line">
            <a:avLst/>
          </a:prstGeom>
          <a:ln cap="sq" w="9525">
            <a:solidFill>
              <a:srgbClr val="000000"/>
            </a:solidFill>
            <a:miter/>
          </a:ln>
        </p:spPr>
        <p:style>
          <a:lnRef idx="0"/>
          <a:fillRef idx="0"/>
          <a:effectRef idx="0"/>
          <a:fontRef idx="minor"/>
        </p:style>
        <p:txBody>
          <a:bodyPr lIns="90000" rIns="90000" tIns="-43200" bIns="-43200" anchor="t">
            <a:noAutofit/>
          </a:bodyPr>
          <a:p>
            <a:endParaRPr b="0" lang="en-US" sz="2170" spc="-1" strike="noStrike">
              <a:solidFill>
                <a:schemeClr val="dk1"/>
              </a:solidFill>
              <a:latin typeface="Calibri"/>
            </a:endParaRPr>
          </a:p>
        </p:txBody>
      </p:sp>
      <p:sp>
        <p:nvSpPr>
          <p:cNvPr id="66" name="Line 6"/>
          <p:cNvSpPr/>
          <p:nvPr/>
        </p:nvSpPr>
        <p:spPr>
          <a:xfrm>
            <a:off x="7738200" y="8235720"/>
            <a:ext cx="5831640" cy="1800"/>
          </a:xfrm>
          <a:prstGeom prst="line">
            <a:avLst/>
          </a:prstGeom>
          <a:ln cap="sq" w="9525">
            <a:solidFill>
              <a:srgbClr val="000000"/>
            </a:solidFill>
            <a:miter/>
          </a:ln>
        </p:spPr>
        <p:style>
          <a:lnRef idx="0"/>
          <a:fillRef idx="0"/>
          <a:effectRef idx="0"/>
          <a:fontRef idx="minor"/>
        </p:style>
        <p:txBody>
          <a:bodyPr lIns="90000" rIns="90000" tIns="-43200" bIns="-43200" anchor="t">
            <a:noAutofit/>
          </a:bodyPr>
          <a:p>
            <a:endParaRPr b="0" lang="en-US" sz="217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 Box 1"/>
          <p:cNvSpPr/>
          <p:nvPr/>
        </p:nvSpPr>
        <p:spPr>
          <a:xfrm>
            <a:off x="10774080" y="8329680"/>
            <a:ext cx="2838960" cy="630720"/>
          </a:xfrm>
          <a:prstGeom prst="rect">
            <a:avLst/>
          </a:prstGeom>
          <a:noFill/>
          <a:ln w="0">
            <a:noFill/>
          </a:ln>
        </p:spPr>
        <p:style>
          <a:lnRef idx="0"/>
          <a:fillRef idx="0"/>
          <a:effectRef idx="0"/>
          <a:fontRef idx="minor"/>
        </p:style>
        <p:txBody>
          <a:bodyPr lIns="0" rIns="0" tIns="0" bIns="0" anchor="t">
            <a:noAutofit/>
          </a:bodyPr>
          <a:p>
            <a:pPr algn="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90EB69B-74AA-4BBA-948E-C27078363568}" type="slidenum">
              <a:rPr b="0" lang="en-US" sz="2170" spc="-1" strike="noStrike">
                <a:solidFill>
                  <a:srgbClr val="000000"/>
                </a:solidFill>
                <a:latin typeface="メイリオ"/>
                <a:ea typeface="ＭＳ Ｐゴシック"/>
              </a:rPr>
              <a:t>&lt;番号&gt;</a:t>
            </a:fld>
            <a:endParaRPr b="0" lang="en-US" sz="2170" spc="-1" strike="noStrike">
              <a:solidFill>
                <a:srgbClr val="000000"/>
              </a:solidFill>
              <a:latin typeface="Arial"/>
            </a:endParaRPr>
          </a:p>
        </p:txBody>
      </p:sp>
      <p:sp>
        <p:nvSpPr>
          <p:cNvPr id="68" name="Text Box 2"/>
          <p:cNvSpPr/>
          <p:nvPr/>
        </p:nvSpPr>
        <p:spPr>
          <a:xfrm>
            <a:off x="2640240" y="364680"/>
            <a:ext cx="10972800" cy="1525320"/>
          </a:xfrm>
          <a:prstGeom prst="rect">
            <a:avLst/>
          </a:prstGeom>
          <a:noFill/>
          <a:ln w="0">
            <a:noFill/>
          </a:ln>
        </p:spPr>
        <p:style>
          <a:lnRef idx="0"/>
          <a:fillRef idx="0"/>
          <a:effectRef idx="0"/>
          <a:fontRef idx="minor"/>
        </p:style>
        <p:txBody>
          <a:bodyPr lIns="0" rIns="0" tIns="0" bIns="0" anchor="ctr">
            <a:no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3380" spc="-1" strike="noStrike">
                <a:solidFill>
                  <a:srgbClr val="000000"/>
                </a:solidFill>
                <a:latin typeface="メイリオ"/>
                <a:ea typeface="ＭＳ Ｐゴシック"/>
              </a:rPr>
              <a:t>演習の概要</a:t>
            </a:r>
            <a:endParaRPr b="0" lang="en-US" sz="3380" spc="-1" strike="noStrike">
              <a:solidFill>
                <a:srgbClr val="000000"/>
              </a:solidFill>
              <a:latin typeface="Arial"/>
            </a:endParaRPr>
          </a:p>
        </p:txBody>
      </p:sp>
      <p:sp>
        <p:nvSpPr>
          <p:cNvPr id="69" name="Line 4"/>
          <p:cNvSpPr/>
          <p:nvPr/>
        </p:nvSpPr>
        <p:spPr>
          <a:xfrm>
            <a:off x="2639880" y="1658880"/>
            <a:ext cx="7402320" cy="1800"/>
          </a:xfrm>
          <a:prstGeom prst="line">
            <a:avLst/>
          </a:prstGeom>
          <a:ln cap="sq" w="9525">
            <a:solidFill>
              <a:srgbClr val="000000"/>
            </a:solidFill>
            <a:miter/>
          </a:ln>
        </p:spPr>
        <p:style>
          <a:lnRef idx="0"/>
          <a:fillRef idx="0"/>
          <a:effectRef idx="0"/>
          <a:fontRef idx="minor"/>
        </p:style>
        <p:txBody>
          <a:bodyPr lIns="90000" rIns="90000" tIns="-43200" bIns="-43200" anchor="t">
            <a:noAutofit/>
          </a:bodyPr>
          <a:p>
            <a:endParaRPr b="0" lang="en-US" sz="2170" spc="-1" strike="noStrike">
              <a:solidFill>
                <a:schemeClr val="dk1"/>
              </a:solidFill>
              <a:latin typeface="Calibri"/>
            </a:endParaRPr>
          </a:p>
        </p:txBody>
      </p:sp>
      <p:sp>
        <p:nvSpPr>
          <p:cNvPr id="70" name="Line 5"/>
          <p:cNvSpPr/>
          <p:nvPr/>
        </p:nvSpPr>
        <p:spPr>
          <a:xfrm>
            <a:off x="7738200" y="8233560"/>
            <a:ext cx="5831640" cy="2160"/>
          </a:xfrm>
          <a:prstGeom prst="line">
            <a:avLst/>
          </a:prstGeom>
          <a:ln cap="sq" w="9525">
            <a:solidFill>
              <a:srgbClr val="000000"/>
            </a:solidFill>
            <a:miter/>
          </a:ln>
        </p:spPr>
        <p:style>
          <a:lnRef idx="0"/>
          <a:fillRef idx="0"/>
          <a:effectRef idx="0"/>
          <a:fontRef idx="minor"/>
        </p:style>
        <p:txBody>
          <a:bodyPr lIns="90000" rIns="90000" tIns="-42840" bIns="-42840" anchor="t">
            <a:noAutofit/>
          </a:bodyPr>
          <a:p>
            <a:endParaRPr b="0" lang="en-US" sz="2170" spc="-1" strike="noStrike">
              <a:solidFill>
                <a:schemeClr val="dk1"/>
              </a:solidFill>
              <a:latin typeface="Calibri"/>
            </a:endParaRPr>
          </a:p>
        </p:txBody>
      </p:sp>
      <p:pic>
        <p:nvPicPr>
          <p:cNvPr id="71" name="Picture 6" descr=""/>
          <p:cNvPicPr/>
          <p:nvPr/>
        </p:nvPicPr>
        <p:blipFill>
          <a:blip r:embed="rId1"/>
          <a:stretch/>
        </p:blipFill>
        <p:spPr>
          <a:xfrm>
            <a:off x="12095280" y="6761160"/>
            <a:ext cx="1473480" cy="1471680"/>
          </a:xfrm>
          <a:prstGeom prst="rect">
            <a:avLst/>
          </a:prstGeom>
          <a:ln w="0">
            <a:noFill/>
          </a:ln>
        </p:spPr>
      </p:pic>
      <p:sp>
        <p:nvSpPr>
          <p:cNvPr id="72" name="テキスト ボックス 10"/>
          <p:cNvSpPr/>
          <p:nvPr/>
        </p:nvSpPr>
        <p:spPr>
          <a:xfrm>
            <a:off x="1827000" y="2710080"/>
            <a:ext cx="12598920" cy="2833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ja-JP" sz="3600" spc="-1" strike="noStrike">
                <a:solidFill>
                  <a:schemeClr val="dk1"/>
                </a:solidFill>
                <a:latin typeface="游ゴシック"/>
                <a:ea typeface="游ゴシック"/>
              </a:rPr>
              <a:t>テーマ：書籍閲覧システム</a:t>
            </a:r>
            <a:endParaRPr b="0" lang="en-US" sz="3600" spc="-1" strike="noStrike">
              <a:solidFill>
                <a:srgbClr val="000000"/>
              </a:solidFill>
              <a:latin typeface="Arial"/>
            </a:endParaRPr>
          </a:p>
          <a:p>
            <a:pPr defTabSz="914400">
              <a:lnSpc>
                <a:spcPct val="100000"/>
              </a:lnSpc>
            </a:pPr>
            <a:endParaRPr b="0" lang="en-US" sz="3600" spc="-1" strike="noStrike">
              <a:solidFill>
                <a:srgbClr val="000000"/>
              </a:solidFill>
              <a:latin typeface="Arial"/>
            </a:endParaRPr>
          </a:p>
          <a:p>
            <a:pPr defTabSz="914400">
              <a:lnSpc>
                <a:spcPct val="100000"/>
              </a:lnSpc>
            </a:pPr>
            <a:r>
              <a:rPr b="0" lang="ja-JP" sz="3600" spc="-1" strike="noStrike">
                <a:solidFill>
                  <a:schemeClr val="dk1"/>
                </a:solidFill>
                <a:latin typeface="游ゴシック"/>
                <a:ea typeface="游ゴシック"/>
              </a:rPr>
              <a:t>実施期間：</a:t>
            </a:r>
            <a:r>
              <a:rPr b="0" lang="en-US" sz="3600" spc="-1" strike="noStrike">
                <a:solidFill>
                  <a:schemeClr val="dk1"/>
                </a:solidFill>
                <a:latin typeface="游ゴシック"/>
                <a:ea typeface="游ゴシック"/>
              </a:rPr>
              <a:t>3</a:t>
            </a:r>
            <a:r>
              <a:rPr b="0" lang="ja-JP" sz="3600" spc="-1" strike="noStrike">
                <a:solidFill>
                  <a:schemeClr val="dk1"/>
                </a:solidFill>
                <a:latin typeface="游ゴシック"/>
                <a:ea typeface="游ゴシック"/>
              </a:rPr>
              <a:t>日間</a:t>
            </a:r>
            <a:endParaRPr b="0" lang="en-US" sz="3600" spc="-1" strike="noStrike">
              <a:solidFill>
                <a:srgbClr val="000000"/>
              </a:solidFill>
              <a:latin typeface="Arial"/>
            </a:endParaRPr>
          </a:p>
          <a:p>
            <a:pPr defTabSz="914400">
              <a:lnSpc>
                <a:spcPct val="100000"/>
              </a:lnSpc>
            </a:pPr>
            <a:endParaRPr b="0" lang="en-US" sz="3600" spc="-1" strike="noStrike">
              <a:solidFill>
                <a:srgbClr val="000000"/>
              </a:solidFill>
              <a:latin typeface="Arial"/>
            </a:endParaRPr>
          </a:p>
          <a:p>
            <a:pPr defTabSz="914400">
              <a:lnSpc>
                <a:spcPct val="100000"/>
              </a:lnSpc>
            </a:pPr>
            <a:r>
              <a:rPr b="0" lang="ja-JP" sz="3600" spc="-1" strike="noStrike">
                <a:solidFill>
                  <a:schemeClr val="dk1"/>
                </a:solidFill>
                <a:latin typeface="游ゴシック"/>
                <a:ea typeface="游ゴシック"/>
              </a:rPr>
              <a:t>使用技術：</a:t>
            </a:r>
            <a:r>
              <a:rPr b="0" lang="en-US" sz="3600" spc="-1" strike="noStrike">
                <a:solidFill>
                  <a:schemeClr val="dk1"/>
                </a:solidFill>
                <a:latin typeface="游ゴシック"/>
                <a:ea typeface="游ゴシック"/>
              </a:rPr>
              <a:t>Java/Oracle/html/css</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 Box 1"/>
          <p:cNvSpPr/>
          <p:nvPr/>
        </p:nvSpPr>
        <p:spPr>
          <a:xfrm>
            <a:off x="10774080" y="8329680"/>
            <a:ext cx="2838960" cy="630720"/>
          </a:xfrm>
          <a:prstGeom prst="rect">
            <a:avLst/>
          </a:prstGeom>
          <a:noFill/>
          <a:ln w="0">
            <a:noFill/>
          </a:ln>
        </p:spPr>
        <p:style>
          <a:lnRef idx="0"/>
          <a:fillRef idx="0"/>
          <a:effectRef idx="0"/>
          <a:fontRef idx="minor"/>
        </p:style>
        <p:txBody>
          <a:bodyPr lIns="0" rIns="0" tIns="0" bIns="0" anchor="t">
            <a:noAutofit/>
          </a:bodyPr>
          <a:p>
            <a:pPr algn="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C830580-705C-44D2-B68D-471DE553CE26}" type="slidenum">
              <a:rPr b="0" lang="en-US" sz="2170" spc="-1" strike="noStrike">
                <a:solidFill>
                  <a:srgbClr val="000000"/>
                </a:solidFill>
                <a:latin typeface="メイリオ"/>
                <a:ea typeface="ＭＳ Ｐゴシック"/>
              </a:rPr>
              <a:t>&lt;番号&gt;</a:t>
            </a:fld>
            <a:endParaRPr b="0" lang="en-US" sz="2170" spc="-1" strike="noStrike">
              <a:solidFill>
                <a:srgbClr val="000000"/>
              </a:solidFill>
              <a:latin typeface="Arial"/>
            </a:endParaRPr>
          </a:p>
        </p:txBody>
      </p:sp>
      <p:sp>
        <p:nvSpPr>
          <p:cNvPr id="74" name="Text Box 2"/>
          <p:cNvSpPr/>
          <p:nvPr/>
        </p:nvSpPr>
        <p:spPr>
          <a:xfrm>
            <a:off x="2640240" y="364680"/>
            <a:ext cx="10972800" cy="1525320"/>
          </a:xfrm>
          <a:prstGeom prst="rect">
            <a:avLst/>
          </a:prstGeom>
          <a:noFill/>
          <a:ln w="0">
            <a:noFill/>
          </a:ln>
        </p:spPr>
        <p:style>
          <a:lnRef idx="0"/>
          <a:fillRef idx="0"/>
          <a:effectRef idx="0"/>
          <a:fontRef idx="minor"/>
        </p:style>
        <p:txBody>
          <a:bodyPr lIns="0" rIns="0" tIns="0" bIns="0" anchor="ctr">
            <a:no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3380" spc="-1" strike="noStrike">
                <a:solidFill>
                  <a:srgbClr val="000000"/>
                </a:solidFill>
                <a:latin typeface="メイリオ"/>
                <a:ea typeface="ＭＳ Ｐゴシック"/>
              </a:rPr>
              <a:t>実装機能一覧</a:t>
            </a:r>
            <a:endParaRPr b="0" lang="en-US" sz="3380" spc="-1" strike="noStrike">
              <a:solidFill>
                <a:srgbClr val="000000"/>
              </a:solidFill>
              <a:latin typeface="Arial"/>
            </a:endParaRPr>
          </a:p>
        </p:txBody>
      </p:sp>
      <p:sp>
        <p:nvSpPr>
          <p:cNvPr id="75" name="Line 4"/>
          <p:cNvSpPr/>
          <p:nvPr/>
        </p:nvSpPr>
        <p:spPr>
          <a:xfrm>
            <a:off x="2639880" y="1658880"/>
            <a:ext cx="7402320" cy="1800"/>
          </a:xfrm>
          <a:prstGeom prst="line">
            <a:avLst/>
          </a:prstGeom>
          <a:ln cap="sq" w="9525">
            <a:solidFill>
              <a:srgbClr val="000000"/>
            </a:solidFill>
            <a:miter/>
          </a:ln>
        </p:spPr>
        <p:style>
          <a:lnRef idx="0"/>
          <a:fillRef idx="0"/>
          <a:effectRef idx="0"/>
          <a:fontRef idx="minor"/>
        </p:style>
        <p:txBody>
          <a:bodyPr lIns="90000" rIns="90000" tIns="-43200" bIns="-43200" anchor="t">
            <a:noAutofit/>
          </a:bodyPr>
          <a:p>
            <a:endParaRPr b="0" lang="en-US" sz="2170" spc="-1" strike="noStrike">
              <a:solidFill>
                <a:schemeClr val="dk1"/>
              </a:solidFill>
              <a:latin typeface="Calibri"/>
            </a:endParaRPr>
          </a:p>
        </p:txBody>
      </p:sp>
      <p:sp>
        <p:nvSpPr>
          <p:cNvPr id="76" name="Line 5"/>
          <p:cNvSpPr/>
          <p:nvPr/>
        </p:nvSpPr>
        <p:spPr>
          <a:xfrm>
            <a:off x="7738200" y="8233560"/>
            <a:ext cx="5831640" cy="2160"/>
          </a:xfrm>
          <a:prstGeom prst="line">
            <a:avLst/>
          </a:prstGeom>
          <a:ln cap="sq" w="9525">
            <a:solidFill>
              <a:srgbClr val="000000"/>
            </a:solidFill>
            <a:miter/>
          </a:ln>
        </p:spPr>
        <p:style>
          <a:lnRef idx="0"/>
          <a:fillRef idx="0"/>
          <a:effectRef idx="0"/>
          <a:fontRef idx="minor"/>
        </p:style>
        <p:txBody>
          <a:bodyPr lIns="90000" rIns="90000" tIns="-42840" bIns="-42840" anchor="t">
            <a:noAutofit/>
          </a:bodyPr>
          <a:p>
            <a:endParaRPr b="0" lang="en-US" sz="2170" spc="-1" strike="noStrike">
              <a:solidFill>
                <a:schemeClr val="dk1"/>
              </a:solidFill>
              <a:latin typeface="Calibri"/>
            </a:endParaRPr>
          </a:p>
        </p:txBody>
      </p:sp>
      <p:pic>
        <p:nvPicPr>
          <p:cNvPr id="77" name="Picture 6" descr=""/>
          <p:cNvPicPr/>
          <p:nvPr/>
        </p:nvPicPr>
        <p:blipFill>
          <a:blip r:embed="rId1"/>
          <a:stretch/>
        </p:blipFill>
        <p:spPr>
          <a:xfrm>
            <a:off x="12095280" y="6761160"/>
            <a:ext cx="1473480" cy="1471680"/>
          </a:xfrm>
          <a:prstGeom prst="rect">
            <a:avLst/>
          </a:prstGeom>
          <a:ln w="0">
            <a:noFill/>
          </a:ln>
        </p:spPr>
      </p:pic>
      <p:sp>
        <p:nvSpPr>
          <p:cNvPr id="78" name="テキスト ボックス 8"/>
          <p:cNvSpPr/>
          <p:nvPr/>
        </p:nvSpPr>
        <p:spPr>
          <a:xfrm>
            <a:off x="1827000" y="3448440"/>
            <a:ext cx="12598920" cy="17974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ja-JP" sz="2800" spc="-1" strike="noStrike">
                <a:solidFill>
                  <a:srgbClr val="0c2d6a"/>
                </a:solidFill>
                <a:latin typeface="游ゴシック"/>
                <a:ea typeface="游ゴシック"/>
              </a:rPr>
              <a:t>実装した機能</a:t>
            </a:r>
            <a:endParaRPr b="0" lang="en-US" sz="2800" spc="-1" strike="noStrike">
              <a:solidFill>
                <a:srgbClr val="000000"/>
              </a:solidFill>
              <a:latin typeface="Arial"/>
            </a:endParaRPr>
          </a:p>
          <a:p>
            <a:pPr marL="216000" indent="-216000" defTabSz="914400">
              <a:lnSpc>
                <a:spcPct val="100000"/>
              </a:lnSpc>
              <a:buClr>
                <a:srgbClr val="0c2d6a"/>
              </a:buClr>
              <a:buSzPct val="45000"/>
              <a:buFont typeface="Wingdings" charset="2"/>
              <a:buChar char=""/>
            </a:pPr>
            <a:r>
              <a:rPr b="1" lang="ja-JP" sz="2800" spc="-1" strike="noStrike">
                <a:solidFill>
                  <a:srgbClr val="0c2d6a"/>
                </a:solidFill>
                <a:latin typeface="游ゴシック"/>
                <a:ea typeface="游ゴシック"/>
              </a:rPr>
              <a:t>書籍一覧表示機能</a:t>
            </a:r>
            <a:endParaRPr b="0" lang="en-US" sz="2800" spc="-1" strike="noStrike">
              <a:solidFill>
                <a:srgbClr val="000000"/>
              </a:solidFill>
              <a:latin typeface="Arial"/>
            </a:endParaRPr>
          </a:p>
          <a:p>
            <a:pPr marL="216000" indent="-216000" defTabSz="914400">
              <a:lnSpc>
                <a:spcPct val="100000"/>
              </a:lnSpc>
              <a:buClr>
                <a:srgbClr val="0c2d6a"/>
              </a:buClr>
              <a:buSzPct val="45000"/>
              <a:buFont typeface="Wingdings" charset="2"/>
              <a:buChar char=""/>
            </a:pPr>
            <a:r>
              <a:rPr b="1" lang="ja-JP" sz="2800" spc="-1" strike="noStrike">
                <a:solidFill>
                  <a:srgbClr val="0c2d6a"/>
                </a:solidFill>
                <a:latin typeface="游ゴシック"/>
                <a:ea typeface="游ゴシック"/>
              </a:rPr>
              <a:t>書籍名検索機能</a:t>
            </a:r>
            <a:endParaRPr b="0" lang="en-US" sz="2800" spc="-1" strike="noStrike">
              <a:solidFill>
                <a:srgbClr val="000000"/>
              </a:solidFill>
              <a:latin typeface="Arial"/>
            </a:endParaRPr>
          </a:p>
          <a:p>
            <a:pPr marL="216000" indent="-216000" defTabSz="914400">
              <a:lnSpc>
                <a:spcPct val="100000"/>
              </a:lnSpc>
              <a:buClr>
                <a:srgbClr val="0c2d6a"/>
              </a:buClr>
              <a:buSzPct val="45000"/>
              <a:buFont typeface="Wingdings" charset="2"/>
              <a:buChar char=""/>
            </a:pPr>
            <a:r>
              <a:rPr b="1" lang="ja-JP" sz="2800" spc="-1" strike="noStrike">
                <a:solidFill>
                  <a:srgbClr val="0c2d6a"/>
                </a:solidFill>
                <a:latin typeface="游ゴシック"/>
                <a:ea typeface="游ゴシック"/>
              </a:rPr>
              <a:t>ジャンル名検索機能</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 Box 1"/>
          <p:cNvSpPr/>
          <p:nvPr/>
        </p:nvSpPr>
        <p:spPr>
          <a:xfrm>
            <a:off x="10774080" y="8329680"/>
            <a:ext cx="2838960" cy="630720"/>
          </a:xfrm>
          <a:prstGeom prst="rect">
            <a:avLst/>
          </a:prstGeom>
          <a:noFill/>
          <a:ln w="0">
            <a:noFill/>
          </a:ln>
        </p:spPr>
        <p:style>
          <a:lnRef idx="0"/>
          <a:fillRef idx="0"/>
          <a:effectRef idx="0"/>
          <a:fontRef idx="minor"/>
        </p:style>
        <p:txBody>
          <a:bodyPr lIns="0" rIns="0" tIns="0" bIns="0" anchor="t">
            <a:noAutofit/>
          </a:bodyPr>
          <a:p>
            <a:pPr algn="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3414A55-021B-4401-A6F7-F306A41EAFD3}" type="slidenum">
              <a:rPr b="0" lang="en-US" sz="2170" spc="-1" strike="noStrike">
                <a:solidFill>
                  <a:srgbClr val="000000"/>
                </a:solidFill>
                <a:latin typeface="メイリオ"/>
                <a:ea typeface="ＭＳ Ｐゴシック"/>
              </a:rPr>
              <a:t>&lt;番号&gt;</a:t>
            </a:fld>
            <a:endParaRPr b="0" lang="en-US" sz="2170" spc="-1" strike="noStrike">
              <a:solidFill>
                <a:srgbClr val="000000"/>
              </a:solidFill>
              <a:latin typeface="Arial"/>
            </a:endParaRPr>
          </a:p>
        </p:txBody>
      </p:sp>
      <p:sp>
        <p:nvSpPr>
          <p:cNvPr id="80" name="Text Box 2"/>
          <p:cNvSpPr/>
          <p:nvPr/>
        </p:nvSpPr>
        <p:spPr>
          <a:xfrm>
            <a:off x="2640240" y="364680"/>
            <a:ext cx="10972800" cy="1525320"/>
          </a:xfrm>
          <a:prstGeom prst="rect">
            <a:avLst/>
          </a:prstGeom>
          <a:noFill/>
          <a:ln w="0">
            <a:noFill/>
          </a:ln>
        </p:spPr>
        <p:style>
          <a:lnRef idx="0"/>
          <a:fillRef idx="0"/>
          <a:effectRef idx="0"/>
          <a:fontRef idx="minor"/>
        </p:style>
        <p:txBody>
          <a:bodyPr lIns="0" rIns="0" tIns="0" bIns="0" anchor="ctr">
            <a:no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3380" spc="-1" strike="noStrike">
                <a:solidFill>
                  <a:srgbClr val="000000"/>
                </a:solidFill>
                <a:latin typeface="メイリオ"/>
                <a:ea typeface="ＭＳ Ｐゴシック"/>
              </a:rPr>
              <a:t>デモンストレーション</a:t>
            </a:r>
            <a:endParaRPr b="0" lang="en-US" sz="3380" spc="-1" strike="noStrike">
              <a:solidFill>
                <a:srgbClr val="000000"/>
              </a:solidFill>
              <a:latin typeface="Arial"/>
            </a:endParaRPr>
          </a:p>
        </p:txBody>
      </p:sp>
      <p:sp>
        <p:nvSpPr>
          <p:cNvPr id="81" name="Line 4"/>
          <p:cNvSpPr/>
          <p:nvPr/>
        </p:nvSpPr>
        <p:spPr>
          <a:xfrm>
            <a:off x="2639880" y="1658880"/>
            <a:ext cx="7402320" cy="1800"/>
          </a:xfrm>
          <a:prstGeom prst="line">
            <a:avLst/>
          </a:prstGeom>
          <a:ln cap="sq" w="9525">
            <a:solidFill>
              <a:srgbClr val="000000"/>
            </a:solidFill>
            <a:miter/>
          </a:ln>
        </p:spPr>
        <p:style>
          <a:lnRef idx="0"/>
          <a:fillRef idx="0"/>
          <a:effectRef idx="0"/>
          <a:fontRef idx="minor"/>
        </p:style>
        <p:txBody>
          <a:bodyPr lIns="90000" rIns="90000" tIns="-43200" bIns="-43200" anchor="t">
            <a:noAutofit/>
          </a:bodyPr>
          <a:p>
            <a:endParaRPr b="0" lang="en-US" sz="2170" spc="-1" strike="noStrike">
              <a:solidFill>
                <a:schemeClr val="dk1"/>
              </a:solidFill>
              <a:latin typeface="Calibri"/>
            </a:endParaRPr>
          </a:p>
        </p:txBody>
      </p:sp>
      <p:sp>
        <p:nvSpPr>
          <p:cNvPr id="82" name="Line 5"/>
          <p:cNvSpPr/>
          <p:nvPr/>
        </p:nvSpPr>
        <p:spPr>
          <a:xfrm>
            <a:off x="7738200" y="8233560"/>
            <a:ext cx="5831640" cy="2160"/>
          </a:xfrm>
          <a:prstGeom prst="line">
            <a:avLst/>
          </a:prstGeom>
          <a:ln cap="sq" w="9525">
            <a:solidFill>
              <a:srgbClr val="000000"/>
            </a:solidFill>
            <a:miter/>
          </a:ln>
        </p:spPr>
        <p:style>
          <a:lnRef idx="0"/>
          <a:fillRef idx="0"/>
          <a:effectRef idx="0"/>
          <a:fontRef idx="minor"/>
        </p:style>
        <p:txBody>
          <a:bodyPr lIns="90000" rIns="90000" tIns="-42840" bIns="-42840" anchor="t">
            <a:noAutofit/>
          </a:bodyPr>
          <a:p>
            <a:endParaRPr b="0" lang="en-US" sz="2170" spc="-1" strike="noStrike">
              <a:solidFill>
                <a:schemeClr val="dk1"/>
              </a:solidFill>
              <a:latin typeface="Calibri"/>
            </a:endParaRPr>
          </a:p>
        </p:txBody>
      </p:sp>
      <p:pic>
        <p:nvPicPr>
          <p:cNvPr id="83" name="Picture 6" descr=""/>
          <p:cNvPicPr/>
          <p:nvPr/>
        </p:nvPicPr>
        <p:blipFill>
          <a:blip r:embed="rId1"/>
          <a:stretch/>
        </p:blipFill>
        <p:spPr>
          <a:xfrm>
            <a:off x="12095280" y="6761160"/>
            <a:ext cx="1473480" cy="1471680"/>
          </a:xfrm>
          <a:prstGeom prst="rect">
            <a:avLst/>
          </a:prstGeom>
          <a:ln w="0">
            <a:noFill/>
          </a:ln>
        </p:spPr>
      </p:pic>
      <p:sp>
        <p:nvSpPr>
          <p:cNvPr id="84" name="Text Box 3"/>
          <p:cNvSpPr/>
          <p:nvPr/>
        </p:nvSpPr>
        <p:spPr>
          <a:xfrm>
            <a:off x="1827000" y="4270680"/>
            <a:ext cx="12598920" cy="596160"/>
          </a:xfrm>
          <a:prstGeom prst="rect">
            <a:avLst/>
          </a:prstGeom>
          <a:noFill/>
          <a:ln w="0">
            <a:noFill/>
          </a:ln>
        </p:spPr>
        <p:style>
          <a:lnRef idx="0"/>
          <a:fillRef idx="0"/>
          <a:effectRef idx="0"/>
          <a:fontRef idx="minor"/>
        </p:style>
        <p:txBody>
          <a:bodyPr lIns="108720" rIns="108720" tIns="54360" bIns="54360" anchor="t">
            <a:spAutoFit/>
          </a:bodyPr>
          <a:p>
            <a:pPr algn="ct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ja-JP" sz="3200" spc="-1" strike="noStrike">
                <a:solidFill>
                  <a:schemeClr val="dk1"/>
                </a:solidFill>
                <a:latin typeface="游ゴシック"/>
                <a:ea typeface="游ゴシック"/>
              </a:rPr>
              <a:t>システムをデモンストレーションにて説明いたします。</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 Box 1"/>
          <p:cNvSpPr/>
          <p:nvPr/>
        </p:nvSpPr>
        <p:spPr>
          <a:xfrm>
            <a:off x="10774080" y="8329680"/>
            <a:ext cx="2838960" cy="630720"/>
          </a:xfrm>
          <a:prstGeom prst="rect">
            <a:avLst/>
          </a:prstGeom>
          <a:noFill/>
          <a:ln w="0">
            <a:noFill/>
          </a:ln>
        </p:spPr>
        <p:style>
          <a:lnRef idx="0"/>
          <a:fillRef idx="0"/>
          <a:effectRef idx="0"/>
          <a:fontRef idx="minor"/>
        </p:style>
        <p:txBody>
          <a:bodyPr lIns="0" rIns="0" tIns="0" bIns="0" anchor="t">
            <a:noAutofit/>
          </a:bodyPr>
          <a:p>
            <a:pPr algn="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0F14F00-1BD4-4760-99A4-64341ED14832}" type="slidenum">
              <a:rPr b="0" lang="en-US" sz="2170" spc="-1" strike="noStrike">
                <a:solidFill>
                  <a:srgbClr val="000000"/>
                </a:solidFill>
                <a:latin typeface="メイリオ"/>
                <a:ea typeface="ＭＳ Ｐゴシック"/>
              </a:rPr>
              <a:t>&lt;番号&gt;</a:t>
            </a:fld>
            <a:endParaRPr b="0" lang="en-US" sz="2170" spc="-1" strike="noStrike">
              <a:solidFill>
                <a:srgbClr val="000000"/>
              </a:solidFill>
              <a:latin typeface="Arial"/>
            </a:endParaRPr>
          </a:p>
        </p:txBody>
      </p:sp>
      <p:sp>
        <p:nvSpPr>
          <p:cNvPr id="86" name="Text Box 2"/>
          <p:cNvSpPr/>
          <p:nvPr/>
        </p:nvSpPr>
        <p:spPr>
          <a:xfrm>
            <a:off x="2640240" y="364680"/>
            <a:ext cx="10972800" cy="1525320"/>
          </a:xfrm>
          <a:prstGeom prst="rect">
            <a:avLst/>
          </a:prstGeom>
          <a:noFill/>
          <a:ln w="0">
            <a:noFill/>
          </a:ln>
        </p:spPr>
        <p:style>
          <a:lnRef idx="0"/>
          <a:fillRef idx="0"/>
          <a:effectRef idx="0"/>
          <a:fontRef idx="minor"/>
        </p:style>
        <p:txBody>
          <a:bodyPr lIns="0" rIns="0" tIns="0" bIns="0" anchor="ctr">
            <a:no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3380" spc="-1" strike="noStrike">
                <a:solidFill>
                  <a:srgbClr val="000000"/>
                </a:solidFill>
                <a:latin typeface="メイリオ"/>
                <a:ea typeface="ＭＳ Ｐゴシック"/>
              </a:rPr>
              <a:t>演習で苦労した点、工夫した点</a:t>
            </a:r>
            <a:endParaRPr b="0" lang="en-US" sz="3380" spc="-1" strike="noStrike">
              <a:solidFill>
                <a:srgbClr val="000000"/>
              </a:solidFill>
              <a:latin typeface="Arial"/>
            </a:endParaRPr>
          </a:p>
        </p:txBody>
      </p:sp>
      <p:sp>
        <p:nvSpPr>
          <p:cNvPr id="87" name="Line 4"/>
          <p:cNvSpPr/>
          <p:nvPr/>
        </p:nvSpPr>
        <p:spPr>
          <a:xfrm>
            <a:off x="2639880" y="1658880"/>
            <a:ext cx="7402320" cy="1800"/>
          </a:xfrm>
          <a:prstGeom prst="line">
            <a:avLst/>
          </a:prstGeom>
          <a:ln cap="sq" w="9525">
            <a:solidFill>
              <a:srgbClr val="000000"/>
            </a:solidFill>
            <a:miter/>
          </a:ln>
        </p:spPr>
        <p:style>
          <a:lnRef idx="0"/>
          <a:fillRef idx="0"/>
          <a:effectRef idx="0"/>
          <a:fontRef idx="minor"/>
        </p:style>
        <p:txBody>
          <a:bodyPr lIns="90000" rIns="90000" tIns="-43200" bIns="-43200" anchor="t">
            <a:noAutofit/>
          </a:bodyPr>
          <a:p>
            <a:endParaRPr b="0" lang="en-US" sz="2170" spc="-1" strike="noStrike">
              <a:solidFill>
                <a:schemeClr val="dk1"/>
              </a:solidFill>
              <a:latin typeface="Calibri"/>
            </a:endParaRPr>
          </a:p>
        </p:txBody>
      </p:sp>
      <p:sp>
        <p:nvSpPr>
          <p:cNvPr id="88" name="Line 5"/>
          <p:cNvSpPr/>
          <p:nvPr/>
        </p:nvSpPr>
        <p:spPr>
          <a:xfrm>
            <a:off x="7738200" y="8233560"/>
            <a:ext cx="5831640" cy="2160"/>
          </a:xfrm>
          <a:prstGeom prst="line">
            <a:avLst/>
          </a:prstGeom>
          <a:ln cap="sq" w="9525">
            <a:solidFill>
              <a:srgbClr val="000000"/>
            </a:solidFill>
            <a:miter/>
          </a:ln>
        </p:spPr>
        <p:style>
          <a:lnRef idx="0"/>
          <a:fillRef idx="0"/>
          <a:effectRef idx="0"/>
          <a:fontRef idx="minor"/>
        </p:style>
        <p:txBody>
          <a:bodyPr lIns="90000" rIns="90000" tIns="-42840" bIns="-42840" anchor="t">
            <a:noAutofit/>
          </a:bodyPr>
          <a:p>
            <a:endParaRPr b="0" lang="en-US" sz="2170" spc="-1" strike="noStrike">
              <a:solidFill>
                <a:schemeClr val="dk1"/>
              </a:solidFill>
              <a:latin typeface="Calibri"/>
            </a:endParaRPr>
          </a:p>
        </p:txBody>
      </p:sp>
      <p:pic>
        <p:nvPicPr>
          <p:cNvPr id="89" name="Picture 6" descr=""/>
          <p:cNvPicPr/>
          <p:nvPr/>
        </p:nvPicPr>
        <p:blipFill>
          <a:blip r:embed="rId1"/>
          <a:stretch/>
        </p:blipFill>
        <p:spPr>
          <a:xfrm>
            <a:off x="12095280" y="6761160"/>
            <a:ext cx="1473480" cy="1471680"/>
          </a:xfrm>
          <a:prstGeom prst="rect">
            <a:avLst/>
          </a:prstGeom>
          <a:ln w="0">
            <a:noFill/>
          </a:ln>
        </p:spPr>
      </p:pic>
      <p:sp>
        <p:nvSpPr>
          <p:cNvPr id="90" name="テキスト ボックス 7"/>
          <p:cNvSpPr/>
          <p:nvPr/>
        </p:nvSpPr>
        <p:spPr>
          <a:xfrm>
            <a:off x="1827000" y="2613960"/>
            <a:ext cx="12598920" cy="34434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ja-JP" sz="2800" spc="-1" strike="noStrike">
                <a:solidFill>
                  <a:schemeClr val="dk1"/>
                </a:solidFill>
                <a:latin typeface="游ゴシック"/>
                <a:ea typeface="游ゴシック"/>
              </a:rPr>
              <a:t>苦労した点</a:t>
            </a:r>
            <a:endParaRPr b="0" lang="en-US" sz="2800" spc="-1" strike="noStrike">
              <a:solidFill>
                <a:srgbClr val="000000"/>
              </a:solidFill>
              <a:latin typeface="Arial"/>
            </a:endParaRPr>
          </a:p>
          <a:p>
            <a:pPr marL="343080" indent="-343080" defTabSz="914400">
              <a:lnSpc>
                <a:spcPct val="150000"/>
              </a:lnSpc>
              <a:buClr>
                <a:srgbClr val="0c2d6a"/>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600" spc="-1" strike="noStrike">
                <a:solidFill>
                  <a:schemeClr val="dk1"/>
                </a:solidFill>
                <a:latin typeface="メイリオ"/>
                <a:ea typeface="メイリオ"/>
              </a:rPr>
              <a:t>必要なクラスが何か考えた点。</a:t>
            </a:r>
            <a:endParaRPr b="0" lang="en-US" sz="1600" spc="-1" strike="noStrike">
              <a:solidFill>
                <a:srgbClr val="000000"/>
              </a:solidFill>
              <a:latin typeface="Arial"/>
            </a:endParaRPr>
          </a:p>
          <a:p>
            <a:pPr marL="343080" indent="-343080" defTabSz="914400">
              <a:lnSpc>
                <a:spcPct val="150000"/>
              </a:lnSpc>
              <a:buClr>
                <a:srgbClr val="0c2d6a"/>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600" spc="-1" strike="noStrike">
                <a:solidFill>
                  <a:schemeClr val="dk1"/>
                </a:solidFill>
                <a:latin typeface="メイリオ"/>
                <a:ea typeface="メイリオ"/>
              </a:rPr>
              <a:t>検索結果によって表示される内容を変更した点。</a:t>
            </a:r>
            <a:endParaRPr b="0" lang="en-US" sz="1600" spc="-1" strike="noStrike">
              <a:solidFill>
                <a:srgbClr val="000000"/>
              </a:solidFill>
              <a:latin typeface="Arial"/>
            </a:endParaRPr>
          </a:p>
          <a:p>
            <a:pPr defTabSz="914400">
              <a:lnSpc>
                <a:spcPct val="100000"/>
              </a:lnSpc>
            </a:pPr>
            <a:endParaRPr b="0" lang="en-US" sz="2800" spc="-1" strike="noStrike">
              <a:solidFill>
                <a:srgbClr val="000000"/>
              </a:solidFill>
              <a:latin typeface="Arial"/>
            </a:endParaRPr>
          </a:p>
          <a:p>
            <a:pPr defTabSz="914400">
              <a:lnSpc>
                <a:spcPct val="100000"/>
              </a:lnSpc>
            </a:pPr>
            <a:r>
              <a:rPr b="1" lang="ja-JP" sz="2800" spc="-1" strike="noStrike">
                <a:solidFill>
                  <a:schemeClr val="dk1"/>
                </a:solidFill>
                <a:latin typeface="游ゴシック"/>
                <a:ea typeface="游ゴシック"/>
              </a:rPr>
              <a:t>工夫した点</a:t>
            </a:r>
            <a:endParaRPr b="0" lang="en-US" sz="2800" spc="-1" strike="noStrike">
              <a:solidFill>
                <a:srgbClr val="000000"/>
              </a:solidFill>
              <a:latin typeface="Arial"/>
            </a:endParaRPr>
          </a:p>
          <a:p>
            <a:pPr marL="343080" indent="-343080" defTabSz="914400">
              <a:lnSpc>
                <a:spcPct val="150000"/>
              </a:lnSpc>
              <a:buClr>
                <a:srgbClr val="0c2d6a"/>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600" spc="-1" strike="noStrike">
                <a:solidFill>
                  <a:schemeClr val="dk1"/>
                </a:solidFill>
                <a:latin typeface="メイリオ"/>
                <a:ea typeface="メイリオ"/>
              </a:rPr>
              <a:t>プログラムを作る際に、実際に動かす順序で作成した点。</a:t>
            </a:r>
            <a:endParaRPr b="0" lang="en-US" sz="1600" spc="-1" strike="noStrike">
              <a:solidFill>
                <a:srgbClr val="000000"/>
              </a:solidFill>
              <a:latin typeface="Arial"/>
            </a:endParaRPr>
          </a:p>
          <a:p>
            <a:pPr marL="343080" indent="-343080" defTabSz="914400">
              <a:lnSpc>
                <a:spcPct val="100000"/>
              </a:lnSpc>
              <a:buClr>
                <a:srgbClr val="0c2d6a"/>
              </a:buClr>
              <a:buFont typeface="Arial"/>
              <a:buChar char="•"/>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 Box 1"/>
          <p:cNvSpPr/>
          <p:nvPr/>
        </p:nvSpPr>
        <p:spPr>
          <a:xfrm>
            <a:off x="10774080" y="8329680"/>
            <a:ext cx="2838960" cy="630720"/>
          </a:xfrm>
          <a:prstGeom prst="rect">
            <a:avLst/>
          </a:prstGeom>
          <a:noFill/>
          <a:ln w="0">
            <a:noFill/>
          </a:ln>
        </p:spPr>
        <p:style>
          <a:lnRef idx="0"/>
          <a:fillRef idx="0"/>
          <a:effectRef idx="0"/>
          <a:fontRef idx="minor"/>
        </p:style>
        <p:txBody>
          <a:bodyPr lIns="0" rIns="0" tIns="0" bIns="0" anchor="t">
            <a:noAutofit/>
          </a:bodyPr>
          <a:p>
            <a:pPr algn="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76A9CFF-1085-49F9-ADAC-F32700787D09}" type="slidenum">
              <a:rPr b="0" lang="en-US" sz="2170" spc="-1" strike="noStrike">
                <a:solidFill>
                  <a:srgbClr val="000000"/>
                </a:solidFill>
                <a:latin typeface="メイリオ"/>
                <a:ea typeface="ＭＳ Ｐゴシック"/>
              </a:rPr>
              <a:t>&lt;番号&gt;</a:t>
            </a:fld>
            <a:endParaRPr b="0" lang="en-US" sz="2170" spc="-1" strike="noStrike">
              <a:solidFill>
                <a:srgbClr val="000000"/>
              </a:solidFill>
              <a:latin typeface="Arial"/>
            </a:endParaRPr>
          </a:p>
        </p:txBody>
      </p:sp>
      <p:sp>
        <p:nvSpPr>
          <p:cNvPr id="92" name="Text Box 2"/>
          <p:cNvSpPr/>
          <p:nvPr/>
        </p:nvSpPr>
        <p:spPr>
          <a:xfrm>
            <a:off x="2640240" y="364680"/>
            <a:ext cx="10972800" cy="1525320"/>
          </a:xfrm>
          <a:prstGeom prst="rect">
            <a:avLst/>
          </a:prstGeom>
          <a:noFill/>
          <a:ln w="0">
            <a:noFill/>
          </a:ln>
        </p:spPr>
        <p:style>
          <a:lnRef idx="0"/>
          <a:fillRef idx="0"/>
          <a:effectRef idx="0"/>
          <a:fontRef idx="minor"/>
        </p:style>
        <p:txBody>
          <a:bodyPr lIns="0" rIns="0" tIns="0" bIns="0" anchor="ctr">
            <a:no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380" spc="-1" strike="noStrike">
                <a:solidFill>
                  <a:srgbClr val="000000"/>
                </a:solidFill>
                <a:latin typeface="メイリオ"/>
                <a:ea typeface="ＭＳ Ｐゴシック"/>
              </a:rPr>
              <a:t>IT</a:t>
            </a:r>
            <a:r>
              <a:rPr b="0" lang="ja-JP" sz="3380" spc="-1" strike="noStrike">
                <a:solidFill>
                  <a:srgbClr val="000000"/>
                </a:solidFill>
                <a:latin typeface="メイリオ"/>
                <a:ea typeface="ＭＳ Ｐゴシック"/>
              </a:rPr>
              <a:t>スキルの成果と課題</a:t>
            </a:r>
            <a:endParaRPr b="0" lang="en-US" sz="3380" spc="-1" strike="noStrike">
              <a:solidFill>
                <a:srgbClr val="000000"/>
              </a:solidFill>
              <a:latin typeface="Arial"/>
            </a:endParaRPr>
          </a:p>
        </p:txBody>
      </p:sp>
      <p:sp>
        <p:nvSpPr>
          <p:cNvPr id="93" name="Line 4"/>
          <p:cNvSpPr/>
          <p:nvPr/>
        </p:nvSpPr>
        <p:spPr>
          <a:xfrm>
            <a:off x="2639880" y="1658880"/>
            <a:ext cx="7402320" cy="1800"/>
          </a:xfrm>
          <a:prstGeom prst="line">
            <a:avLst/>
          </a:prstGeom>
          <a:ln cap="sq" w="9525">
            <a:solidFill>
              <a:srgbClr val="000000"/>
            </a:solidFill>
            <a:miter/>
          </a:ln>
        </p:spPr>
        <p:style>
          <a:lnRef idx="0"/>
          <a:fillRef idx="0"/>
          <a:effectRef idx="0"/>
          <a:fontRef idx="minor"/>
        </p:style>
        <p:txBody>
          <a:bodyPr lIns="90000" rIns="90000" tIns="-43200" bIns="-43200" anchor="t">
            <a:noAutofit/>
          </a:bodyPr>
          <a:p>
            <a:endParaRPr b="0" lang="en-US" sz="2170" spc="-1" strike="noStrike">
              <a:solidFill>
                <a:schemeClr val="dk1"/>
              </a:solidFill>
              <a:latin typeface="Calibri"/>
            </a:endParaRPr>
          </a:p>
        </p:txBody>
      </p:sp>
      <p:sp>
        <p:nvSpPr>
          <p:cNvPr id="94" name="Line 5"/>
          <p:cNvSpPr/>
          <p:nvPr/>
        </p:nvSpPr>
        <p:spPr>
          <a:xfrm>
            <a:off x="7738200" y="8233560"/>
            <a:ext cx="5831640" cy="2160"/>
          </a:xfrm>
          <a:prstGeom prst="line">
            <a:avLst/>
          </a:prstGeom>
          <a:ln cap="sq" w="9525">
            <a:solidFill>
              <a:srgbClr val="000000"/>
            </a:solidFill>
            <a:miter/>
          </a:ln>
        </p:spPr>
        <p:style>
          <a:lnRef idx="0"/>
          <a:fillRef idx="0"/>
          <a:effectRef idx="0"/>
          <a:fontRef idx="minor"/>
        </p:style>
        <p:txBody>
          <a:bodyPr lIns="90000" rIns="90000" tIns="-42840" bIns="-42840" anchor="t">
            <a:noAutofit/>
          </a:bodyPr>
          <a:p>
            <a:endParaRPr b="0" lang="en-US" sz="2170" spc="-1" strike="noStrike">
              <a:solidFill>
                <a:schemeClr val="dk1"/>
              </a:solidFill>
              <a:latin typeface="Calibri"/>
            </a:endParaRPr>
          </a:p>
        </p:txBody>
      </p:sp>
      <p:pic>
        <p:nvPicPr>
          <p:cNvPr id="95" name="Picture 6" descr=""/>
          <p:cNvPicPr/>
          <p:nvPr/>
        </p:nvPicPr>
        <p:blipFill>
          <a:blip r:embed="rId1"/>
          <a:stretch/>
        </p:blipFill>
        <p:spPr>
          <a:xfrm>
            <a:off x="12095280" y="6761160"/>
            <a:ext cx="1473480" cy="1471680"/>
          </a:xfrm>
          <a:prstGeom prst="rect">
            <a:avLst/>
          </a:prstGeom>
          <a:ln w="0">
            <a:noFill/>
          </a:ln>
        </p:spPr>
      </p:pic>
      <p:sp>
        <p:nvSpPr>
          <p:cNvPr id="96" name="Text Box 3"/>
          <p:cNvSpPr/>
          <p:nvPr/>
        </p:nvSpPr>
        <p:spPr>
          <a:xfrm>
            <a:off x="1801080" y="2455200"/>
            <a:ext cx="12598920" cy="1632600"/>
          </a:xfrm>
          <a:prstGeom prst="rect">
            <a:avLst/>
          </a:prstGeom>
          <a:noFill/>
          <a:ln w="0">
            <a:noFill/>
          </a:ln>
        </p:spPr>
        <p:style>
          <a:lnRef idx="0"/>
          <a:fillRef idx="0"/>
          <a:effectRef idx="0"/>
          <a:fontRef idx="minor"/>
        </p:style>
        <p:txBody>
          <a:bodyPr lIns="108720" rIns="108720" tIns="54360" bIns="54360" anchor="t">
            <a:sp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chemeClr val="dk1"/>
                </a:solidFill>
                <a:latin typeface="メイリオ"/>
                <a:ea typeface="メイリオ"/>
              </a:rPr>
              <a:t>①</a:t>
            </a:r>
            <a:r>
              <a:rPr b="0" lang="ja-JP" sz="2000" spc="-1" strike="noStrike">
                <a:solidFill>
                  <a:schemeClr val="dk1"/>
                </a:solidFill>
                <a:latin typeface="メイリオ"/>
                <a:ea typeface="メイリオ"/>
              </a:rPr>
              <a:t>　</a:t>
            </a:r>
            <a:r>
              <a:rPr b="0" lang="ja-JP" sz="2000" spc="-1" strike="noStrike">
                <a:solidFill>
                  <a:schemeClr val="dk1"/>
                </a:solidFill>
                <a:latin typeface="メイリオ"/>
                <a:ea typeface="メイリオ"/>
              </a:rPr>
              <a:t>研修当初</a:t>
            </a:r>
            <a:r>
              <a:rPr b="0" lang="ja-JP" sz="2000" spc="-1" strike="noStrike">
                <a:solidFill>
                  <a:schemeClr val="dk1"/>
                </a:solidFill>
                <a:latin typeface="メイリオ"/>
                <a:ea typeface="メイリオ"/>
              </a:rPr>
              <a:t>　</a:t>
            </a:r>
            <a:endParaRPr b="0" lang="en-US" sz="2000" spc="-1" strike="noStrike">
              <a:solidFill>
                <a:srgbClr val="000000"/>
              </a:solidFill>
              <a:latin typeface="Arial"/>
            </a:endParaRPr>
          </a:p>
          <a:p>
            <a:pPr defTabSz="914400">
              <a:lnSpc>
                <a:spcPct val="15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chemeClr val="dk1"/>
                </a:solidFill>
                <a:latin typeface="メイリオ"/>
                <a:ea typeface="メイリオ"/>
              </a:rPr>
              <a:t>      </a:t>
            </a:r>
            <a:r>
              <a:rPr b="0" lang="en-US" sz="1600" spc="-1" strike="noStrike">
                <a:solidFill>
                  <a:schemeClr val="dk1"/>
                </a:solidFill>
                <a:latin typeface="メイリオ"/>
                <a:ea typeface="メイリオ"/>
              </a:rPr>
              <a:t>  </a:t>
            </a:r>
            <a:r>
              <a:rPr b="0" lang="ja-JP" sz="1600" spc="-1" strike="noStrike">
                <a:solidFill>
                  <a:schemeClr val="dk1"/>
                </a:solidFill>
                <a:latin typeface="メイリオ"/>
                <a:ea typeface="メイリオ"/>
              </a:rPr>
              <a:t>疑問点は自分で一度調べ、それでも理解できなければ質問することができた。</a:t>
            </a:r>
            <a:endParaRPr b="0" lang="en-US" sz="1600" spc="-1" strike="noStrike">
              <a:solidFill>
                <a:srgbClr val="000000"/>
              </a:solidFill>
              <a:latin typeface="Arial"/>
            </a:endParaRPr>
          </a:p>
          <a:p>
            <a:pPr defTabSz="914400">
              <a:lnSpc>
                <a:spcPct val="15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600" spc="-1" strike="noStrike">
                <a:solidFill>
                  <a:schemeClr val="dk1"/>
                </a:solidFill>
                <a:latin typeface="メイリオ"/>
                <a:ea typeface="メイリオ"/>
              </a:rPr>
              <a:t>　　しかし、理解するのに時間をかけすぎた。</a:t>
            </a:r>
            <a:endParaRPr b="0" lang="en-US" sz="1600" spc="-1" strike="noStrike">
              <a:solidFill>
                <a:srgbClr val="000000"/>
              </a:solidFill>
              <a:latin typeface="Arial"/>
            </a:endParaRPr>
          </a:p>
        </p:txBody>
      </p:sp>
      <p:sp>
        <p:nvSpPr>
          <p:cNvPr id="97" name="Text Box 3"/>
          <p:cNvSpPr/>
          <p:nvPr/>
        </p:nvSpPr>
        <p:spPr>
          <a:xfrm>
            <a:off x="1801080" y="4680000"/>
            <a:ext cx="14578920" cy="1937520"/>
          </a:xfrm>
          <a:prstGeom prst="rect">
            <a:avLst/>
          </a:prstGeom>
          <a:noFill/>
          <a:ln w="0">
            <a:noFill/>
          </a:ln>
        </p:spPr>
        <p:style>
          <a:lnRef idx="0"/>
          <a:fillRef idx="0"/>
          <a:effectRef idx="0"/>
          <a:fontRef idx="minor"/>
        </p:style>
        <p:txBody>
          <a:bodyPr lIns="108720" rIns="108720" tIns="54360" bIns="54360" anchor="t">
            <a:sp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chemeClr val="dk1"/>
                </a:solidFill>
                <a:latin typeface="メイリオ"/>
                <a:ea typeface="メイリオ"/>
              </a:rPr>
              <a:t>②</a:t>
            </a:r>
            <a:r>
              <a:rPr b="0" lang="ja-JP" sz="2000" spc="-1" strike="noStrike">
                <a:solidFill>
                  <a:schemeClr val="dk1"/>
                </a:solidFill>
                <a:latin typeface="メイリオ"/>
                <a:ea typeface="メイリオ"/>
              </a:rPr>
              <a:t>　</a:t>
            </a:r>
            <a:r>
              <a:rPr b="0" lang="ja-JP" sz="2000" spc="-1" strike="noStrike">
                <a:solidFill>
                  <a:schemeClr val="dk1"/>
                </a:solidFill>
                <a:latin typeface="メイリオ"/>
                <a:ea typeface="メイリオ"/>
              </a:rPr>
              <a:t>研修成果</a:t>
            </a:r>
            <a:endParaRPr b="0" lang="en-US" sz="200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600" spc="-1" strike="noStrike">
                <a:solidFill>
                  <a:schemeClr val="dk1"/>
                </a:solidFill>
                <a:latin typeface="メイリオ"/>
                <a:ea typeface="メイリオ"/>
              </a:rPr>
              <a:t>　　</a:t>
            </a:r>
            <a:r>
              <a:rPr b="0" lang="ja-JP" sz="1600" spc="-1" strike="noStrike">
                <a:solidFill>
                  <a:schemeClr val="dk1"/>
                </a:solidFill>
                <a:latin typeface="メイリオ"/>
                <a:ea typeface="メイリオ"/>
              </a:rPr>
              <a:t>　疑問点を解決する際に、自分で考える時間を決めることで時間を効率的に使うことができる。</a:t>
            </a:r>
            <a:endParaRPr b="0" lang="en-US" sz="160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600" spc="-1" strike="noStrike">
                <a:solidFill>
                  <a:schemeClr val="dk1"/>
                </a:solidFill>
                <a:latin typeface="メイリオ"/>
                <a:ea typeface="メイリオ"/>
              </a:rPr>
              <a:t>　　 エラーが出たときにエラー内容からどこを修正すればよいのか、ある程度理解できる。</a:t>
            </a:r>
            <a:endParaRPr b="0" lang="en-US" sz="160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 Box 1"/>
          <p:cNvSpPr/>
          <p:nvPr/>
        </p:nvSpPr>
        <p:spPr>
          <a:xfrm>
            <a:off x="10774080" y="8329680"/>
            <a:ext cx="2838960" cy="630720"/>
          </a:xfrm>
          <a:prstGeom prst="rect">
            <a:avLst/>
          </a:prstGeom>
          <a:noFill/>
          <a:ln w="0">
            <a:noFill/>
          </a:ln>
        </p:spPr>
        <p:style>
          <a:lnRef idx="0"/>
          <a:fillRef idx="0"/>
          <a:effectRef idx="0"/>
          <a:fontRef idx="minor"/>
        </p:style>
        <p:txBody>
          <a:bodyPr lIns="0" rIns="0" tIns="0" bIns="0" anchor="t">
            <a:noAutofit/>
          </a:bodyPr>
          <a:p>
            <a:pPr algn="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4440E2E-5CFE-40CC-AC6C-54B7A3459FAB}" type="slidenum">
              <a:rPr b="0" lang="en-US" sz="2170" spc="-1" strike="noStrike">
                <a:solidFill>
                  <a:srgbClr val="000000"/>
                </a:solidFill>
                <a:latin typeface="メイリオ"/>
                <a:ea typeface="ＭＳ Ｐゴシック"/>
              </a:rPr>
              <a:t>&lt;番号&gt;</a:t>
            </a:fld>
            <a:endParaRPr b="0" lang="en-US" sz="2170" spc="-1" strike="noStrike">
              <a:solidFill>
                <a:srgbClr val="000000"/>
              </a:solidFill>
              <a:latin typeface="Arial"/>
            </a:endParaRPr>
          </a:p>
        </p:txBody>
      </p:sp>
      <p:sp>
        <p:nvSpPr>
          <p:cNvPr id="99" name="Text Box 2"/>
          <p:cNvSpPr/>
          <p:nvPr/>
        </p:nvSpPr>
        <p:spPr>
          <a:xfrm>
            <a:off x="2640240" y="364680"/>
            <a:ext cx="10972800" cy="1525320"/>
          </a:xfrm>
          <a:prstGeom prst="rect">
            <a:avLst/>
          </a:prstGeom>
          <a:noFill/>
          <a:ln w="0">
            <a:noFill/>
          </a:ln>
        </p:spPr>
        <p:style>
          <a:lnRef idx="0"/>
          <a:fillRef idx="0"/>
          <a:effectRef idx="0"/>
          <a:fontRef idx="minor"/>
        </p:style>
        <p:txBody>
          <a:bodyPr lIns="0" rIns="0" tIns="0" bIns="0" anchor="ctr">
            <a:no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380" spc="-1" strike="noStrike">
                <a:solidFill>
                  <a:srgbClr val="000000"/>
                </a:solidFill>
                <a:latin typeface="メイリオ"/>
                <a:ea typeface="ＭＳ Ｐゴシック"/>
              </a:rPr>
              <a:t>IT</a:t>
            </a:r>
            <a:r>
              <a:rPr b="0" lang="ja-JP" sz="3380" spc="-1" strike="noStrike">
                <a:solidFill>
                  <a:srgbClr val="000000"/>
                </a:solidFill>
                <a:latin typeface="メイリオ"/>
                <a:ea typeface="ＭＳ Ｐゴシック"/>
              </a:rPr>
              <a:t>スキルの成果と課題</a:t>
            </a:r>
            <a:endParaRPr b="0" lang="en-US" sz="3380" spc="-1" strike="noStrike">
              <a:solidFill>
                <a:srgbClr val="000000"/>
              </a:solidFill>
              <a:latin typeface="Arial"/>
            </a:endParaRPr>
          </a:p>
        </p:txBody>
      </p:sp>
      <p:sp>
        <p:nvSpPr>
          <p:cNvPr id="100" name="Line 4"/>
          <p:cNvSpPr/>
          <p:nvPr/>
        </p:nvSpPr>
        <p:spPr>
          <a:xfrm>
            <a:off x="2639880" y="1658880"/>
            <a:ext cx="7402320" cy="1800"/>
          </a:xfrm>
          <a:prstGeom prst="line">
            <a:avLst/>
          </a:prstGeom>
          <a:ln cap="sq" w="9525">
            <a:solidFill>
              <a:srgbClr val="000000"/>
            </a:solidFill>
            <a:miter/>
          </a:ln>
        </p:spPr>
        <p:style>
          <a:lnRef idx="0"/>
          <a:fillRef idx="0"/>
          <a:effectRef idx="0"/>
          <a:fontRef idx="minor"/>
        </p:style>
        <p:txBody>
          <a:bodyPr lIns="90000" rIns="90000" tIns="-43200" bIns="-43200" anchor="t">
            <a:noAutofit/>
          </a:bodyPr>
          <a:p>
            <a:endParaRPr b="0" lang="en-US" sz="2170" spc="-1" strike="noStrike">
              <a:solidFill>
                <a:schemeClr val="dk1"/>
              </a:solidFill>
              <a:latin typeface="Calibri"/>
            </a:endParaRPr>
          </a:p>
        </p:txBody>
      </p:sp>
      <p:sp>
        <p:nvSpPr>
          <p:cNvPr id="101" name="Line 5"/>
          <p:cNvSpPr/>
          <p:nvPr/>
        </p:nvSpPr>
        <p:spPr>
          <a:xfrm>
            <a:off x="7738200" y="8233560"/>
            <a:ext cx="5831640" cy="2160"/>
          </a:xfrm>
          <a:prstGeom prst="line">
            <a:avLst/>
          </a:prstGeom>
          <a:ln cap="sq" w="9525">
            <a:solidFill>
              <a:srgbClr val="000000"/>
            </a:solidFill>
            <a:miter/>
          </a:ln>
        </p:spPr>
        <p:style>
          <a:lnRef idx="0"/>
          <a:fillRef idx="0"/>
          <a:effectRef idx="0"/>
          <a:fontRef idx="minor"/>
        </p:style>
        <p:txBody>
          <a:bodyPr lIns="90000" rIns="90000" tIns="-42840" bIns="-42840" anchor="t">
            <a:noAutofit/>
          </a:bodyPr>
          <a:p>
            <a:endParaRPr b="0" lang="en-US" sz="2170" spc="-1" strike="noStrike">
              <a:solidFill>
                <a:schemeClr val="dk1"/>
              </a:solidFill>
              <a:latin typeface="Calibri"/>
            </a:endParaRPr>
          </a:p>
        </p:txBody>
      </p:sp>
      <p:pic>
        <p:nvPicPr>
          <p:cNvPr id="102" name="Picture 6" descr=""/>
          <p:cNvPicPr/>
          <p:nvPr/>
        </p:nvPicPr>
        <p:blipFill>
          <a:blip r:embed="rId1"/>
          <a:stretch/>
        </p:blipFill>
        <p:spPr>
          <a:xfrm>
            <a:off x="12095280" y="6761160"/>
            <a:ext cx="1473480" cy="1471680"/>
          </a:xfrm>
          <a:prstGeom prst="rect">
            <a:avLst/>
          </a:prstGeom>
          <a:ln w="0">
            <a:noFill/>
          </a:ln>
        </p:spPr>
      </p:pic>
      <p:sp>
        <p:nvSpPr>
          <p:cNvPr id="103" name="Text Box 3"/>
          <p:cNvSpPr/>
          <p:nvPr/>
        </p:nvSpPr>
        <p:spPr>
          <a:xfrm>
            <a:off x="1800000" y="5155200"/>
            <a:ext cx="12598920" cy="1266120"/>
          </a:xfrm>
          <a:prstGeom prst="rect">
            <a:avLst/>
          </a:prstGeom>
          <a:noFill/>
          <a:ln w="0">
            <a:noFill/>
          </a:ln>
        </p:spPr>
        <p:style>
          <a:lnRef idx="0"/>
          <a:fillRef idx="0"/>
          <a:effectRef idx="0"/>
          <a:fontRef idx="minor"/>
        </p:style>
        <p:txBody>
          <a:bodyPr lIns="108720" rIns="108720" tIns="54360" bIns="54360" anchor="t">
            <a:sp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chemeClr val="dk1"/>
                </a:solidFill>
                <a:latin typeface="メイリオ"/>
                <a:ea typeface="メイリオ"/>
              </a:rPr>
              <a:t>④</a:t>
            </a:r>
            <a:r>
              <a:rPr b="0" lang="ja-JP" sz="2000" spc="-1" strike="noStrike">
                <a:solidFill>
                  <a:schemeClr val="dk1"/>
                </a:solidFill>
                <a:latin typeface="メイリオ"/>
                <a:ea typeface="メイリオ"/>
              </a:rPr>
              <a:t>　</a:t>
            </a:r>
            <a:r>
              <a:rPr b="0" lang="ja-JP" sz="2000" spc="-1" strike="noStrike">
                <a:solidFill>
                  <a:schemeClr val="dk1"/>
                </a:solidFill>
                <a:latin typeface="メイリオ"/>
                <a:ea typeface="メイリオ"/>
              </a:rPr>
              <a:t>今後の課題</a:t>
            </a:r>
            <a:endParaRPr b="0" lang="en-US" sz="2000" spc="-1" strike="noStrike">
              <a:solidFill>
                <a:srgbClr val="000000"/>
              </a:solidFill>
              <a:latin typeface="Arial"/>
            </a:endParaRPr>
          </a:p>
          <a:p>
            <a:pPr defTabSz="914400">
              <a:lnSpc>
                <a:spcPct val="15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600" spc="-1" strike="noStrike">
                <a:solidFill>
                  <a:schemeClr val="dk1"/>
                </a:solidFill>
                <a:latin typeface="メイリオ"/>
                <a:ea typeface="メイリオ"/>
              </a:rPr>
              <a:t>　　  プログラムを組む際にコメントをつけれていないため、他者から見て何を行っているかわかりにくい。</a:t>
            </a:r>
            <a:endParaRPr b="0" lang="en-US" sz="1600" spc="-1" strike="noStrike">
              <a:solidFill>
                <a:srgbClr val="000000"/>
              </a:solidFill>
              <a:latin typeface="Arial"/>
            </a:endParaRPr>
          </a:p>
          <a:p>
            <a:pPr defTabSz="914400">
              <a:lnSpc>
                <a:spcPct val="15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600" spc="-1" strike="noStrike">
                <a:solidFill>
                  <a:schemeClr val="dk1"/>
                </a:solidFill>
                <a:latin typeface="メイリオ"/>
                <a:ea typeface="メイリオ"/>
              </a:rPr>
              <a:t>　　  今後はコメントを記入しながらプログラムを組んでいく。</a:t>
            </a:r>
            <a:endParaRPr b="0" lang="en-US" sz="1600" spc="-1" strike="noStrike">
              <a:solidFill>
                <a:srgbClr val="000000"/>
              </a:solidFill>
              <a:latin typeface="Arial"/>
            </a:endParaRPr>
          </a:p>
        </p:txBody>
      </p:sp>
      <p:sp>
        <p:nvSpPr>
          <p:cNvPr id="104" name="Text Box 3"/>
          <p:cNvSpPr/>
          <p:nvPr/>
        </p:nvSpPr>
        <p:spPr>
          <a:xfrm>
            <a:off x="1827000" y="2520000"/>
            <a:ext cx="12598920" cy="1998360"/>
          </a:xfrm>
          <a:prstGeom prst="rect">
            <a:avLst/>
          </a:prstGeom>
          <a:noFill/>
          <a:ln w="0">
            <a:noFill/>
          </a:ln>
        </p:spPr>
        <p:style>
          <a:lnRef idx="0"/>
          <a:fillRef idx="0"/>
          <a:effectRef idx="0"/>
          <a:fontRef idx="minor"/>
        </p:style>
        <p:txBody>
          <a:bodyPr lIns="108720" rIns="108720" tIns="54360" bIns="54360" anchor="t">
            <a:spAutoFit/>
          </a:bodyPr>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chemeClr val="dk1"/>
                </a:solidFill>
                <a:latin typeface="メイリオ"/>
                <a:ea typeface="メイリオ"/>
              </a:rPr>
              <a:t>③</a:t>
            </a:r>
            <a:r>
              <a:rPr b="0" lang="ja-JP" sz="2000" spc="-1" strike="noStrike">
                <a:solidFill>
                  <a:schemeClr val="dk1"/>
                </a:solidFill>
                <a:latin typeface="メイリオ"/>
                <a:ea typeface="メイリオ"/>
              </a:rPr>
              <a:t>　</a:t>
            </a:r>
            <a:r>
              <a:rPr b="0" lang="ja-JP" sz="2000" spc="-1" strike="noStrike">
                <a:solidFill>
                  <a:schemeClr val="dk1"/>
                </a:solidFill>
                <a:latin typeface="メイリオ"/>
                <a:ea typeface="メイリオ"/>
              </a:rPr>
              <a:t>成長した行動</a:t>
            </a:r>
            <a:endParaRPr b="0" lang="en-US" sz="200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600" spc="-1" strike="noStrike">
                <a:solidFill>
                  <a:schemeClr val="dk1"/>
                </a:solidFill>
                <a:latin typeface="メイリオ"/>
                <a:ea typeface="メイリオ"/>
              </a:rPr>
              <a:t>　　　研修１週目：テキストに沿って当日の講義内容の復習を行った。</a:t>
            </a:r>
            <a:endParaRPr b="0" lang="en-US" sz="160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600" spc="-1" strike="noStrike">
                <a:solidFill>
                  <a:schemeClr val="dk1"/>
                </a:solidFill>
                <a:latin typeface="メイリオ"/>
                <a:ea typeface="メイリオ"/>
              </a:rPr>
              <a:t>　　　研修２週目以降：人に教えることで、自分の理解度を図るのと同時に理解を深めた。</a:t>
            </a:r>
            <a:endParaRPr b="0" lang="en-US" sz="160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600" spc="-1" strike="noStrike">
                <a:solidFill>
                  <a:schemeClr val="dk1"/>
                </a:solidFill>
                <a:latin typeface="メイリオ"/>
                <a:ea typeface="メイリオ"/>
              </a:rPr>
              <a:t>　　　研修３週目以降：テキストを読むだけではなく、演習問題を解くことで理解しきれていない点を洗い出した。</a:t>
            </a:r>
            <a:endParaRPr b="0" lang="en-US" sz="160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600" spc="-1" strike="noStrike">
                <a:solidFill>
                  <a:schemeClr val="dk1"/>
                </a:solidFill>
                <a:latin typeface="メイリオ"/>
                <a:ea typeface="メイリオ"/>
              </a:rPr>
              <a:t>　　　研修５週目以降：覚えることが多くなり、他の内容と混同してしまうことがあったため、今までの総復習を行った。</a:t>
            </a:r>
            <a:endParaRPr b="0" lang="en-US" sz="1600" spc="-1" strike="noStrike">
              <a:solidFill>
                <a:srgbClr val="000000"/>
              </a:solidFill>
              <a:latin typeface="Arial"/>
            </a:endParaRPr>
          </a:p>
          <a:p>
            <a:pPr defTabSz="9144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600" spc="-1" strike="noStrike">
                <a:solidFill>
                  <a:schemeClr val="dk1"/>
                </a:solidFill>
                <a:latin typeface="メイリオ"/>
                <a:ea typeface="メイリオ"/>
              </a:rPr>
              <a:t>　　　研修７週目以降：サンプルコードを最初から読み解くことで、</a:t>
            </a:r>
            <a:r>
              <a:rPr b="0" lang="en-US" sz="1600" spc="-1" strike="noStrike">
                <a:solidFill>
                  <a:schemeClr val="dk1"/>
                </a:solidFill>
                <a:latin typeface="メイリオ"/>
                <a:ea typeface="メイリオ"/>
              </a:rPr>
              <a:t>DB</a:t>
            </a:r>
            <a:r>
              <a:rPr b="0" lang="ja-JP" sz="1600" spc="-1" strike="noStrike">
                <a:solidFill>
                  <a:schemeClr val="dk1"/>
                </a:solidFill>
                <a:latin typeface="メイリオ"/>
                <a:ea typeface="メイリオ"/>
              </a:rPr>
              <a:t>とのつながりやクラスごとの役割を整理した。</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研修１日の流れ</Template>
  <TotalTime>1603</TotalTime>
  <Application>LibreOffice/7.6.3.2$Windows_X86_64 LibreOffice_project/29d686fea9f6705b262d369fede658f824154cc0</Application>
  <AppVersion>15.0000</AppVersion>
  <Words>1621</Words>
  <Paragraphs>167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2021-11-15T06:12:29Z</dcterms:created>
  <dc:creator>堀江 未祐</dc:creator>
  <dc:description/>
  <dc:language>ja-JP</dc:language>
  <cp:lastModifiedBy/>
  <dcterms:modified xsi:type="dcterms:W3CDTF">2024-05-30T15:30:47Z</dcterms:modified>
  <cp:revision>66</cp:revision>
  <dc:subject/>
  <dc:title>PowerPoint プレゼンテーション</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13</vt:i4>
  </property>
  <property fmtid="{D5CDD505-2E9C-101B-9397-08002B2CF9AE}" pid="3" name="PresentationFormat">
    <vt:lpwstr>ユーザー設定</vt:lpwstr>
  </property>
  <property fmtid="{D5CDD505-2E9C-101B-9397-08002B2CF9AE}" pid="4" name="Slides">
    <vt:i4>13</vt:i4>
  </property>
</Properties>
</file>