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67449E2-E4B6-4611-9DEE-46AD5BFBC36D}" type="slidenum">
              <a:t>&lt;#&gt;</a:t>
            </a:fld>
          </a:p>
        </p:txBody>
      </p:sp>
      <p:sp>
        <p:nvSpPr>
          <p:cNvPr id="4" name="PlaceHolder 3"/>
          <p:cNvSpPr>
            <a:spLocks noGrp="1"/>
          </p:cNvSpPr>
          <p:nvPr>
            <p:ph type="dt" idx="3"/>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37E923E-F52E-48D6-80C6-01086DB6DB0D}"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2930028-6CA8-49AE-A01E-D438A695D7E3}" type="slidenum">
              <a:t>&lt;#&gt;</a:t>
            </a:fld>
          </a:p>
        </p:txBody>
      </p:sp>
      <p:sp>
        <p:nvSpPr>
          <p:cNvPr id="9" name="PlaceHolder 8"/>
          <p:cNvSpPr>
            <a:spLocks noGrp="1"/>
          </p:cNvSpPr>
          <p:nvPr>
            <p:ph type="dt" idx="3"/>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B7FA72A-9468-4D84-937C-85341359BB1F}" type="slidenum">
              <a:t>&lt;#&gt;</a:t>
            </a:fld>
          </a:p>
        </p:txBody>
      </p:sp>
      <p:sp>
        <p:nvSpPr>
          <p:cNvPr id="11" name="PlaceHolder 10"/>
          <p:cNvSpPr>
            <a:spLocks noGrp="1"/>
          </p:cNvSpPr>
          <p:nvPr>
            <p:ph type="dt" idx="3"/>
          </p:nvPr>
        </p:nvSpPr>
        <p:spPr/>
        <p:txBody>
          <a:bodyPr/>
          <a:p>
            <a:r>
              <a:rPr lang="ja-JP"/>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6D73D33-14DC-4794-9557-29176F647916}" type="slidenum">
              <a:t>&lt;#&gt;</a:t>
            </a:fld>
          </a:p>
        </p:txBody>
      </p:sp>
      <p:sp>
        <p:nvSpPr>
          <p:cNvPr id="4" name="PlaceHolder 3"/>
          <p:cNvSpPr>
            <a:spLocks noGrp="1"/>
          </p:cNvSpPr>
          <p:nvPr>
            <p:ph type="dt" idx="6"/>
          </p:nvPr>
        </p:nvSpPr>
        <p:spPr/>
        <p:txBody>
          <a:bodyPr/>
          <a:p>
            <a:r>
              <a:rPr lang="ja-JP"/>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0475E9E-C7DA-4393-8A6E-C167322859EE}"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4D592BE-8EAE-4779-9588-1131974CDB9C}"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73737A3-0A12-443A-A263-7061B355E9B3}"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954FDE5-12DA-4645-BBAF-D062DC8F4D13}"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45EC5A2-7316-470B-B072-5A7A65B047A1}"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CBBDD00-05D9-41B2-A1B9-D9C59E3C8733}"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32F001D-83CA-48FB-A666-51BD3A73863A}"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5E39F40-A612-4480-96D3-9AA0E57B3E41}"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DD3B6DD-E299-4497-AECF-65EB119E43CE}"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2204821-1C35-4C1D-B084-1EDE6D13EFF9}"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B1ABB29-03CD-4140-A77D-82C6563AB2C4}" type="slidenum">
              <a:t>&lt;#&gt;</a:t>
            </a:fld>
          </a:p>
        </p:txBody>
      </p:sp>
      <p:sp>
        <p:nvSpPr>
          <p:cNvPr id="9" name="PlaceHolder 8"/>
          <p:cNvSpPr>
            <a:spLocks noGrp="1"/>
          </p:cNvSpPr>
          <p:nvPr>
            <p:ph type="dt" idx="6"/>
          </p:nvPr>
        </p:nvSpPr>
        <p:spPr/>
        <p:txBody>
          <a:bodyPr/>
          <a:p>
            <a:r>
              <a:rPr lang="ja-JP"/>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C0547E3-2826-45A0-AF5D-56B5E291DE66}" type="slidenum">
              <a:t>&lt;#&gt;</a:t>
            </a:fld>
          </a:p>
        </p:txBody>
      </p:sp>
      <p:sp>
        <p:nvSpPr>
          <p:cNvPr id="11" name="PlaceHolder 10"/>
          <p:cNvSpPr>
            <a:spLocks noGrp="1"/>
          </p:cNvSpPr>
          <p:nvPr>
            <p:ph type="dt" idx="6"/>
          </p:nvPr>
        </p:nvSpPr>
        <p:spPr/>
        <p:txBody>
          <a:bodyPr/>
          <a:p>
            <a:r>
              <a:rPr lang="ja-JP"/>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3B08AD4-1F56-40C3-B112-E97E62014466}" type="slidenum">
              <a:t>&lt;#&gt;</a:t>
            </a:fld>
          </a:p>
        </p:txBody>
      </p:sp>
      <p:sp>
        <p:nvSpPr>
          <p:cNvPr id="4" name="PlaceHolder 3"/>
          <p:cNvSpPr>
            <a:spLocks noGrp="1"/>
          </p:cNvSpPr>
          <p:nvPr>
            <p:ph type="dt" idx="9"/>
          </p:nvPr>
        </p:nvSpPr>
        <p:spPr/>
        <p:txBody>
          <a:bodyPr/>
          <a:p>
            <a:r>
              <a:rPr lang="ja-JP"/>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46C6317-3BBB-4122-8971-911C2FA4316F}"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AF5924F-D420-492B-899E-E9EF856C5C22}"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9002A73-CB27-4501-B4C6-423DD6358C61}"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BFD4690-90B9-4EDA-9F4E-095130AFAFDF}"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90753A4-FDFF-4391-90AF-FAC9F58E6666}"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B981D79-B97C-435D-B105-D0F9E07FC4F3}"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8B5409C-49C1-4188-8F2D-526F187F64A4}"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A3E24A3-5C35-4A30-8F96-B256386F3807}"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243426D-E90A-4EE2-B441-1119351E46F7}"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EBBFA0E-BEB7-44E5-A03F-76EB1CA1D012}"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FC3ADC4-7A73-4595-A7D7-9EBE484DD4DA}" type="slidenum">
              <a:t>&lt;#&gt;</a:t>
            </a:fld>
          </a:p>
        </p:txBody>
      </p:sp>
      <p:sp>
        <p:nvSpPr>
          <p:cNvPr id="9" name="PlaceHolder 8"/>
          <p:cNvSpPr>
            <a:spLocks noGrp="1"/>
          </p:cNvSpPr>
          <p:nvPr>
            <p:ph type="dt" idx="9"/>
          </p:nvPr>
        </p:nvSpPr>
        <p:spPr/>
        <p:txBody>
          <a:bodyPr/>
          <a:p>
            <a:r>
              <a:rPr lang="ja-JP"/>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46575D6-1D14-4F1C-9146-BDBDC230E39A}" type="slidenum">
              <a:t>&lt;#&gt;</a:t>
            </a:fld>
          </a:p>
        </p:txBody>
      </p:sp>
      <p:sp>
        <p:nvSpPr>
          <p:cNvPr id="11" name="PlaceHolder 10"/>
          <p:cNvSpPr>
            <a:spLocks noGrp="1"/>
          </p:cNvSpPr>
          <p:nvPr>
            <p:ph type="dt" idx="9"/>
          </p:nvPr>
        </p:nvSpPr>
        <p:spPr/>
        <p:txBody>
          <a:bodyPr/>
          <a:p>
            <a:r>
              <a:rPr lang="ja-JP"/>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E65EE500-7366-4F5D-91B0-0AAB30F545CF}" type="slidenum">
              <a:t>&lt;#&gt;</a:t>
            </a:fld>
          </a:p>
        </p:txBody>
      </p:sp>
      <p:sp>
        <p:nvSpPr>
          <p:cNvPr id="4" name="PlaceHolder 3"/>
          <p:cNvSpPr>
            <a:spLocks noGrp="1"/>
          </p:cNvSpPr>
          <p:nvPr>
            <p:ph type="dt" idx="12"/>
          </p:nvPr>
        </p:nvSpPr>
        <p:spPr/>
        <p:txBody>
          <a:bodyPr/>
          <a:p>
            <a:r>
              <a:rPr lang="ja-JP"/>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C4217D5-A7D0-416D-BDBA-A80A53B767B6}"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A2A7D306-0045-42F2-97BF-E062404BB59A}"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9CB708C-FFDB-4A1D-B7CB-5428688496E8}"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2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9A77748-45FA-423A-9534-CAED716A7AC1}"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045C30F-BAF2-4CE6-9193-C19A71D7F317}"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A7B29A18-29A2-44B7-88C2-719D379641EE}"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2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5D853D1E-FCCE-42BF-BEE9-0E67B91CB3F4}"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9B6B458-EE45-4B07-935E-0BA3A6182AF3}"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6A8AEFC-D0AC-4852-84DD-FAAF88387948}"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4D77E3D0-7F68-48AC-B0CF-314F94B0202F}"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02303AC5-F97F-4DA1-A171-E0FE196D1418}" type="slidenum">
              <a:t>&lt;#&gt;</a:t>
            </a:fld>
          </a:p>
        </p:txBody>
      </p:sp>
      <p:sp>
        <p:nvSpPr>
          <p:cNvPr id="9" name="PlaceHolder 8"/>
          <p:cNvSpPr>
            <a:spLocks noGrp="1"/>
          </p:cNvSpPr>
          <p:nvPr>
            <p:ph type="dt" idx="12"/>
          </p:nvPr>
        </p:nvSpPr>
        <p:spPr/>
        <p:txBody>
          <a:bodyPr/>
          <a:p>
            <a:r>
              <a:rPr lang="ja-JP"/>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E43FECFF-F53F-422F-B52F-F12D81F15953}" type="slidenum">
              <a:t>&lt;#&gt;</a:t>
            </a:fld>
          </a:p>
        </p:txBody>
      </p:sp>
      <p:sp>
        <p:nvSpPr>
          <p:cNvPr id="11" name="PlaceHolder 10"/>
          <p:cNvSpPr>
            <a:spLocks noGrp="1"/>
          </p:cNvSpPr>
          <p:nvPr>
            <p:ph type="dt" idx="12"/>
          </p:nvPr>
        </p:nvSpPr>
        <p:spPr/>
        <p:txBody>
          <a:bodyPr/>
          <a:p>
            <a:r>
              <a:rPr lang="ja-JP"/>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10AF30A9-5216-4046-8D2B-72E42F9430E4}" type="slidenum">
              <a:t>&lt;#&gt;</a:t>
            </a:fld>
          </a:p>
        </p:txBody>
      </p:sp>
      <p:sp>
        <p:nvSpPr>
          <p:cNvPr id="4" name="PlaceHolder 3"/>
          <p:cNvSpPr>
            <a:spLocks noGrp="1"/>
          </p:cNvSpPr>
          <p:nvPr>
            <p:ph type="dt" idx="15"/>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40B1C3C-DDFC-4C71-99FD-CF4B60A4EB3A}"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EA615801-19D5-4F36-8E68-0B4A40E78387}"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7FE1C7F1-2B2B-403C-A3B4-941726D8D2CB}"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74675557-589D-46CC-9EF8-21462E0FFD52}"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0470945A-93F3-4047-A0F6-41159936016D}"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5C7E6521-E1CD-4326-AFD4-49E16F0DD4FC}"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2CA3883-E807-4C8A-819C-68226FE486F7}"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610C2B2-FAA0-4D1A-AD46-20C1FF333190}"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69C691F-996A-4212-8DDF-D0954DE6E98E}"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C9187DD8-F558-4A46-89C3-255F9F80FA3C}"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57BF2CA5-BA05-4F3F-98B0-512426A3905C}" type="slidenum">
              <a:t>&lt;#&gt;</a:t>
            </a:fld>
          </a:p>
        </p:txBody>
      </p:sp>
      <p:sp>
        <p:nvSpPr>
          <p:cNvPr id="9" name="PlaceHolder 8"/>
          <p:cNvSpPr>
            <a:spLocks noGrp="1"/>
          </p:cNvSpPr>
          <p:nvPr>
            <p:ph type="dt" idx="15"/>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B5DD497-847B-4207-B547-1E7CFF99AD97}"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A53AE387-F5E3-4E37-91C3-79113EEB4D8C}" type="slidenum">
              <a:t>&lt;#&gt;</a:t>
            </a:fld>
          </a:p>
        </p:txBody>
      </p:sp>
      <p:sp>
        <p:nvSpPr>
          <p:cNvPr id="11" name="PlaceHolder 10"/>
          <p:cNvSpPr>
            <a:spLocks noGrp="1"/>
          </p:cNvSpPr>
          <p:nvPr>
            <p:ph type="dt" idx="15"/>
          </p:nvPr>
        </p:nvSpPr>
        <p:spPr/>
        <p:txBody>
          <a:bodyPr/>
          <a:p>
            <a:r>
              <a:rPr lang="ja-JP"/>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2AD7718F-B55B-45A7-9882-5B36BF81E914}" type="slidenum">
              <a:t>&lt;#&gt;</a:t>
            </a:fld>
          </a:p>
        </p:txBody>
      </p:sp>
      <p:sp>
        <p:nvSpPr>
          <p:cNvPr id="4" name="PlaceHolder 3"/>
          <p:cNvSpPr>
            <a:spLocks noGrp="1"/>
          </p:cNvSpPr>
          <p:nvPr>
            <p:ph type="dt" idx="18"/>
          </p:nvPr>
        </p:nvSpPr>
        <p:spPr/>
        <p:txBody>
          <a:bodyPr/>
          <a:p>
            <a:r>
              <a:rPr lang="ja-JP"/>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D7B9B1A5-D505-464D-A01F-0B2D8839D5DC}"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90DA7672-1E21-4900-8EDE-FA12543715E9}"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8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50AA1C6-EB5B-4118-8191-872E5C2F5133}"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FB925558-D2D1-44FA-A355-FFE0AB6A634A}"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F3DE4FED-1EAA-48F1-B27B-2598A4738978}"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9463531E-5C5E-4515-BEAC-E635A0A1F9D0}"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9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6C0AC4F3-2B81-4377-94F3-9B0E201B6136}"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4CCB0B33-18E0-4C42-9CEC-FC3EF028F5B7}"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E25389B-9A9B-49F3-93D2-6570685601FB}"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A2FD388B-806F-4265-BA59-8F7182240985}"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741DF5AF-F837-4122-B32E-D709A542D75A}" type="slidenum">
              <a:t>&lt;#&gt;</a:t>
            </a:fld>
          </a:p>
        </p:txBody>
      </p:sp>
      <p:sp>
        <p:nvSpPr>
          <p:cNvPr id="9" name="PlaceHolder 8"/>
          <p:cNvSpPr>
            <a:spLocks noGrp="1"/>
          </p:cNvSpPr>
          <p:nvPr>
            <p:ph type="dt" idx="18"/>
          </p:nvPr>
        </p:nvSpPr>
        <p:spPr/>
        <p:txBody>
          <a:bodyPr/>
          <a:p>
            <a:r>
              <a:rPr lang="ja-JP"/>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BD3E2415-BA1D-4220-876E-C7E9CF2F3F34}" type="slidenum">
              <a:t>&lt;#&gt;</a:t>
            </a:fld>
          </a:p>
        </p:txBody>
      </p:sp>
      <p:sp>
        <p:nvSpPr>
          <p:cNvPr id="11" name="PlaceHolder 10"/>
          <p:cNvSpPr>
            <a:spLocks noGrp="1"/>
          </p:cNvSpPr>
          <p:nvPr>
            <p:ph type="dt" idx="18"/>
          </p:nvPr>
        </p:nvSpPr>
        <p:spPr/>
        <p:txBody>
          <a:bodyPr/>
          <a:p>
            <a:r>
              <a:rPr lang="ja-JP"/>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F92E2D6A-011A-4A96-B1B3-963455606E15}" type="slidenum">
              <a:t>&lt;#&gt;</a:t>
            </a:fld>
          </a:p>
        </p:txBody>
      </p:sp>
      <p:sp>
        <p:nvSpPr>
          <p:cNvPr id="4" name="PlaceHolder 3"/>
          <p:cNvSpPr>
            <a:spLocks noGrp="1"/>
          </p:cNvSpPr>
          <p:nvPr>
            <p:ph type="dt" idx="21"/>
          </p:nvPr>
        </p:nvSpPr>
        <p:spPr/>
        <p:txBody>
          <a:bodyPr/>
          <a:p>
            <a:r>
              <a:rPr lang="ja-JP"/>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AC6AFF29-A775-4146-B78E-BC74E5F47743}"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61E90B7A-F745-4BF8-A0B8-5A60C5D270C0}"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5D57B422-C81F-4A62-A063-0F7C90855EB1}"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089670D1-6845-463E-A976-7084811C604A}"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5AAFDA20-B3F1-44C0-8C39-C44D54EEDA16}"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AE456565-1BE7-47BF-8F77-102606B4EBB2}"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27B46B6-1395-40C2-B48D-43BBB68FB861}"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5E6C7986-C729-4983-AD3A-875BD162DF1B}"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158E1FF9-D362-4A9B-96A1-DAA4AE4FC8A7}"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BD3E8FB0-98CF-4090-80C2-4693AB37A514}"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C5979D2B-83AC-4D47-9251-CF140AB63658}" type="slidenum">
              <a:t>&lt;#&gt;</a:t>
            </a:fld>
          </a:p>
        </p:txBody>
      </p:sp>
      <p:sp>
        <p:nvSpPr>
          <p:cNvPr id="9" name="PlaceHolder 8"/>
          <p:cNvSpPr>
            <a:spLocks noGrp="1"/>
          </p:cNvSpPr>
          <p:nvPr>
            <p:ph type="dt" idx="21"/>
          </p:nvPr>
        </p:nvSpPr>
        <p:spPr/>
        <p:txBody>
          <a:bodyPr/>
          <a:p>
            <a:r>
              <a:rPr lang="ja-JP"/>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0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7E99E1A5-0431-48D6-BCB0-2E78109B435A}" type="slidenum">
              <a:t>&lt;#&gt;</a:t>
            </a:fld>
          </a:p>
        </p:txBody>
      </p:sp>
      <p:sp>
        <p:nvSpPr>
          <p:cNvPr id="11" name="PlaceHolder 10"/>
          <p:cNvSpPr>
            <a:spLocks noGrp="1"/>
          </p:cNvSpPr>
          <p:nvPr>
            <p:ph type="dt" idx="21"/>
          </p:nvPr>
        </p:nvSpPr>
        <p:spPr/>
        <p:txBody>
          <a:bodyPr/>
          <a:p>
            <a:r>
              <a:rPr lang="ja-JP"/>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5A87EBEF-B73C-4A6C-A3A9-8933DC261DF4}" type="slidenum">
              <a:t>&lt;#&gt;</a:t>
            </a:fld>
          </a:p>
        </p:txBody>
      </p:sp>
      <p:sp>
        <p:nvSpPr>
          <p:cNvPr id="4" name="PlaceHolder 3"/>
          <p:cNvSpPr>
            <a:spLocks noGrp="1"/>
          </p:cNvSpPr>
          <p:nvPr>
            <p:ph type="dt" idx="24"/>
          </p:nvPr>
        </p:nvSpPr>
        <p:spPr/>
        <p:txBody>
          <a:bodyPr/>
          <a:p>
            <a:r>
              <a:rPr lang="ja-JP"/>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78171710-8A0D-45D6-BA77-1C45731E548B}"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D245402F-0BB2-49F3-A402-D73CFE4EBB7C}"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40550BCE-DCD5-4E71-9CF8-6E026E97D4CC}"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1DC4905E-4896-4423-9F74-9311102815F6}"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4B4ABF7-DB09-4C27-916B-DA0149598F6C}"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C6B5C2F1-4707-4AFC-80B7-271C38CD3376}"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EBB2BADF-0053-4D1E-AB70-FC7657CFC26D}"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E5E439CD-E46B-47AC-8A98-DBCC0738A02D}"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6234E07A-ACA2-461A-9367-F9E4C46B9D83}"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4A66547C-64DF-477D-B3AB-0CD6A38B4B8C}"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6C8D1014-F7F6-45EF-94BE-D2FA9D07C31E}" type="slidenum">
              <a:t>&lt;#&gt;</a:t>
            </a:fld>
          </a:p>
        </p:txBody>
      </p:sp>
      <p:sp>
        <p:nvSpPr>
          <p:cNvPr id="9" name="PlaceHolder 8"/>
          <p:cNvSpPr>
            <a:spLocks noGrp="1"/>
          </p:cNvSpPr>
          <p:nvPr>
            <p:ph type="dt" idx="24"/>
          </p:nvPr>
        </p:nvSpPr>
        <p:spPr/>
        <p:txBody>
          <a:bodyPr/>
          <a:p>
            <a:r>
              <a:rPr lang="ja-JP"/>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40740621-02C8-4D62-A6A7-6A384EA4E98B}" type="slidenum">
              <a:t>&lt;#&gt;</a:t>
            </a:fld>
          </a:p>
        </p:txBody>
      </p:sp>
      <p:sp>
        <p:nvSpPr>
          <p:cNvPr id="11" name="PlaceHolder 10"/>
          <p:cNvSpPr>
            <a:spLocks noGrp="1"/>
          </p:cNvSpPr>
          <p:nvPr>
            <p:ph type="dt" idx="24"/>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1" name=""/>
          <p:cNvGrpSpPr/>
          <p:nvPr/>
        </p:nvGrpSpPr>
        <p:grpSpPr>
          <a:xfrm>
            <a:off x="2727360" y="4707720"/>
            <a:ext cx="506160" cy="663120"/>
            <a:chOff x="2727360" y="4707720"/>
            <a:chExt cx="506160" cy="663120"/>
          </a:xfrm>
        </p:grpSpPr>
        <p:sp>
          <p:nvSpPr>
            <p:cNvPr id="2" name=""/>
            <p:cNvSpPr/>
            <p:nvPr/>
          </p:nvSpPr>
          <p:spPr>
            <a:xfrm>
              <a:off x="3145680" y="5162760"/>
              <a:ext cx="87840" cy="96120"/>
            </a:xfrm>
            <a:custGeom>
              <a:avLst/>
              <a:gdLst/>
              <a:ahLst/>
              <a:rect l="l" t="t" r="r" b="b"/>
              <a:pathLst>
                <a:path w="247" h="270">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3" name=""/>
            <p:cNvSpPr/>
            <p:nvPr/>
          </p:nvSpPr>
          <p:spPr>
            <a:xfrm>
              <a:off x="3048480" y="5151600"/>
              <a:ext cx="152640" cy="192600"/>
            </a:xfrm>
            <a:custGeom>
              <a:avLst/>
              <a:gdLst/>
              <a:ahLst/>
              <a:rect l="l" t="t" r="r" b="b"/>
              <a:pathLst>
                <a:path w="427" h="538">
                  <a:moveTo>
                    <a:pt x="403" y="452"/>
                  </a:moveTo>
                  <a:cubicBezTo>
                    <a:pt x="495" y="104"/>
                    <a:pt x="301" y="151"/>
                    <a:pt x="250" y="0"/>
                  </a:cubicBezTo>
                  <a:cubicBezTo>
                    <a:pt x="177" y="36"/>
                    <a:pt x="104" y="71"/>
                    <a:pt x="31" y="107"/>
                  </a:cubicBezTo>
                  <a:cubicBezTo>
                    <a:pt x="31" y="104"/>
                    <a:pt x="-36" y="440"/>
                    <a:pt x="28" y="514"/>
                  </a:cubicBezTo>
                  <a:cubicBezTo>
                    <a:pt x="78" y="569"/>
                    <a:pt x="384" y="523"/>
                    <a:pt x="403" y="452"/>
                  </a:cubicBezTo>
                  <a:close/>
                </a:path>
              </a:pathLst>
            </a:custGeom>
            <a:solidFill>
              <a:srgbClr val="74b531"/>
            </a:solidFill>
            <a:ln w="0">
              <a:noFill/>
            </a:ln>
          </p:spPr>
          <p:style>
            <a:lnRef idx="0"/>
            <a:fillRef idx="0"/>
            <a:effectRef idx="0"/>
            <a:fontRef idx="minor"/>
          </p:style>
        </p:sp>
        <p:sp>
          <p:nvSpPr>
            <p:cNvPr id="4" name=""/>
            <p:cNvSpPr/>
            <p:nvPr/>
          </p:nvSpPr>
          <p:spPr>
            <a:xfrm>
              <a:off x="3059280" y="5259600"/>
              <a:ext cx="90000" cy="46080"/>
            </a:xfrm>
            <a:custGeom>
              <a:avLst/>
              <a:gdLst/>
              <a:ahLst/>
              <a:rect l="l" t="t" r="r" b="b"/>
              <a:pathLst>
                <a:path w="253" h="131">
                  <a:moveTo>
                    <a:pt x="34" y="63"/>
                  </a:moveTo>
                  <a:cubicBezTo>
                    <a:pt x="52" y="44"/>
                    <a:pt x="74" y="26"/>
                    <a:pt x="99" y="17"/>
                  </a:cubicBezTo>
                  <a:cubicBezTo>
                    <a:pt x="148" y="-5"/>
                    <a:pt x="204" y="-5"/>
                    <a:pt x="253" y="14"/>
                  </a:cubicBezTo>
                  <a:cubicBezTo>
                    <a:pt x="200" y="14"/>
                    <a:pt x="154" y="17"/>
                    <a:pt x="108" y="38"/>
                  </a:cubicBezTo>
                  <a:cubicBezTo>
                    <a:pt x="87" y="47"/>
                    <a:pt x="65" y="60"/>
                    <a:pt x="47" y="75"/>
                  </a:cubicBezTo>
                  <a:cubicBezTo>
                    <a:pt x="31" y="91"/>
                    <a:pt x="13" y="109"/>
                    <a:pt x="0" y="131"/>
                  </a:cubicBezTo>
                  <a:cubicBezTo>
                    <a:pt x="4" y="106"/>
                    <a:pt x="15" y="81"/>
                    <a:pt x="34" y="63"/>
                  </a:cubicBezTo>
                  <a:close/>
                </a:path>
              </a:pathLst>
            </a:custGeom>
            <a:solidFill>
              <a:srgbClr val="74b531"/>
            </a:solidFill>
            <a:ln w="0">
              <a:noFill/>
            </a:ln>
          </p:spPr>
          <p:style>
            <a:lnRef idx="0"/>
            <a:fillRef idx="0"/>
            <a:effectRef idx="0"/>
            <a:fontRef idx="minor"/>
          </p:style>
        </p:sp>
        <p:sp>
          <p:nvSpPr>
            <p:cNvPr id="5" name=""/>
            <p:cNvSpPr/>
            <p:nvPr/>
          </p:nvSpPr>
          <p:spPr>
            <a:xfrm>
              <a:off x="2947680" y="5136120"/>
              <a:ext cx="129960" cy="234720"/>
            </a:xfrm>
            <a:custGeom>
              <a:avLst/>
              <a:gdLst/>
              <a:ahLst/>
              <a:rect l="l" t="t" r="r" b="b"/>
              <a:pathLst>
                <a:path w="364" h="655">
                  <a:moveTo>
                    <a:pt x="290" y="615"/>
                  </a:moveTo>
                  <a:cubicBezTo>
                    <a:pt x="364" y="538"/>
                    <a:pt x="361" y="197"/>
                    <a:pt x="364" y="27"/>
                  </a:cubicBezTo>
                  <a:cubicBezTo>
                    <a:pt x="259" y="18"/>
                    <a:pt x="154" y="9"/>
                    <a:pt x="50" y="0"/>
                  </a:cubicBezTo>
                  <a:cubicBezTo>
                    <a:pt x="47" y="0"/>
                    <a:pt x="-39" y="541"/>
                    <a:pt x="22" y="615"/>
                  </a:cubicBezTo>
                  <a:cubicBezTo>
                    <a:pt x="68" y="670"/>
                    <a:pt x="238" y="667"/>
                    <a:pt x="290" y="615"/>
                  </a:cubicBezTo>
                  <a:close/>
                </a:path>
              </a:pathLst>
            </a:custGeom>
            <a:solidFill>
              <a:srgbClr val="74b531"/>
            </a:solidFill>
            <a:ln w="0">
              <a:noFill/>
            </a:ln>
          </p:spPr>
          <p:style>
            <a:lnRef idx="0"/>
            <a:fillRef idx="0"/>
            <a:effectRef idx="0"/>
            <a:fontRef idx="minor"/>
          </p:style>
        </p:sp>
        <p:sp>
          <p:nvSpPr>
            <p:cNvPr id="6" name=""/>
            <p:cNvSpPr/>
            <p:nvPr/>
          </p:nvSpPr>
          <p:spPr>
            <a:xfrm>
              <a:off x="2832840" y="5136120"/>
              <a:ext cx="129960" cy="234720"/>
            </a:xfrm>
            <a:custGeom>
              <a:avLst/>
              <a:gdLst/>
              <a:ahLst/>
              <a:rect l="l" t="t" r="r" b="b"/>
              <a:pathLst>
                <a:path w="364" h="655">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7" name=""/>
            <p:cNvSpPr/>
            <p:nvPr/>
          </p:nvSpPr>
          <p:spPr>
            <a:xfrm>
              <a:off x="2951280" y="5262120"/>
              <a:ext cx="7920" cy="94320"/>
            </a:xfrm>
            <a:custGeom>
              <a:avLst/>
              <a:gdLst/>
              <a:ahLst/>
              <a:rect l="l" t="t" r="r" b="b"/>
              <a:pathLst>
                <a:path w="25" h="265">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8" name=""/>
            <p:cNvSpPr/>
            <p:nvPr/>
          </p:nvSpPr>
          <p:spPr>
            <a:xfrm>
              <a:off x="2855880" y="5127120"/>
              <a:ext cx="198360" cy="191520"/>
            </a:xfrm>
            <a:custGeom>
              <a:avLst/>
              <a:gdLst/>
              <a:ahLst/>
              <a:rect l="l" t="t" r="r" b="b"/>
              <a:pathLst>
                <a:path w="554" h="535">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9" name=""/>
            <p:cNvSpPr/>
            <p:nvPr/>
          </p:nvSpPr>
          <p:spPr>
            <a:xfrm>
              <a:off x="3033000" y="4707720"/>
              <a:ext cx="149040" cy="290160"/>
            </a:xfrm>
            <a:custGeom>
              <a:avLst/>
              <a:gdLst/>
              <a:ahLst/>
              <a:rect l="l" t="t" r="r" b="b"/>
              <a:pathLst>
                <a:path w="417" h="809">
                  <a:moveTo>
                    <a:pt x="37" y="354"/>
                  </a:moveTo>
                  <a:cubicBezTo>
                    <a:pt x="21" y="677"/>
                    <a:pt x="12" y="629"/>
                    <a:pt x="0" y="766"/>
                  </a:cubicBezTo>
                  <a:cubicBezTo>
                    <a:pt x="57" y="780"/>
                    <a:pt x="115" y="795"/>
                    <a:pt x="172" y="809"/>
                  </a:cubicBezTo>
                  <a:cubicBezTo>
                    <a:pt x="243" y="686"/>
                    <a:pt x="163" y="778"/>
                    <a:pt x="384" y="440"/>
                  </a:cubicBezTo>
                  <a:cubicBezTo>
                    <a:pt x="464" y="314"/>
                    <a:pt x="378" y="18"/>
                    <a:pt x="329" y="0"/>
                  </a:cubicBezTo>
                  <a:cubicBezTo>
                    <a:pt x="298" y="-9"/>
                    <a:pt x="43" y="188"/>
                    <a:pt x="37" y="354"/>
                  </a:cubicBezTo>
                  <a:close/>
                </a:path>
              </a:pathLst>
            </a:custGeom>
            <a:solidFill>
              <a:srgbClr val="74b531"/>
            </a:solidFill>
            <a:ln w="0">
              <a:noFill/>
            </a:ln>
          </p:spPr>
          <p:style>
            <a:lnRef idx="0"/>
            <a:fillRef idx="0"/>
            <a:effectRef idx="0"/>
            <a:fontRef idx="minor"/>
          </p:style>
        </p:sp>
        <p:sp>
          <p:nvSpPr>
            <p:cNvPr id="10" name=""/>
            <p:cNvSpPr/>
            <p:nvPr/>
          </p:nvSpPr>
          <p:spPr>
            <a:xfrm>
              <a:off x="3044880" y="4766040"/>
              <a:ext cx="108000" cy="229320"/>
            </a:xfrm>
            <a:custGeom>
              <a:avLst/>
              <a:gdLst/>
              <a:ahLst/>
              <a:rect l="l" t="t" r="r" b="b"/>
              <a:pathLst>
                <a:path w="303" h="640">
                  <a:moveTo>
                    <a:pt x="77" y="210"/>
                  </a:moveTo>
                  <a:cubicBezTo>
                    <a:pt x="19" y="523"/>
                    <a:pt x="26" y="478"/>
                    <a:pt x="0" y="612"/>
                  </a:cubicBezTo>
                  <a:cubicBezTo>
                    <a:pt x="38" y="622"/>
                    <a:pt x="76" y="631"/>
                    <a:pt x="114" y="640"/>
                  </a:cubicBezTo>
                  <a:cubicBezTo>
                    <a:pt x="169" y="513"/>
                    <a:pt x="114" y="618"/>
                    <a:pt x="280" y="258"/>
                  </a:cubicBezTo>
                  <a:cubicBezTo>
                    <a:pt x="324" y="167"/>
                    <a:pt x="299" y="16"/>
                    <a:pt x="253" y="1"/>
                  </a:cubicBezTo>
                  <a:cubicBezTo>
                    <a:pt x="222" y="-8"/>
                    <a:pt x="102" y="81"/>
                    <a:pt x="77" y="210"/>
                  </a:cubicBezTo>
                  <a:close/>
                </a:path>
              </a:pathLst>
            </a:custGeom>
            <a:solidFill>
              <a:srgbClr val="74b531"/>
            </a:solidFill>
            <a:ln w="0">
              <a:noFill/>
            </a:ln>
          </p:spPr>
          <p:style>
            <a:lnRef idx="0"/>
            <a:fillRef idx="0"/>
            <a:effectRef idx="0"/>
            <a:fontRef idx="minor"/>
          </p:style>
        </p:sp>
        <p:sp>
          <p:nvSpPr>
            <p:cNvPr id="11" name=""/>
            <p:cNvSpPr/>
            <p:nvPr/>
          </p:nvSpPr>
          <p:spPr>
            <a:xfrm>
              <a:off x="2727360" y="4707720"/>
              <a:ext cx="149760" cy="290160"/>
            </a:xfrm>
            <a:custGeom>
              <a:avLst/>
              <a:gdLst/>
              <a:ahLst/>
              <a:rect l="l" t="t" r="r" b="b"/>
              <a:pathLst>
                <a:path w="419" h="809">
                  <a:moveTo>
                    <a:pt x="382" y="354"/>
                  </a:moveTo>
                  <a:cubicBezTo>
                    <a:pt x="397" y="677"/>
                    <a:pt x="406" y="629"/>
                    <a:pt x="419" y="766"/>
                  </a:cubicBezTo>
                  <a:cubicBezTo>
                    <a:pt x="361" y="780"/>
                    <a:pt x="304" y="795"/>
                    <a:pt x="247" y="809"/>
                  </a:cubicBezTo>
                  <a:cubicBezTo>
                    <a:pt x="176" y="686"/>
                    <a:pt x="256" y="778"/>
                    <a:pt x="34" y="440"/>
                  </a:cubicBezTo>
                  <a:cubicBezTo>
                    <a:pt x="-49" y="314"/>
                    <a:pt x="40" y="18"/>
                    <a:pt x="90" y="0"/>
                  </a:cubicBezTo>
                  <a:cubicBezTo>
                    <a:pt x="120" y="-9"/>
                    <a:pt x="376" y="188"/>
                    <a:pt x="382" y="354"/>
                  </a:cubicBezTo>
                  <a:close/>
                </a:path>
              </a:pathLst>
            </a:custGeom>
            <a:solidFill>
              <a:srgbClr val="74b531"/>
            </a:solidFill>
            <a:ln w="0">
              <a:noFill/>
            </a:ln>
          </p:spPr>
          <p:style>
            <a:lnRef idx="0"/>
            <a:fillRef idx="0"/>
            <a:effectRef idx="0"/>
            <a:fontRef idx="minor"/>
          </p:style>
        </p:sp>
        <p:sp>
          <p:nvSpPr>
            <p:cNvPr id="12" name=""/>
            <p:cNvSpPr/>
            <p:nvPr/>
          </p:nvSpPr>
          <p:spPr>
            <a:xfrm>
              <a:off x="2756880" y="4766040"/>
              <a:ext cx="108000" cy="230400"/>
            </a:xfrm>
            <a:custGeom>
              <a:avLst/>
              <a:gdLst/>
              <a:ahLst/>
              <a:rect l="l" t="t" r="r" b="b"/>
              <a:pathLst>
                <a:path w="303" h="643">
                  <a:moveTo>
                    <a:pt x="226" y="210"/>
                  </a:moveTo>
                  <a:cubicBezTo>
                    <a:pt x="285" y="523"/>
                    <a:pt x="277" y="478"/>
                    <a:pt x="303" y="612"/>
                  </a:cubicBezTo>
                  <a:cubicBezTo>
                    <a:pt x="266" y="623"/>
                    <a:pt x="229" y="633"/>
                    <a:pt x="192" y="643"/>
                  </a:cubicBezTo>
                  <a:cubicBezTo>
                    <a:pt x="136" y="516"/>
                    <a:pt x="192" y="622"/>
                    <a:pt x="23" y="262"/>
                  </a:cubicBezTo>
                  <a:cubicBezTo>
                    <a:pt x="-20" y="167"/>
                    <a:pt x="1" y="16"/>
                    <a:pt x="51" y="1"/>
                  </a:cubicBezTo>
                  <a:cubicBezTo>
                    <a:pt x="81" y="-8"/>
                    <a:pt x="201" y="81"/>
                    <a:pt x="226" y="210"/>
                  </a:cubicBezTo>
                  <a:close/>
                </a:path>
              </a:pathLst>
            </a:custGeom>
            <a:solidFill>
              <a:srgbClr val="74b531"/>
            </a:solidFill>
            <a:ln w="0">
              <a:noFill/>
            </a:ln>
          </p:spPr>
          <p:style>
            <a:lnRef idx="0"/>
            <a:fillRef idx="0"/>
            <a:effectRef idx="0"/>
            <a:fontRef idx="minor"/>
          </p:style>
        </p:sp>
        <p:sp>
          <p:nvSpPr>
            <p:cNvPr id="13" name=""/>
            <p:cNvSpPr/>
            <p:nvPr/>
          </p:nvSpPr>
          <p:spPr>
            <a:xfrm>
              <a:off x="2752560" y="4884840"/>
              <a:ext cx="404640" cy="354600"/>
            </a:xfrm>
            <a:custGeom>
              <a:avLst/>
              <a:gdLst/>
              <a:ahLst/>
              <a:rect l="l" t="t" r="r" b="b"/>
              <a:pathLst>
                <a:path w="1127" h="988">
                  <a:moveTo>
                    <a:pt x="564" y="0"/>
                  </a:moveTo>
                  <a:cubicBezTo>
                    <a:pt x="874" y="0"/>
                    <a:pt x="1016" y="133"/>
                    <a:pt x="1016" y="317"/>
                  </a:cubicBezTo>
                  <a:cubicBezTo>
                    <a:pt x="1016" y="471"/>
                    <a:pt x="1249" y="699"/>
                    <a:pt x="1040" y="849"/>
                  </a:cubicBezTo>
                  <a:cubicBezTo>
                    <a:pt x="939" y="923"/>
                    <a:pt x="766" y="988"/>
                    <a:pt x="564" y="988"/>
                  </a:cubicBezTo>
                  <a:cubicBezTo>
                    <a:pt x="361" y="988"/>
                    <a:pt x="189" y="923"/>
                    <a:pt x="87" y="849"/>
                  </a:cubicBezTo>
                  <a:cubicBezTo>
                    <a:pt x="-122" y="696"/>
                    <a:pt x="112" y="471"/>
                    <a:pt x="112" y="317"/>
                  </a:cubicBezTo>
                  <a:cubicBezTo>
                    <a:pt x="112" y="133"/>
                    <a:pt x="250" y="0"/>
                    <a:pt x="564" y="0"/>
                  </a:cubicBezTo>
                  <a:close/>
                </a:path>
              </a:pathLst>
            </a:custGeom>
            <a:solidFill>
              <a:srgbClr val="74b531"/>
            </a:solidFill>
            <a:ln w="0">
              <a:noFill/>
            </a:ln>
          </p:spPr>
          <p:style>
            <a:lnRef idx="0"/>
            <a:fillRef idx="0"/>
            <a:effectRef idx="0"/>
            <a:fontRef idx="minor"/>
          </p:style>
        </p:sp>
        <p:sp>
          <p:nvSpPr>
            <p:cNvPr id="14" name=""/>
            <p:cNvSpPr/>
            <p:nvPr/>
          </p:nvSpPr>
          <p:spPr>
            <a:xfrm>
              <a:off x="2777040" y="4933440"/>
              <a:ext cx="353520" cy="293400"/>
            </a:xfrm>
            <a:custGeom>
              <a:avLst/>
              <a:gdLst/>
              <a:ahLst/>
              <a:rect l="l" t="t" r="r" b="b"/>
              <a:pathLst>
                <a:path w="985" h="818">
                  <a:moveTo>
                    <a:pt x="536" y="28"/>
                  </a:moveTo>
                  <a:cubicBezTo>
                    <a:pt x="509" y="-9"/>
                    <a:pt x="484" y="-9"/>
                    <a:pt x="456" y="28"/>
                  </a:cubicBezTo>
                  <a:cubicBezTo>
                    <a:pt x="392" y="111"/>
                    <a:pt x="290" y="290"/>
                    <a:pt x="284" y="438"/>
                  </a:cubicBezTo>
                  <a:cubicBezTo>
                    <a:pt x="167" y="422"/>
                    <a:pt x="35" y="428"/>
                    <a:pt x="7" y="490"/>
                  </a:cubicBezTo>
                  <a:cubicBezTo>
                    <a:pt x="-45" y="612"/>
                    <a:pt x="201" y="818"/>
                    <a:pt x="493" y="818"/>
                  </a:cubicBezTo>
                  <a:cubicBezTo>
                    <a:pt x="789" y="818"/>
                    <a:pt x="1031" y="612"/>
                    <a:pt x="978" y="490"/>
                  </a:cubicBezTo>
                  <a:cubicBezTo>
                    <a:pt x="958" y="428"/>
                    <a:pt x="822" y="422"/>
                    <a:pt x="709" y="438"/>
                  </a:cubicBezTo>
                  <a:cubicBezTo>
                    <a:pt x="702" y="290"/>
                    <a:pt x="601" y="111"/>
                    <a:pt x="536" y="28"/>
                  </a:cubicBezTo>
                  <a:close/>
                </a:path>
              </a:pathLst>
            </a:custGeom>
            <a:solidFill>
              <a:srgbClr val="74b531"/>
            </a:solidFill>
            <a:ln w="0">
              <a:noFill/>
            </a:ln>
          </p:spPr>
          <p:style>
            <a:lnRef idx="0"/>
            <a:fillRef idx="0"/>
            <a:effectRef idx="0"/>
            <a:fontRef idx="minor"/>
          </p:style>
        </p:sp>
        <p:sp>
          <p:nvSpPr>
            <p:cNvPr id="15" name=""/>
            <p:cNvSpPr/>
            <p:nvPr/>
          </p:nvSpPr>
          <p:spPr>
            <a:xfrm>
              <a:off x="2871720" y="5143680"/>
              <a:ext cx="166680" cy="59760"/>
            </a:xfrm>
            <a:custGeom>
              <a:avLst/>
              <a:gdLst/>
              <a:ahLst/>
              <a:rect l="l" t="t" r="r" b="b"/>
              <a:pathLst>
                <a:path w="466" h="169">
                  <a:moveTo>
                    <a:pt x="372" y="62"/>
                  </a:moveTo>
                  <a:cubicBezTo>
                    <a:pt x="338" y="65"/>
                    <a:pt x="301" y="56"/>
                    <a:pt x="273" y="37"/>
                  </a:cubicBezTo>
                  <a:cubicBezTo>
                    <a:pt x="258" y="28"/>
                    <a:pt x="246" y="16"/>
                    <a:pt x="233" y="0"/>
                  </a:cubicBezTo>
                  <a:cubicBezTo>
                    <a:pt x="224" y="16"/>
                    <a:pt x="209" y="28"/>
                    <a:pt x="193" y="37"/>
                  </a:cubicBezTo>
                  <a:cubicBezTo>
                    <a:pt x="162" y="56"/>
                    <a:pt x="129" y="65"/>
                    <a:pt x="95" y="62"/>
                  </a:cubicBezTo>
                  <a:cubicBezTo>
                    <a:pt x="61" y="62"/>
                    <a:pt x="27" y="49"/>
                    <a:pt x="2" y="28"/>
                  </a:cubicBezTo>
                  <a:cubicBezTo>
                    <a:pt x="-13" y="16"/>
                    <a:pt x="67" y="169"/>
                    <a:pt x="233" y="169"/>
                  </a:cubicBezTo>
                  <a:cubicBezTo>
                    <a:pt x="399" y="169"/>
                    <a:pt x="479" y="16"/>
                    <a:pt x="464" y="28"/>
                  </a:cubicBezTo>
                  <a:cubicBezTo>
                    <a:pt x="439" y="46"/>
                    <a:pt x="406" y="59"/>
                    <a:pt x="372" y="62"/>
                  </a:cubicBezTo>
                  <a:close/>
                </a:path>
              </a:pathLst>
            </a:custGeom>
            <a:solidFill>
              <a:srgbClr val="74b531"/>
            </a:solidFill>
            <a:ln w="0">
              <a:noFill/>
            </a:ln>
          </p:spPr>
          <p:style>
            <a:lnRef idx="0"/>
            <a:fillRef idx="0"/>
            <a:effectRef idx="0"/>
            <a:fontRef idx="minor"/>
          </p:style>
        </p:sp>
        <p:sp>
          <p:nvSpPr>
            <p:cNvPr id="16" name=""/>
            <p:cNvSpPr/>
            <p:nvPr/>
          </p:nvSpPr>
          <p:spPr>
            <a:xfrm>
              <a:off x="3000240" y="4977000"/>
              <a:ext cx="97200" cy="115920"/>
            </a:xfrm>
            <a:custGeom>
              <a:avLst/>
              <a:gdLst/>
              <a:ahLst/>
              <a:rect l="l" t="t" r="r" b="b"/>
              <a:pathLst>
                <a:path w="273" h="325">
                  <a:moveTo>
                    <a:pt x="95" y="9"/>
                  </a:moveTo>
                  <a:cubicBezTo>
                    <a:pt x="187" y="-28"/>
                    <a:pt x="249" y="61"/>
                    <a:pt x="264" y="110"/>
                  </a:cubicBezTo>
                  <a:cubicBezTo>
                    <a:pt x="289" y="184"/>
                    <a:pt x="258" y="267"/>
                    <a:pt x="249" y="286"/>
                  </a:cubicBezTo>
                  <a:cubicBezTo>
                    <a:pt x="242" y="298"/>
                    <a:pt x="175" y="357"/>
                    <a:pt x="24" y="301"/>
                  </a:cubicBezTo>
                  <a:cubicBezTo>
                    <a:pt x="27" y="301"/>
                    <a:pt x="-13" y="218"/>
                    <a:pt x="5" y="141"/>
                  </a:cubicBezTo>
                  <a:cubicBezTo>
                    <a:pt x="35" y="97"/>
                    <a:pt x="15" y="40"/>
                    <a:pt x="95" y="9"/>
                  </a:cubicBezTo>
                  <a:close/>
                </a:path>
              </a:pathLst>
            </a:custGeom>
            <a:solidFill>
              <a:srgbClr val="74b531"/>
            </a:solidFill>
            <a:ln w="0">
              <a:noFill/>
            </a:ln>
          </p:spPr>
          <p:style>
            <a:lnRef idx="0"/>
            <a:fillRef idx="0"/>
            <a:effectRef idx="0"/>
            <a:fontRef idx="minor"/>
          </p:style>
        </p:sp>
        <p:sp>
          <p:nvSpPr>
            <p:cNvPr id="17" name=""/>
            <p:cNvSpPr/>
            <p:nvPr/>
          </p:nvSpPr>
          <p:spPr>
            <a:xfrm>
              <a:off x="3001680" y="4970520"/>
              <a:ext cx="101880" cy="125280"/>
            </a:xfrm>
            <a:custGeom>
              <a:avLst/>
              <a:gdLst/>
              <a:ahLst/>
              <a:rect l="l" t="t" r="r" b="b"/>
              <a:pathLst>
                <a:path w="286" h="351">
                  <a:moveTo>
                    <a:pt x="34" y="57"/>
                  </a:moveTo>
                  <a:cubicBezTo>
                    <a:pt x="47" y="41"/>
                    <a:pt x="59" y="29"/>
                    <a:pt x="74" y="20"/>
                  </a:cubicBezTo>
                  <a:cubicBezTo>
                    <a:pt x="80" y="14"/>
                    <a:pt x="90" y="10"/>
                    <a:pt x="99" y="7"/>
                  </a:cubicBezTo>
                  <a:cubicBezTo>
                    <a:pt x="108" y="4"/>
                    <a:pt x="117" y="1"/>
                    <a:pt x="127" y="1"/>
                  </a:cubicBezTo>
                  <a:cubicBezTo>
                    <a:pt x="164" y="-5"/>
                    <a:pt x="200" y="14"/>
                    <a:pt x="225" y="38"/>
                  </a:cubicBezTo>
                  <a:cubicBezTo>
                    <a:pt x="250" y="63"/>
                    <a:pt x="270" y="98"/>
                    <a:pt x="280" y="134"/>
                  </a:cubicBezTo>
                  <a:cubicBezTo>
                    <a:pt x="289" y="171"/>
                    <a:pt x="287" y="210"/>
                    <a:pt x="277" y="247"/>
                  </a:cubicBezTo>
                  <a:cubicBezTo>
                    <a:pt x="274" y="266"/>
                    <a:pt x="268" y="284"/>
                    <a:pt x="259" y="300"/>
                  </a:cubicBezTo>
                  <a:cubicBezTo>
                    <a:pt x="258" y="302"/>
                    <a:pt x="257" y="304"/>
                    <a:pt x="256" y="306"/>
                  </a:cubicBezTo>
                  <a:cubicBezTo>
                    <a:pt x="256" y="309"/>
                    <a:pt x="256" y="312"/>
                    <a:pt x="256" y="315"/>
                  </a:cubicBezTo>
                  <a:cubicBezTo>
                    <a:pt x="255" y="316"/>
                    <a:pt x="254" y="317"/>
                    <a:pt x="253" y="318"/>
                  </a:cubicBezTo>
                  <a:cubicBezTo>
                    <a:pt x="250" y="321"/>
                    <a:pt x="247" y="324"/>
                    <a:pt x="240" y="327"/>
                  </a:cubicBezTo>
                  <a:cubicBezTo>
                    <a:pt x="231" y="334"/>
                    <a:pt x="225" y="337"/>
                    <a:pt x="216" y="340"/>
                  </a:cubicBezTo>
                  <a:cubicBezTo>
                    <a:pt x="182" y="352"/>
                    <a:pt x="148" y="352"/>
                    <a:pt x="114" y="349"/>
                  </a:cubicBezTo>
                  <a:cubicBezTo>
                    <a:pt x="80" y="343"/>
                    <a:pt x="50" y="334"/>
                    <a:pt x="19" y="318"/>
                  </a:cubicBezTo>
                  <a:cubicBezTo>
                    <a:pt x="50" y="324"/>
                    <a:pt x="83" y="334"/>
                    <a:pt x="114" y="334"/>
                  </a:cubicBezTo>
                  <a:cubicBezTo>
                    <a:pt x="144" y="334"/>
                    <a:pt x="179" y="330"/>
                    <a:pt x="207" y="318"/>
                  </a:cubicBezTo>
                  <a:cubicBezTo>
                    <a:pt x="213" y="315"/>
                    <a:pt x="219" y="312"/>
                    <a:pt x="225" y="306"/>
                  </a:cubicBezTo>
                  <a:cubicBezTo>
                    <a:pt x="228" y="303"/>
                    <a:pt x="231" y="303"/>
                    <a:pt x="231" y="300"/>
                  </a:cubicBezTo>
                  <a:cubicBezTo>
                    <a:pt x="232" y="298"/>
                    <a:pt x="233" y="296"/>
                    <a:pt x="234" y="294"/>
                  </a:cubicBezTo>
                  <a:cubicBezTo>
                    <a:pt x="240" y="278"/>
                    <a:pt x="244" y="263"/>
                    <a:pt x="250" y="247"/>
                  </a:cubicBezTo>
                  <a:cubicBezTo>
                    <a:pt x="256" y="214"/>
                    <a:pt x="259" y="180"/>
                    <a:pt x="250" y="149"/>
                  </a:cubicBezTo>
                  <a:cubicBezTo>
                    <a:pt x="244" y="118"/>
                    <a:pt x="225" y="90"/>
                    <a:pt x="204" y="69"/>
                  </a:cubicBezTo>
                  <a:cubicBezTo>
                    <a:pt x="182" y="47"/>
                    <a:pt x="154" y="32"/>
                    <a:pt x="127" y="35"/>
                  </a:cubicBezTo>
                  <a:cubicBezTo>
                    <a:pt x="120" y="35"/>
                    <a:pt x="111" y="35"/>
                    <a:pt x="105" y="38"/>
                  </a:cubicBezTo>
                  <a:cubicBezTo>
                    <a:pt x="99" y="41"/>
                    <a:pt x="90" y="41"/>
                    <a:pt x="84" y="44"/>
                  </a:cubicBezTo>
                  <a:cubicBezTo>
                    <a:pt x="68" y="50"/>
                    <a:pt x="56" y="60"/>
                    <a:pt x="47" y="72"/>
                  </a:cubicBezTo>
                  <a:cubicBezTo>
                    <a:pt x="25" y="90"/>
                    <a:pt x="10" y="121"/>
                    <a:pt x="0" y="158"/>
                  </a:cubicBezTo>
                  <a:cubicBezTo>
                    <a:pt x="0" y="121"/>
                    <a:pt x="13" y="87"/>
                    <a:pt x="34" y="57"/>
                  </a:cubicBezTo>
                  <a:close/>
                </a:path>
              </a:pathLst>
            </a:custGeom>
            <a:solidFill>
              <a:srgbClr val="74b531"/>
            </a:solidFill>
            <a:ln w="0">
              <a:noFill/>
            </a:ln>
          </p:spPr>
          <p:style>
            <a:lnRef idx="0"/>
            <a:fillRef idx="0"/>
            <a:effectRef idx="0"/>
            <a:fontRef idx="minor"/>
          </p:style>
        </p:sp>
        <p:sp>
          <p:nvSpPr>
            <p:cNvPr id="18" name=""/>
            <p:cNvSpPr/>
            <p:nvPr/>
          </p:nvSpPr>
          <p:spPr>
            <a:xfrm>
              <a:off x="3015000" y="5004720"/>
              <a:ext cx="56520" cy="69480"/>
            </a:xfrm>
            <a:custGeom>
              <a:avLst/>
              <a:gdLst/>
              <a:ahLst/>
              <a:rect l="l" t="t" r="r" b="b"/>
              <a:pathLst>
                <a:path w="160" h="196">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19" name=""/>
            <p:cNvSpPr/>
            <p:nvPr/>
          </p:nvSpPr>
          <p:spPr>
            <a:xfrm>
              <a:off x="2812680" y="4977000"/>
              <a:ext cx="96120" cy="115920"/>
            </a:xfrm>
            <a:custGeom>
              <a:avLst/>
              <a:gdLst/>
              <a:ahLst/>
              <a:rect l="l" t="t" r="r" b="b"/>
              <a:pathLst>
                <a:path w="270" h="325">
                  <a:moveTo>
                    <a:pt x="178" y="9"/>
                  </a:moveTo>
                  <a:cubicBezTo>
                    <a:pt x="86" y="-28"/>
                    <a:pt x="25" y="61"/>
                    <a:pt x="10" y="110"/>
                  </a:cubicBezTo>
                  <a:cubicBezTo>
                    <a:pt x="-15" y="184"/>
                    <a:pt x="15" y="267"/>
                    <a:pt x="25" y="286"/>
                  </a:cubicBezTo>
                  <a:cubicBezTo>
                    <a:pt x="30" y="298"/>
                    <a:pt x="99" y="357"/>
                    <a:pt x="249" y="301"/>
                  </a:cubicBezTo>
                  <a:cubicBezTo>
                    <a:pt x="245" y="301"/>
                    <a:pt x="282" y="218"/>
                    <a:pt x="267" y="141"/>
                  </a:cubicBezTo>
                  <a:cubicBezTo>
                    <a:pt x="238" y="97"/>
                    <a:pt x="258" y="40"/>
                    <a:pt x="178" y="9"/>
                  </a:cubicBezTo>
                  <a:close/>
                </a:path>
              </a:pathLst>
            </a:custGeom>
            <a:solidFill>
              <a:srgbClr val="74b531"/>
            </a:solidFill>
            <a:ln w="0">
              <a:noFill/>
            </a:ln>
          </p:spPr>
          <p:style>
            <a:lnRef idx="0"/>
            <a:fillRef idx="0"/>
            <a:effectRef idx="0"/>
            <a:fontRef idx="minor"/>
          </p:style>
        </p:sp>
        <p:sp>
          <p:nvSpPr>
            <p:cNvPr id="20" name=""/>
            <p:cNvSpPr/>
            <p:nvPr/>
          </p:nvSpPr>
          <p:spPr>
            <a:xfrm>
              <a:off x="2805840" y="4971600"/>
              <a:ext cx="102240" cy="123480"/>
            </a:xfrm>
            <a:custGeom>
              <a:avLst/>
              <a:gdLst/>
              <a:ahLst/>
              <a:rect l="l" t="t" r="r" b="b"/>
              <a:pathLst>
                <a:path w="287" h="346">
                  <a:moveTo>
                    <a:pt x="241" y="66"/>
                  </a:moveTo>
                  <a:cubicBezTo>
                    <a:pt x="229" y="54"/>
                    <a:pt x="216" y="44"/>
                    <a:pt x="204" y="38"/>
                  </a:cubicBezTo>
                  <a:cubicBezTo>
                    <a:pt x="198" y="35"/>
                    <a:pt x="189" y="32"/>
                    <a:pt x="182" y="32"/>
                  </a:cubicBezTo>
                  <a:cubicBezTo>
                    <a:pt x="176" y="29"/>
                    <a:pt x="167" y="29"/>
                    <a:pt x="161" y="29"/>
                  </a:cubicBezTo>
                  <a:cubicBezTo>
                    <a:pt x="133" y="29"/>
                    <a:pt x="102" y="41"/>
                    <a:pt x="84" y="63"/>
                  </a:cubicBezTo>
                  <a:cubicBezTo>
                    <a:pt x="62" y="84"/>
                    <a:pt x="44" y="115"/>
                    <a:pt x="38" y="143"/>
                  </a:cubicBezTo>
                  <a:cubicBezTo>
                    <a:pt x="32" y="174"/>
                    <a:pt x="32" y="207"/>
                    <a:pt x="38" y="241"/>
                  </a:cubicBezTo>
                  <a:cubicBezTo>
                    <a:pt x="41" y="257"/>
                    <a:pt x="47" y="275"/>
                    <a:pt x="53" y="287"/>
                  </a:cubicBezTo>
                  <a:cubicBezTo>
                    <a:pt x="54" y="289"/>
                    <a:pt x="55" y="292"/>
                    <a:pt x="56" y="294"/>
                  </a:cubicBezTo>
                  <a:cubicBezTo>
                    <a:pt x="59" y="297"/>
                    <a:pt x="62" y="297"/>
                    <a:pt x="62" y="300"/>
                  </a:cubicBezTo>
                  <a:cubicBezTo>
                    <a:pt x="69" y="303"/>
                    <a:pt x="75" y="309"/>
                    <a:pt x="81" y="312"/>
                  </a:cubicBezTo>
                  <a:cubicBezTo>
                    <a:pt x="109" y="324"/>
                    <a:pt x="139" y="331"/>
                    <a:pt x="173" y="327"/>
                  </a:cubicBezTo>
                  <a:cubicBezTo>
                    <a:pt x="204" y="327"/>
                    <a:pt x="238" y="321"/>
                    <a:pt x="269" y="312"/>
                  </a:cubicBezTo>
                  <a:cubicBezTo>
                    <a:pt x="238" y="327"/>
                    <a:pt x="207" y="337"/>
                    <a:pt x="173" y="343"/>
                  </a:cubicBezTo>
                  <a:cubicBezTo>
                    <a:pt x="139" y="349"/>
                    <a:pt x="105" y="346"/>
                    <a:pt x="72" y="334"/>
                  </a:cubicBezTo>
                  <a:cubicBezTo>
                    <a:pt x="62" y="331"/>
                    <a:pt x="56" y="327"/>
                    <a:pt x="47" y="321"/>
                  </a:cubicBezTo>
                  <a:cubicBezTo>
                    <a:pt x="44" y="318"/>
                    <a:pt x="38" y="315"/>
                    <a:pt x="35" y="312"/>
                  </a:cubicBezTo>
                  <a:cubicBezTo>
                    <a:pt x="34" y="311"/>
                    <a:pt x="33" y="310"/>
                    <a:pt x="32" y="309"/>
                  </a:cubicBezTo>
                  <a:cubicBezTo>
                    <a:pt x="31" y="308"/>
                    <a:pt x="30" y="307"/>
                    <a:pt x="29" y="306"/>
                  </a:cubicBezTo>
                  <a:cubicBezTo>
                    <a:pt x="29" y="305"/>
                    <a:pt x="29" y="304"/>
                    <a:pt x="29" y="303"/>
                  </a:cubicBezTo>
                  <a:cubicBezTo>
                    <a:pt x="28" y="302"/>
                    <a:pt x="27" y="301"/>
                    <a:pt x="25" y="300"/>
                  </a:cubicBezTo>
                  <a:cubicBezTo>
                    <a:pt x="19" y="281"/>
                    <a:pt x="13" y="266"/>
                    <a:pt x="7" y="247"/>
                  </a:cubicBezTo>
                  <a:cubicBezTo>
                    <a:pt x="-2" y="211"/>
                    <a:pt x="-2" y="174"/>
                    <a:pt x="4" y="134"/>
                  </a:cubicBezTo>
                  <a:cubicBezTo>
                    <a:pt x="13" y="97"/>
                    <a:pt x="35" y="63"/>
                    <a:pt x="59" y="38"/>
                  </a:cubicBezTo>
                  <a:cubicBezTo>
                    <a:pt x="87" y="14"/>
                    <a:pt x="121" y="-5"/>
                    <a:pt x="158" y="1"/>
                  </a:cubicBezTo>
                  <a:cubicBezTo>
                    <a:pt x="167" y="1"/>
                    <a:pt x="176" y="4"/>
                    <a:pt x="185" y="7"/>
                  </a:cubicBezTo>
                  <a:cubicBezTo>
                    <a:pt x="195" y="11"/>
                    <a:pt x="201" y="14"/>
                    <a:pt x="210" y="20"/>
                  </a:cubicBezTo>
                  <a:cubicBezTo>
                    <a:pt x="225" y="29"/>
                    <a:pt x="238" y="41"/>
                    <a:pt x="250" y="57"/>
                  </a:cubicBezTo>
                  <a:cubicBezTo>
                    <a:pt x="272" y="81"/>
                    <a:pt x="284" y="118"/>
                    <a:pt x="287" y="155"/>
                  </a:cubicBezTo>
                  <a:cubicBezTo>
                    <a:pt x="278" y="121"/>
                    <a:pt x="265" y="87"/>
                    <a:pt x="241" y="66"/>
                  </a:cubicBezTo>
                  <a:close/>
                </a:path>
              </a:pathLst>
            </a:custGeom>
            <a:solidFill>
              <a:srgbClr val="74b531"/>
            </a:solidFill>
            <a:ln w="0">
              <a:noFill/>
            </a:ln>
          </p:spPr>
          <p:style>
            <a:lnRef idx="0"/>
            <a:fillRef idx="0"/>
            <a:effectRef idx="0"/>
            <a:fontRef idx="minor"/>
          </p:style>
        </p:sp>
        <p:sp>
          <p:nvSpPr>
            <p:cNvPr id="21" name=""/>
            <p:cNvSpPr/>
            <p:nvPr/>
          </p:nvSpPr>
          <p:spPr>
            <a:xfrm>
              <a:off x="2837160" y="5004720"/>
              <a:ext cx="56520" cy="69480"/>
            </a:xfrm>
            <a:custGeom>
              <a:avLst/>
              <a:gdLst/>
              <a:ahLst/>
              <a:rect l="l" t="t" r="r" b="b"/>
              <a:pathLst>
                <a:path w="160" h="196">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22" name=""/>
            <p:cNvSpPr/>
            <p:nvPr/>
          </p:nvSpPr>
          <p:spPr>
            <a:xfrm>
              <a:off x="2925720" y="5129280"/>
              <a:ext cx="57600" cy="47880"/>
            </a:xfrm>
            <a:custGeom>
              <a:avLst/>
              <a:gdLst/>
              <a:ahLst/>
              <a:rect l="l" t="t" r="r" b="b"/>
              <a:pathLst>
                <a:path w="163" h="136">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23" name=""/>
            <p:cNvSpPr/>
            <p:nvPr/>
          </p:nvSpPr>
          <p:spPr>
            <a:xfrm>
              <a:off x="2843640" y="5088240"/>
              <a:ext cx="220680" cy="78120"/>
            </a:xfrm>
            <a:custGeom>
              <a:avLst/>
              <a:gdLst/>
              <a:ahLst/>
              <a:rect l="l" t="t" r="r" b="b"/>
              <a:pathLst>
                <a:path w="616" h="220">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24" name=""/>
            <p:cNvSpPr/>
            <p:nvPr/>
          </p:nvSpPr>
          <p:spPr>
            <a:xfrm>
              <a:off x="2912040" y="5073840"/>
              <a:ext cx="83520" cy="38880"/>
            </a:xfrm>
            <a:custGeom>
              <a:avLst/>
              <a:gdLst/>
              <a:ahLst/>
              <a:rect l="l" t="t" r="r" b="b"/>
              <a:pathLst>
                <a:path w="235" h="111">
                  <a:moveTo>
                    <a:pt x="117" y="0"/>
                  </a:moveTo>
                  <a:cubicBezTo>
                    <a:pt x="96" y="0"/>
                    <a:pt x="31" y="0"/>
                    <a:pt x="6" y="19"/>
                  </a:cubicBezTo>
                  <a:cubicBezTo>
                    <a:pt x="-9" y="31"/>
                    <a:pt x="3" y="62"/>
                    <a:pt x="43" y="90"/>
                  </a:cubicBezTo>
                  <a:cubicBezTo>
                    <a:pt x="71" y="108"/>
                    <a:pt x="96" y="111"/>
                    <a:pt x="114" y="111"/>
                  </a:cubicBezTo>
                  <a:cubicBezTo>
                    <a:pt x="136" y="111"/>
                    <a:pt x="160" y="105"/>
                    <a:pt x="185" y="90"/>
                  </a:cubicBezTo>
                  <a:cubicBezTo>
                    <a:pt x="234" y="62"/>
                    <a:pt x="243" y="31"/>
                    <a:pt x="228" y="19"/>
                  </a:cubicBezTo>
                  <a:cubicBezTo>
                    <a:pt x="206" y="0"/>
                    <a:pt x="139" y="0"/>
                    <a:pt x="117" y="0"/>
                  </a:cubicBezTo>
                  <a:close/>
                </a:path>
              </a:pathLst>
            </a:custGeom>
            <a:solidFill>
              <a:srgbClr val="74b531"/>
            </a:solidFill>
            <a:ln w="0">
              <a:noFill/>
            </a:ln>
          </p:spPr>
          <p:style>
            <a:lnRef idx="0"/>
            <a:fillRef idx="0"/>
            <a:effectRef idx="0"/>
            <a:fontRef idx="minor"/>
          </p:style>
        </p:sp>
      </p:grpSp>
      <p:grpSp>
        <p:nvGrpSpPr>
          <p:cNvPr id="25" name=""/>
          <p:cNvGrpSpPr/>
          <p:nvPr/>
        </p:nvGrpSpPr>
        <p:grpSpPr>
          <a:xfrm>
            <a:off x="1313280" y="4818960"/>
            <a:ext cx="252000" cy="331200"/>
            <a:chOff x="1313280" y="4818960"/>
            <a:chExt cx="252000" cy="331200"/>
          </a:xfrm>
        </p:grpSpPr>
        <p:sp>
          <p:nvSpPr>
            <p:cNvPr id="26" name=""/>
            <p:cNvSpPr/>
            <p:nvPr/>
          </p:nvSpPr>
          <p:spPr>
            <a:xfrm>
              <a:off x="1313280" y="5046480"/>
              <a:ext cx="43200" cy="47520"/>
            </a:xfrm>
            <a:custGeom>
              <a:avLst/>
              <a:gdLst/>
              <a:ahLst/>
              <a:rect l="l" t="t" r="r" b="b"/>
              <a:pathLst>
                <a:path w="123" h="135">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27" name=""/>
            <p:cNvSpPr/>
            <p:nvPr/>
          </p:nvSpPr>
          <p:spPr>
            <a:xfrm>
              <a:off x="1329120" y="5040720"/>
              <a:ext cx="75600" cy="95760"/>
            </a:xfrm>
            <a:custGeom>
              <a:avLst/>
              <a:gdLst/>
              <a:ahLst/>
              <a:rect l="l" t="t" r="r" b="b"/>
              <a:pathLst>
                <a:path w="213" h="269">
                  <a:moveTo>
                    <a:pt x="13" y="227"/>
                  </a:moveTo>
                  <a:cubicBezTo>
                    <a:pt x="-34" y="53"/>
                    <a:pt x="64" y="76"/>
                    <a:pt x="89" y="0"/>
                  </a:cubicBezTo>
                  <a:cubicBezTo>
                    <a:pt x="126" y="18"/>
                    <a:pt x="162" y="36"/>
                    <a:pt x="198" y="54"/>
                  </a:cubicBezTo>
                  <a:cubicBezTo>
                    <a:pt x="198" y="53"/>
                    <a:pt x="232" y="220"/>
                    <a:pt x="199" y="257"/>
                  </a:cubicBezTo>
                  <a:cubicBezTo>
                    <a:pt x="175" y="285"/>
                    <a:pt x="22" y="262"/>
                    <a:pt x="13" y="227"/>
                  </a:cubicBezTo>
                  <a:close/>
                </a:path>
              </a:pathLst>
            </a:custGeom>
            <a:solidFill>
              <a:srgbClr val="74b531"/>
            </a:solidFill>
            <a:ln w="0">
              <a:noFill/>
            </a:ln>
          </p:spPr>
          <p:style>
            <a:lnRef idx="0"/>
            <a:fillRef idx="0"/>
            <a:effectRef idx="0"/>
            <a:fontRef idx="minor"/>
          </p:style>
        </p:sp>
        <p:sp>
          <p:nvSpPr>
            <p:cNvPr id="28" name=""/>
            <p:cNvSpPr/>
            <p:nvPr/>
          </p:nvSpPr>
          <p:spPr>
            <a:xfrm>
              <a:off x="1355400" y="5095080"/>
              <a:ext cx="44280" cy="22320"/>
            </a:xfrm>
            <a:custGeom>
              <a:avLst/>
              <a:gdLst/>
              <a:ahLst/>
              <a:rect l="l" t="t" r="r" b="b"/>
              <a:pathLst>
                <a:path w="126" h="65">
                  <a:moveTo>
                    <a:pt x="109" y="31"/>
                  </a:moveTo>
                  <a:cubicBezTo>
                    <a:pt x="100" y="22"/>
                    <a:pt x="89" y="13"/>
                    <a:pt x="77" y="9"/>
                  </a:cubicBezTo>
                  <a:cubicBezTo>
                    <a:pt x="52" y="-2"/>
                    <a:pt x="24" y="-2"/>
                    <a:pt x="0" y="7"/>
                  </a:cubicBezTo>
                  <a:cubicBezTo>
                    <a:pt x="26" y="7"/>
                    <a:pt x="49" y="9"/>
                    <a:pt x="72" y="19"/>
                  </a:cubicBezTo>
                  <a:cubicBezTo>
                    <a:pt x="83" y="23"/>
                    <a:pt x="93" y="29"/>
                    <a:pt x="103" y="37"/>
                  </a:cubicBezTo>
                  <a:cubicBezTo>
                    <a:pt x="110" y="45"/>
                    <a:pt x="120" y="54"/>
                    <a:pt x="126" y="65"/>
                  </a:cubicBezTo>
                  <a:cubicBezTo>
                    <a:pt x="124" y="52"/>
                    <a:pt x="118" y="40"/>
                    <a:pt x="109" y="31"/>
                  </a:cubicBezTo>
                  <a:close/>
                </a:path>
              </a:pathLst>
            </a:custGeom>
            <a:solidFill>
              <a:srgbClr val="74b531"/>
            </a:solidFill>
            <a:ln w="0">
              <a:noFill/>
            </a:ln>
          </p:spPr>
          <p:style>
            <a:lnRef idx="0"/>
            <a:fillRef idx="0"/>
            <a:effectRef idx="0"/>
            <a:fontRef idx="minor"/>
          </p:style>
        </p:sp>
        <p:sp>
          <p:nvSpPr>
            <p:cNvPr id="29" name=""/>
            <p:cNvSpPr/>
            <p:nvPr/>
          </p:nvSpPr>
          <p:spPr>
            <a:xfrm>
              <a:off x="1391400" y="5033160"/>
              <a:ext cx="64080" cy="117000"/>
            </a:xfrm>
            <a:custGeom>
              <a:avLst/>
              <a:gdLst/>
              <a:ahLst/>
              <a:rect l="l" t="t" r="r" b="b"/>
              <a:pathLst>
                <a:path w="181" h="328">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30" name=""/>
            <p:cNvSpPr/>
            <p:nvPr/>
          </p:nvSpPr>
          <p:spPr>
            <a:xfrm>
              <a:off x="1448280" y="5033160"/>
              <a:ext cx="64440" cy="117000"/>
            </a:xfrm>
            <a:custGeom>
              <a:avLst/>
              <a:gdLst/>
              <a:ahLst/>
              <a:rect l="l" t="t" r="r" b="b"/>
              <a:pathLst>
                <a:path w="182" h="328">
                  <a:moveTo>
                    <a:pt x="145" y="308"/>
                  </a:moveTo>
                  <a:cubicBezTo>
                    <a:pt x="182" y="269"/>
                    <a:pt x="181" y="98"/>
                    <a:pt x="182" y="14"/>
                  </a:cubicBezTo>
                  <a:cubicBezTo>
                    <a:pt x="130" y="9"/>
                    <a:pt x="78" y="5"/>
                    <a:pt x="25" y="0"/>
                  </a:cubicBezTo>
                  <a:cubicBezTo>
                    <a:pt x="21" y="103"/>
                    <a:pt x="-19" y="271"/>
                    <a:pt x="11" y="308"/>
                  </a:cubicBezTo>
                  <a:cubicBezTo>
                    <a:pt x="34" y="335"/>
                    <a:pt x="119" y="334"/>
                    <a:pt x="145" y="308"/>
                  </a:cubicBezTo>
                  <a:close/>
                </a:path>
              </a:pathLst>
            </a:custGeom>
            <a:solidFill>
              <a:srgbClr val="74b531"/>
            </a:solidFill>
            <a:ln w="0">
              <a:noFill/>
            </a:ln>
          </p:spPr>
          <p:style>
            <a:lnRef idx="0"/>
            <a:fillRef idx="0"/>
            <a:effectRef idx="0"/>
            <a:fontRef idx="minor"/>
          </p:style>
        </p:sp>
        <p:sp>
          <p:nvSpPr>
            <p:cNvPr id="31" name=""/>
            <p:cNvSpPr/>
            <p:nvPr/>
          </p:nvSpPr>
          <p:spPr>
            <a:xfrm>
              <a:off x="1450080" y="5096160"/>
              <a:ext cx="3600" cy="46800"/>
            </a:xfrm>
            <a:custGeom>
              <a:avLst/>
              <a:gdLst/>
              <a:ahLst/>
              <a:rect l="l" t="t" r="r" b="b"/>
              <a:pathLst>
                <a:path w="13" h="133">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32" name=""/>
            <p:cNvSpPr/>
            <p:nvPr/>
          </p:nvSpPr>
          <p:spPr>
            <a:xfrm>
              <a:off x="1402920" y="5028840"/>
              <a:ext cx="98640" cy="95040"/>
            </a:xfrm>
            <a:custGeom>
              <a:avLst/>
              <a:gdLst/>
              <a:ahLst/>
              <a:rect l="l" t="t" r="r" b="b"/>
              <a:pathLst>
                <a:path w="277" h="267">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33" name=""/>
            <p:cNvSpPr/>
            <p:nvPr/>
          </p:nvSpPr>
          <p:spPr>
            <a:xfrm>
              <a:off x="1338480" y="4818960"/>
              <a:ext cx="74160" cy="144720"/>
            </a:xfrm>
            <a:custGeom>
              <a:avLst/>
              <a:gdLst/>
              <a:ahLst/>
              <a:rect l="l" t="t" r="r" b="b"/>
              <a:pathLst>
                <a:path w="209" h="405">
                  <a:moveTo>
                    <a:pt x="190" y="177"/>
                  </a:moveTo>
                  <a:cubicBezTo>
                    <a:pt x="198" y="339"/>
                    <a:pt x="203" y="315"/>
                    <a:pt x="209" y="384"/>
                  </a:cubicBezTo>
                  <a:cubicBezTo>
                    <a:pt x="180" y="391"/>
                    <a:pt x="152" y="398"/>
                    <a:pt x="123" y="405"/>
                  </a:cubicBezTo>
                  <a:cubicBezTo>
                    <a:pt x="88" y="343"/>
                    <a:pt x="127" y="390"/>
                    <a:pt x="16" y="220"/>
                  </a:cubicBezTo>
                  <a:cubicBezTo>
                    <a:pt x="-24" y="157"/>
                    <a:pt x="19" y="10"/>
                    <a:pt x="44" y="0"/>
                  </a:cubicBezTo>
                  <a:cubicBezTo>
                    <a:pt x="59" y="-4"/>
                    <a:pt x="187" y="94"/>
                    <a:pt x="190" y="177"/>
                  </a:cubicBezTo>
                  <a:close/>
                </a:path>
              </a:pathLst>
            </a:custGeom>
            <a:solidFill>
              <a:srgbClr val="74b531"/>
            </a:solidFill>
            <a:ln w="0">
              <a:noFill/>
            </a:ln>
          </p:spPr>
          <p:style>
            <a:lnRef idx="0"/>
            <a:fillRef idx="0"/>
            <a:effectRef idx="0"/>
            <a:fontRef idx="minor"/>
          </p:style>
        </p:sp>
        <p:sp>
          <p:nvSpPr>
            <p:cNvPr id="34" name=""/>
            <p:cNvSpPr/>
            <p:nvPr/>
          </p:nvSpPr>
          <p:spPr>
            <a:xfrm>
              <a:off x="1353240" y="4848480"/>
              <a:ext cx="53280" cy="114120"/>
            </a:xfrm>
            <a:custGeom>
              <a:avLst/>
              <a:gdLst/>
              <a:ahLst/>
              <a:rect l="l" t="t" r="r" b="b"/>
              <a:pathLst>
                <a:path w="151" h="320">
                  <a:moveTo>
                    <a:pt x="112" y="105"/>
                  </a:moveTo>
                  <a:cubicBezTo>
                    <a:pt x="142" y="262"/>
                    <a:pt x="138" y="239"/>
                    <a:pt x="151" y="306"/>
                  </a:cubicBezTo>
                  <a:cubicBezTo>
                    <a:pt x="132" y="311"/>
                    <a:pt x="113" y="315"/>
                    <a:pt x="94" y="320"/>
                  </a:cubicBezTo>
                  <a:cubicBezTo>
                    <a:pt x="67" y="256"/>
                    <a:pt x="94" y="309"/>
                    <a:pt x="11" y="129"/>
                  </a:cubicBezTo>
                  <a:cubicBezTo>
                    <a:pt x="-11" y="83"/>
                    <a:pt x="2" y="8"/>
                    <a:pt x="25" y="0"/>
                  </a:cubicBezTo>
                  <a:cubicBezTo>
                    <a:pt x="40" y="-5"/>
                    <a:pt x="100" y="40"/>
                    <a:pt x="112" y="105"/>
                  </a:cubicBezTo>
                  <a:close/>
                </a:path>
              </a:pathLst>
            </a:custGeom>
            <a:solidFill>
              <a:srgbClr val="74b531"/>
            </a:solidFill>
            <a:ln w="0">
              <a:noFill/>
            </a:ln>
          </p:spPr>
          <p:style>
            <a:lnRef idx="0"/>
            <a:fillRef idx="0"/>
            <a:effectRef idx="0"/>
            <a:fontRef idx="minor"/>
          </p:style>
        </p:sp>
        <p:sp>
          <p:nvSpPr>
            <p:cNvPr id="35" name=""/>
            <p:cNvSpPr/>
            <p:nvPr/>
          </p:nvSpPr>
          <p:spPr>
            <a:xfrm>
              <a:off x="1491120" y="4818960"/>
              <a:ext cx="74160" cy="144720"/>
            </a:xfrm>
            <a:custGeom>
              <a:avLst/>
              <a:gdLst/>
              <a:ahLst/>
              <a:rect l="l" t="t" r="r" b="b"/>
              <a:pathLst>
                <a:path w="209" h="405">
                  <a:moveTo>
                    <a:pt x="19" y="177"/>
                  </a:moveTo>
                  <a:cubicBezTo>
                    <a:pt x="11" y="339"/>
                    <a:pt x="6" y="315"/>
                    <a:pt x="0" y="384"/>
                  </a:cubicBezTo>
                  <a:cubicBezTo>
                    <a:pt x="29" y="391"/>
                    <a:pt x="57" y="398"/>
                    <a:pt x="86" y="405"/>
                  </a:cubicBezTo>
                  <a:cubicBezTo>
                    <a:pt x="121" y="343"/>
                    <a:pt x="82" y="390"/>
                    <a:pt x="192" y="220"/>
                  </a:cubicBezTo>
                  <a:cubicBezTo>
                    <a:pt x="234" y="157"/>
                    <a:pt x="189" y="10"/>
                    <a:pt x="165" y="0"/>
                  </a:cubicBezTo>
                  <a:cubicBezTo>
                    <a:pt x="149" y="-4"/>
                    <a:pt x="22" y="94"/>
                    <a:pt x="19" y="177"/>
                  </a:cubicBezTo>
                  <a:close/>
                </a:path>
              </a:pathLst>
            </a:custGeom>
            <a:solidFill>
              <a:srgbClr val="74b531"/>
            </a:solidFill>
            <a:ln w="0">
              <a:noFill/>
            </a:ln>
          </p:spPr>
          <p:style>
            <a:lnRef idx="0"/>
            <a:fillRef idx="0"/>
            <a:effectRef idx="0"/>
            <a:fontRef idx="minor"/>
          </p:style>
        </p:sp>
        <p:sp>
          <p:nvSpPr>
            <p:cNvPr id="36" name=""/>
            <p:cNvSpPr/>
            <p:nvPr/>
          </p:nvSpPr>
          <p:spPr>
            <a:xfrm>
              <a:off x="1497240" y="4848480"/>
              <a:ext cx="53640" cy="114840"/>
            </a:xfrm>
            <a:custGeom>
              <a:avLst/>
              <a:gdLst/>
              <a:ahLst/>
              <a:rect l="l" t="t" r="r" b="b"/>
              <a:pathLst>
                <a:path w="152" h="322">
                  <a:moveTo>
                    <a:pt x="38" y="105"/>
                  </a:moveTo>
                  <a:cubicBezTo>
                    <a:pt x="9" y="262"/>
                    <a:pt x="13" y="239"/>
                    <a:pt x="0" y="306"/>
                  </a:cubicBezTo>
                  <a:cubicBezTo>
                    <a:pt x="18" y="311"/>
                    <a:pt x="37" y="317"/>
                    <a:pt x="55" y="322"/>
                  </a:cubicBezTo>
                  <a:cubicBezTo>
                    <a:pt x="83" y="258"/>
                    <a:pt x="55" y="311"/>
                    <a:pt x="140" y="131"/>
                  </a:cubicBezTo>
                  <a:cubicBezTo>
                    <a:pt x="162" y="83"/>
                    <a:pt x="151" y="8"/>
                    <a:pt x="126" y="0"/>
                  </a:cubicBezTo>
                  <a:cubicBezTo>
                    <a:pt x="111" y="-5"/>
                    <a:pt x="51" y="40"/>
                    <a:pt x="38" y="105"/>
                  </a:cubicBezTo>
                  <a:close/>
                </a:path>
              </a:pathLst>
            </a:custGeom>
            <a:solidFill>
              <a:srgbClr val="74b531"/>
            </a:solidFill>
            <a:ln w="0">
              <a:noFill/>
            </a:ln>
          </p:spPr>
          <p:style>
            <a:lnRef idx="0"/>
            <a:fillRef idx="0"/>
            <a:effectRef idx="0"/>
            <a:fontRef idx="minor"/>
          </p:style>
        </p:sp>
        <p:sp>
          <p:nvSpPr>
            <p:cNvPr id="37" name=""/>
            <p:cNvSpPr/>
            <p:nvPr/>
          </p:nvSpPr>
          <p:spPr>
            <a:xfrm>
              <a:off x="1351080" y="4907880"/>
              <a:ext cx="201600" cy="176400"/>
            </a:xfrm>
            <a:custGeom>
              <a:avLst/>
              <a:gdLst/>
              <a:ahLst/>
              <a:rect l="l" t="t" r="r" b="b"/>
              <a:pathLst>
                <a:path w="563" h="493">
                  <a:moveTo>
                    <a:pt x="281" y="0"/>
                  </a:moveTo>
                  <a:cubicBezTo>
                    <a:pt x="127" y="0"/>
                    <a:pt x="56" y="66"/>
                    <a:pt x="56" y="158"/>
                  </a:cubicBezTo>
                  <a:cubicBezTo>
                    <a:pt x="56" y="235"/>
                    <a:pt x="-61" y="349"/>
                    <a:pt x="44" y="424"/>
                  </a:cubicBezTo>
                  <a:cubicBezTo>
                    <a:pt x="95" y="461"/>
                    <a:pt x="180" y="493"/>
                    <a:pt x="281" y="493"/>
                  </a:cubicBezTo>
                  <a:cubicBezTo>
                    <a:pt x="383" y="493"/>
                    <a:pt x="469" y="461"/>
                    <a:pt x="520" y="424"/>
                  </a:cubicBezTo>
                  <a:cubicBezTo>
                    <a:pt x="624" y="347"/>
                    <a:pt x="508" y="235"/>
                    <a:pt x="508" y="158"/>
                  </a:cubicBezTo>
                  <a:cubicBezTo>
                    <a:pt x="508" y="66"/>
                    <a:pt x="438" y="0"/>
                    <a:pt x="281" y="0"/>
                  </a:cubicBezTo>
                  <a:close/>
                </a:path>
              </a:pathLst>
            </a:custGeom>
            <a:solidFill>
              <a:srgbClr val="74b531"/>
            </a:solidFill>
            <a:ln w="0">
              <a:noFill/>
            </a:ln>
          </p:spPr>
          <p:style>
            <a:lnRef idx="0"/>
            <a:fillRef idx="0"/>
            <a:effectRef idx="0"/>
            <a:fontRef idx="minor"/>
          </p:style>
        </p:sp>
        <p:sp>
          <p:nvSpPr>
            <p:cNvPr id="38" name=""/>
            <p:cNvSpPr/>
            <p:nvPr/>
          </p:nvSpPr>
          <p:spPr>
            <a:xfrm>
              <a:off x="1364400" y="4932000"/>
              <a:ext cx="176040" cy="146160"/>
            </a:xfrm>
            <a:custGeom>
              <a:avLst/>
              <a:gdLst/>
              <a:ahLst/>
              <a:rect l="l" t="t" r="r" b="b"/>
              <a:pathLst>
                <a:path w="492" h="409">
                  <a:moveTo>
                    <a:pt x="224" y="13"/>
                  </a:moveTo>
                  <a:cubicBezTo>
                    <a:pt x="238" y="-4"/>
                    <a:pt x="251" y="-4"/>
                    <a:pt x="264" y="13"/>
                  </a:cubicBezTo>
                  <a:cubicBezTo>
                    <a:pt x="297" y="55"/>
                    <a:pt x="347" y="144"/>
                    <a:pt x="351" y="218"/>
                  </a:cubicBezTo>
                  <a:cubicBezTo>
                    <a:pt x="409" y="210"/>
                    <a:pt x="475" y="213"/>
                    <a:pt x="489" y="244"/>
                  </a:cubicBezTo>
                  <a:cubicBezTo>
                    <a:pt x="515" y="305"/>
                    <a:pt x="392" y="409"/>
                    <a:pt x="246" y="409"/>
                  </a:cubicBezTo>
                  <a:cubicBezTo>
                    <a:pt x="98" y="409"/>
                    <a:pt x="-22" y="305"/>
                    <a:pt x="4" y="244"/>
                  </a:cubicBezTo>
                  <a:cubicBezTo>
                    <a:pt x="15" y="213"/>
                    <a:pt x="81" y="210"/>
                    <a:pt x="138" y="218"/>
                  </a:cubicBezTo>
                  <a:cubicBezTo>
                    <a:pt x="141" y="144"/>
                    <a:pt x="192" y="55"/>
                    <a:pt x="224" y="13"/>
                  </a:cubicBezTo>
                  <a:close/>
                </a:path>
              </a:pathLst>
            </a:custGeom>
            <a:solidFill>
              <a:srgbClr val="74b531"/>
            </a:solidFill>
            <a:ln w="0">
              <a:noFill/>
            </a:ln>
          </p:spPr>
          <p:style>
            <a:lnRef idx="0"/>
            <a:fillRef idx="0"/>
            <a:effectRef idx="0"/>
            <a:fontRef idx="minor"/>
          </p:style>
        </p:sp>
        <p:sp>
          <p:nvSpPr>
            <p:cNvPr id="39" name=""/>
            <p:cNvSpPr/>
            <p:nvPr/>
          </p:nvSpPr>
          <p:spPr>
            <a:xfrm>
              <a:off x="1410840" y="5037120"/>
              <a:ext cx="82800" cy="29160"/>
            </a:xfrm>
            <a:custGeom>
              <a:avLst/>
              <a:gdLst/>
              <a:ahLst/>
              <a:rect l="l" t="t" r="r" b="b"/>
              <a:pathLst>
                <a:path w="233" h="84">
                  <a:moveTo>
                    <a:pt x="47" y="30"/>
                  </a:moveTo>
                  <a:cubicBezTo>
                    <a:pt x="64" y="31"/>
                    <a:pt x="83" y="27"/>
                    <a:pt x="96" y="18"/>
                  </a:cubicBezTo>
                  <a:cubicBezTo>
                    <a:pt x="104" y="13"/>
                    <a:pt x="110" y="7"/>
                    <a:pt x="116" y="0"/>
                  </a:cubicBezTo>
                  <a:cubicBezTo>
                    <a:pt x="121" y="7"/>
                    <a:pt x="129" y="13"/>
                    <a:pt x="136" y="18"/>
                  </a:cubicBezTo>
                  <a:cubicBezTo>
                    <a:pt x="152" y="27"/>
                    <a:pt x="169" y="32"/>
                    <a:pt x="186" y="30"/>
                  </a:cubicBezTo>
                  <a:cubicBezTo>
                    <a:pt x="203" y="30"/>
                    <a:pt x="219" y="24"/>
                    <a:pt x="232" y="13"/>
                  </a:cubicBezTo>
                  <a:cubicBezTo>
                    <a:pt x="239" y="7"/>
                    <a:pt x="199" y="84"/>
                    <a:pt x="116" y="84"/>
                  </a:cubicBezTo>
                  <a:cubicBezTo>
                    <a:pt x="33" y="84"/>
                    <a:pt x="-7" y="7"/>
                    <a:pt x="1" y="13"/>
                  </a:cubicBezTo>
                  <a:cubicBezTo>
                    <a:pt x="13" y="23"/>
                    <a:pt x="30" y="28"/>
                    <a:pt x="47" y="30"/>
                  </a:cubicBezTo>
                  <a:close/>
                </a:path>
              </a:pathLst>
            </a:custGeom>
            <a:solidFill>
              <a:srgbClr val="74b531"/>
            </a:solidFill>
            <a:ln w="0">
              <a:noFill/>
            </a:ln>
          </p:spPr>
          <p:style>
            <a:lnRef idx="0"/>
            <a:fillRef idx="0"/>
            <a:effectRef idx="0"/>
            <a:fontRef idx="minor"/>
          </p:style>
        </p:sp>
        <p:sp>
          <p:nvSpPr>
            <p:cNvPr id="40" name=""/>
            <p:cNvSpPr/>
            <p:nvPr/>
          </p:nvSpPr>
          <p:spPr>
            <a:xfrm>
              <a:off x="1381320" y="4953600"/>
              <a:ext cx="47880" cy="57240"/>
            </a:xfrm>
            <a:custGeom>
              <a:avLst/>
              <a:gdLst/>
              <a:ahLst/>
              <a:rect l="l" t="t" r="r" b="b"/>
              <a:pathLst>
                <a:path w="136" h="162">
                  <a:moveTo>
                    <a:pt x="89" y="5"/>
                  </a:moveTo>
                  <a:cubicBezTo>
                    <a:pt x="43" y="-14"/>
                    <a:pt x="12" y="31"/>
                    <a:pt x="5" y="56"/>
                  </a:cubicBezTo>
                  <a:cubicBezTo>
                    <a:pt x="-8" y="92"/>
                    <a:pt x="8" y="133"/>
                    <a:pt x="12" y="142"/>
                  </a:cubicBezTo>
                  <a:cubicBezTo>
                    <a:pt x="15" y="149"/>
                    <a:pt x="49" y="178"/>
                    <a:pt x="125" y="150"/>
                  </a:cubicBezTo>
                  <a:cubicBezTo>
                    <a:pt x="123" y="150"/>
                    <a:pt x="143" y="109"/>
                    <a:pt x="134" y="70"/>
                  </a:cubicBezTo>
                  <a:cubicBezTo>
                    <a:pt x="119" y="49"/>
                    <a:pt x="129" y="20"/>
                    <a:pt x="89" y="5"/>
                  </a:cubicBezTo>
                  <a:close/>
                </a:path>
              </a:pathLst>
            </a:custGeom>
            <a:solidFill>
              <a:srgbClr val="74b531"/>
            </a:solidFill>
            <a:ln w="0">
              <a:noFill/>
            </a:ln>
          </p:spPr>
          <p:style>
            <a:lnRef idx="0"/>
            <a:fillRef idx="0"/>
            <a:effectRef idx="0"/>
            <a:fontRef idx="minor"/>
          </p:style>
        </p:sp>
        <p:sp>
          <p:nvSpPr>
            <p:cNvPr id="41" name=""/>
            <p:cNvSpPr/>
            <p:nvPr/>
          </p:nvSpPr>
          <p:spPr>
            <a:xfrm>
              <a:off x="1378080" y="4950720"/>
              <a:ext cx="50400" cy="61560"/>
            </a:xfrm>
            <a:custGeom>
              <a:avLst/>
              <a:gdLst/>
              <a:ahLst/>
              <a:rect l="l" t="t" r="r" b="b"/>
              <a:pathLst>
                <a:path w="143" h="174">
                  <a:moveTo>
                    <a:pt x="126" y="28"/>
                  </a:moveTo>
                  <a:cubicBezTo>
                    <a:pt x="120" y="21"/>
                    <a:pt x="114" y="14"/>
                    <a:pt x="106" y="10"/>
                  </a:cubicBezTo>
                  <a:cubicBezTo>
                    <a:pt x="103" y="7"/>
                    <a:pt x="98" y="5"/>
                    <a:pt x="94" y="4"/>
                  </a:cubicBezTo>
                  <a:cubicBezTo>
                    <a:pt x="89" y="2"/>
                    <a:pt x="84" y="1"/>
                    <a:pt x="80" y="1"/>
                  </a:cubicBezTo>
                  <a:cubicBezTo>
                    <a:pt x="61" y="-2"/>
                    <a:pt x="43" y="7"/>
                    <a:pt x="30" y="19"/>
                  </a:cubicBezTo>
                  <a:cubicBezTo>
                    <a:pt x="18" y="31"/>
                    <a:pt x="7" y="48"/>
                    <a:pt x="3" y="67"/>
                  </a:cubicBezTo>
                  <a:cubicBezTo>
                    <a:pt x="-2" y="85"/>
                    <a:pt x="0" y="104"/>
                    <a:pt x="4" y="123"/>
                  </a:cubicBezTo>
                  <a:cubicBezTo>
                    <a:pt x="6" y="132"/>
                    <a:pt x="9" y="141"/>
                    <a:pt x="14" y="149"/>
                  </a:cubicBezTo>
                  <a:cubicBezTo>
                    <a:pt x="14" y="150"/>
                    <a:pt x="14" y="151"/>
                    <a:pt x="15" y="152"/>
                  </a:cubicBezTo>
                  <a:cubicBezTo>
                    <a:pt x="15" y="154"/>
                    <a:pt x="15" y="156"/>
                    <a:pt x="15" y="157"/>
                  </a:cubicBezTo>
                  <a:cubicBezTo>
                    <a:pt x="15" y="158"/>
                    <a:pt x="16" y="158"/>
                    <a:pt x="17" y="158"/>
                  </a:cubicBezTo>
                  <a:cubicBezTo>
                    <a:pt x="18" y="160"/>
                    <a:pt x="20" y="161"/>
                    <a:pt x="23" y="163"/>
                  </a:cubicBezTo>
                  <a:cubicBezTo>
                    <a:pt x="27" y="166"/>
                    <a:pt x="30" y="167"/>
                    <a:pt x="35" y="169"/>
                  </a:cubicBezTo>
                  <a:cubicBezTo>
                    <a:pt x="52" y="175"/>
                    <a:pt x="69" y="175"/>
                    <a:pt x="86" y="173"/>
                  </a:cubicBezTo>
                  <a:cubicBezTo>
                    <a:pt x="103" y="170"/>
                    <a:pt x="118" y="166"/>
                    <a:pt x="134" y="158"/>
                  </a:cubicBezTo>
                  <a:cubicBezTo>
                    <a:pt x="118" y="161"/>
                    <a:pt x="101" y="166"/>
                    <a:pt x="86" y="166"/>
                  </a:cubicBezTo>
                  <a:cubicBezTo>
                    <a:pt x="70" y="166"/>
                    <a:pt x="54" y="164"/>
                    <a:pt x="40" y="158"/>
                  </a:cubicBezTo>
                  <a:cubicBezTo>
                    <a:pt x="37" y="157"/>
                    <a:pt x="34" y="155"/>
                    <a:pt x="30" y="152"/>
                  </a:cubicBezTo>
                  <a:cubicBezTo>
                    <a:pt x="29" y="150"/>
                    <a:pt x="27" y="150"/>
                    <a:pt x="27" y="149"/>
                  </a:cubicBezTo>
                  <a:cubicBezTo>
                    <a:pt x="26" y="148"/>
                    <a:pt x="26" y="147"/>
                    <a:pt x="26" y="146"/>
                  </a:cubicBezTo>
                  <a:cubicBezTo>
                    <a:pt x="23" y="138"/>
                    <a:pt x="21" y="130"/>
                    <a:pt x="18" y="123"/>
                  </a:cubicBezTo>
                  <a:cubicBezTo>
                    <a:pt x="15" y="106"/>
                    <a:pt x="14" y="89"/>
                    <a:pt x="18" y="74"/>
                  </a:cubicBezTo>
                  <a:cubicBezTo>
                    <a:pt x="21" y="59"/>
                    <a:pt x="30" y="45"/>
                    <a:pt x="41" y="34"/>
                  </a:cubicBezTo>
                  <a:cubicBezTo>
                    <a:pt x="52" y="24"/>
                    <a:pt x="66" y="16"/>
                    <a:pt x="80" y="18"/>
                  </a:cubicBezTo>
                  <a:cubicBezTo>
                    <a:pt x="83" y="18"/>
                    <a:pt x="86" y="17"/>
                    <a:pt x="90" y="19"/>
                  </a:cubicBezTo>
                  <a:cubicBezTo>
                    <a:pt x="93" y="20"/>
                    <a:pt x="98" y="21"/>
                    <a:pt x="101" y="22"/>
                  </a:cubicBezTo>
                  <a:cubicBezTo>
                    <a:pt x="109" y="25"/>
                    <a:pt x="115" y="30"/>
                    <a:pt x="120" y="36"/>
                  </a:cubicBezTo>
                  <a:cubicBezTo>
                    <a:pt x="130" y="45"/>
                    <a:pt x="138" y="61"/>
                    <a:pt x="143" y="79"/>
                  </a:cubicBezTo>
                  <a:cubicBezTo>
                    <a:pt x="143" y="61"/>
                    <a:pt x="137" y="44"/>
                    <a:pt x="126" y="28"/>
                  </a:cubicBezTo>
                  <a:close/>
                </a:path>
              </a:pathLst>
            </a:custGeom>
            <a:solidFill>
              <a:srgbClr val="74b531"/>
            </a:solidFill>
            <a:ln w="0">
              <a:noFill/>
            </a:ln>
          </p:spPr>
          <p:style>
            <a:lnRef idx="0"/>
            <a:fillRef idx="0"/>
            <a:effectRef idx="0"/>
            <a:fontRef idx="minor"/>
          </p:style>
        </p:sp>
        <p:sp>
          <p:nvSpPr>
            <p:cNvPr id="42" name=""/>
            <p:cNvSpPr/>
            <p:nvPr/>
          </p:nvSpPr>
          <p:spPr>
            <a:xfrm>
              <a:off x="1393920" y="4967640"/>
              <a:ext cx="27720" cy="34200"/>
            </a:xfrm>
            <a:custGeom>
              <a:avLst/>
              <a:gdLst/>
              <a:ahLst/>
              <a:rect l="l" t="t" r="r" b="b"/>
              <a:pathLst>
                <a:path w="80" h="98">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43" name=""/>
            <p:cNvSpPr/>
            <p:nvPr/>
          </p:nvSpPr>
          <p:spPr>
            <a:xfrm>
              <a:off x="1474920" y="4953600"/>
              <a:ext cx="47880" cy="57240"/>
            </a:xfrm>
            <a:custGeom>
              <a:avLst/>
              <a:gdLst/>
              <a:ahLst/>
              <a:rect l="l" t="t" r="r" b="b"/>
              <a:pathLst>
                <a:path w="136" h="162">
                  <a:moveTo>
                    <a:pt x="47" y="5"/>
                  </a:moveTo>
                  <a:cubicBezTo>
                    <a:pt x="93" y="-14"/>
                    <a:pt x="124" y="31"/>
                    <a:pt x="131" y="56"/>
                  </a:cubicBezTo>
                  <a:cubicBezTo>
                    <a:pt x="144" y="92"/>
                    <a:pt x="128" y="134"/>
                    <a:pt x="124" y="142"/>
                  </a:cubicBezTo>
                  <a:cubicBezTo>
                    <a:pt x="120" y="150"/>
                    <a:pt x="87" y="178"/>
                    <a:pt x="11" y="150"/>
                  </a:cubicBezTo>
                  <a:cubicBezTo>
                    <a:pt x="13" y="150"/>
                    <a:pt x="-6" y="109"/>
                    <a:pt x="2" y="70"/>
                  </a:cubicBezTo>
                  <a:cubicBezTo>
                    <a:pt x="17" y="49"/>
                    <a:pt x="7" y="20"/>
                    <a:pt x="47" y="5"/>
                  </a:cubicBezTo>
                  <a:close/>
                </a:path>
              </a:pathLst>
            </a:custGeom>
            <a:solidFill>
              <a:srgbClr val="74b531"/>
            </a:solidFill>
            <a:ln w="0">
              <a:noFill/>
            </a:ln>
          </p:spPr>
          <p:style>
            <a:lnRef idx="0"/>
            <a:fillRef idx="0"/>
            <a:effectRef idx="0"/>
            <a:fontRef idx="minor"/>
          </p:style>
        </p:sp>
        <p:sp>
          <p:nvSpPr>
            <p:cNvPr id="44" name=""/>
            <p:cNvSpPr/>
            <p:nvPr/>
          </p:nvSpPr>
          <p:spPr>
            <a:xfrm>
              <a:off x="1475640" y="4951080"/>
              <a:ext cx="50760" cy="60840"/>
            </a:xfrm>
            <a:custGeom>
              <a:avLst/>
              <a:gdLst/>
              <a:ahLst/>
              <a:rect l="l" t="t" r="r" b="b"/>
              <a:pathLst>
                <a:path w="144" h="172">
                  <a:moveTo>
                    <a:pt x="23" y="33"/>
                  </a:moveTo>
                  <a:cubicBezTo>
                    <a:pt x="29" y="27"/>
                    <a:pt x="35" y="23"/>
                    <a:pt x="42" y="20"/>
                  </a:cubicBezTo>
                  <a:cubicBezTo>
                    <a:pt x="45" y="18"/>
                    <a:pt x="49" y="17"/>
                    <a:pt x="52" y="17"/>
                  </a:cubicBezTo>
                  <a:cubicBezTo>
                    <a:pt x="55" y="15"/>
                    <a:pt x="60" y="15"/>
                    <a:pt x="63" y="15"/>
                  </a:cubicBezTo>
                  <a:cubicBezTo>
                    <a:pt x="77" y="15"/>
                    <a:pt x="92" y="21"/>
                    <a:pt x="102" y="32"/>
                  </a:cubicBezTo>
                  <a:cubicBezTo>
                    <a:pt x="112" y="43"/>
                    <a:pt x="122" y="58"/>
                    <a:pt x="125" y="72"/>
                  </a:cubicBezTo>
                  <a:cubicBezTo>
                    <a:pt x="128" y="86"/>
                    <a:pt x="128" y="103"/>
                    <a:pt x="125" y="120"/>
                  </a:cubicBezTo>
                  <a:cubicBezTo>
                    <a:pt x="123" y="128"/>
                    <a:pt x="120" y="137"/>
                    <a:pt x="117" y="143"/>
                  </a:cubicBezTo>
                  <a:cubicBezTo>
                    <a:pt x="116" y="144"/>
                    <a:pt x="116" y="145"/>
                    <a:pt x="115" y="146"/>
                  </a:cubicBezTo>
                  <a:cubicBezTo>
                    <a:pt x="114" y="148"/>
                    <a:pt x="112" y="148"/>
                    <a:pt x="112" y="149"/>
                  </a:cubicBezTo>
                  <a:cubicBezTo>
                    <a:pt x="109" y="151"/>
                    <a:pt x="106" y="154"/>
                    <a:pt x="103" y="156"/>
                  </a:cubicBezTo>
                  <a:cubicBezTo>
                    <a:pt x="89" y="162"/>
                    <a:pt x="74" y="165"/>
                    <a:pt x="57" y="163"/>
                  </a:cubicBezTo>
                  <a:cubicBezTo>
                    <a:pt x="42" y="163"/>
                    <a:pt x="25" y="160"/>
                    <a:pt x="9" y="156"/>
                  </a:cubicBezTo>
                  <a:cubicBezTo>
                    <a:pt x="25" y="163"/>
                    <a:pt x="40" y="168"/>
                    <a:pt x="57" y="171"/>
                  </a:cubicBezTo>
                  <a:cubicBezTo>
                    <a:pt x="74" y="174"/>
                    <a:pt x="91" y="172"/>
                    <a:pt x="108" y="166"/>
                  </a:cubicBezTo>
                  <a:cubicBezTo>
                    <a:pt x="112" y="165"/>
                    <a:pt x="115" y="163"/>
                    <a:pt x="120" y="160"/>
                  </a:cubicBezTo>
                  <a:cubicBezTo>
                    <a:pt x="122" y="159"/>
                    <a:pt x="125" y="157"/>
                    <a:pt x="126" y="156"/>
                  </a:cubicBezTo>
                  <a:cubicBezTo>
                    <a:pt x="127" y="156"/>
                    <a:pt x="127" y="155"/>
                    <a:pt x="128" y="154"/>
                  </a:cubicBezTo>
                  <a:cubicBezTo>
                    <a:pt x="128" y="154"/>
                    <a:pt x="129" y="153"/>
                    <a:pt x="129" y="152"/>
                  </a:cubicBezTo>
                  <a:lnTo>
                    <a:pt x="129" y="151"/>
                  </a:lnTo>
                  <a:cubicBezTo>
                    <a:pt x="130" y="151"/>
                    <a:pt x="130" y="150"/>
                    <a:pt x="131" y="149"/>
                  </a:cubicBezTo>
                  <a:cubicBezTo>
                    <a:pt x="134" y="140"/>
                    <a:pt x="137" y="132"/>
                    <a:pt x="140" y="123"/>
                  </a:cubicBezTo>
                  <a:cubicBezTo>
                    <a:pt x="145" y="105"/>
                    <a:pt x="145" y="86"/>
                    <a:pt x="142" y="67"/>
                  </a:cubicBezTo>
                  <a:cubicBezTo>
                    <a:pt x="137" y="49"/>
                    <a:pt x="126" y="32"/>
                    <a:pt x="114" y="20"/>
                  </a:cubicBezTo>
                  <a:cubicBezTo>
                    <a:pt x="100" y="7"/>
                    <a:pt x="83" y="-2"/>
                    <a:pt x="65" y="1"/>
                  </a:cubicBezTo>
                  <a:cubicBezTo>
                    <a:pt x="60" y="1"/>
                    <a:pt x="55" y="3"/>
                    <a:pt x="51" y="4"/>
                  </a:cubicBezTo>
                  <a:cubicBezTo>
                    <a:pt x="46" y="6"/>
                    <a:pt x="43" y="7"/>
                    <a:pt x="38" y="10"/>
                  </a:cubicBezTo>
                  <a:cubicBezTo>
                    <a:pt x="31" y="15"/>
                    <a:pt x="25" y="21"/>
                    <a:pt x="18" y="29"/>
                  </a:cubicBezTo>
                  <a:cubicBezTo>
                    <a:pt x="8" y="41"/>
                    <a:pt x="2" y="60"/>
                    <a:pt x="0" y="78"/>
                  </a:cubicBezTo>
                  <a:cubicBezTo>
                    <a:pt x="5" y="61"/>
                    <a:pt x="11" y="44"/>
                    <a:pt x="23" y="33"/>
                  </a:cubicBezTo>
                  <a:close/>
                </a:path>
              </a:pathLst>
            </a:custGeom>
            <a:solidFill>
              <a:srgbClr val="74b531"/>
            </a:solidFill>
            <a:ln w="0">
              <a:noFill/>
            </a:ln>
          </p:spPr>
          <p:style>
            <a:lnRef idx="0"/>
            <a:fillRef idx="0"/>
            <a:effectRef idx="0"/>
            <a:fontRef idx="minor"/>
          </p:style>
        </p:sp>
        <p:sp>
          <p:nvSpPr>
            <p:cNvPr id="45" name=""/>
            <p:cNvSpPr/>
            <p:nvPr/>
          </p:nvSpPr>
          <p:spPr>
            <a:xfrm>
              <a:off x="1482840" y="4967640"/>
              <a:ext cx="27720" cy="34200"/>
            </a:xfrm>
            <a:custGeom>
              <a:avLst/>
              <a:gdLst/>
              <a:ahLst/>
              <a:rect l="l" t="t" r="r" b="b"/>
              <a:pathLst>
                <a:path w="80" h="98">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46" name=""/>
            <p:cNvSpPr/>
            <p:nvPr/>
          </p:nvSpPr>
          <p:spPr>
            <a:xfrm>
              <a:off x="1438200" y="5029920"/>
              <a:ext cx="28440" cy="23040"/>
            </a:xfrm>
            <a:custGeom>
              <a:avLst/>
              <a:gdLst/>
              <a:ahLst/>
              <a:rect l="l" t="t" r="r" b="b"/>
              <a:pathLst>
                <a:path w="82" h="67">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47" name=""/>
            <p:cNvSpPr/>
            <p:nvPr/>
          </p:nvSpPr>
          <p:spPr>
            <a:xfrm>
              <a:off x="1397880" y="5009400"/>
              <a:ext cx="109800" cy="38160"/>
            </a:xfrm>
            <a:custGeom>
              <a:avLst/>
              <a:gdLst/>
              <a:ahLst/>
              <a:rect l="l" t="t" r="r" b="b"/>
              <a:pathLst>
                <a:path w="308" h="109">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48" name=""/>
            <p:cNvSpPr/>
            <p:nvPr/>
          </p:nvSpPr>
          <p:spPr>
            <a:xfrm>
              <a:off x="1432080" y="5002200"/>
              <a:ext cx="41040" cy="18720"/>
            </a:xfrm>
            <a:custGeom>
              <a:avLst/>
              <a:gdLst/>
              <a:ahLst/>
              <a:rect l="l" t="t" r="r" b="b"/>
              <a:pathLst>
                <a:path w="117" h="55">
                  <a:moveTo>
                    <a:pt x="59" y="0"/>
                  </a:moveTo>
                  <a:cubicBezTo>
                    <a:pt x="70" y="0"/>
                    <a:pt x="102" y="0"/>
                    <a:pt x="114" y="9"/>
                  </a:cubicBezTo>
                  <a:cubicBezTo>
                    <a:pt x="122" y="15"/>
                    <a:pt x="116" y="30"/>
                    <a:pt x="96" y="44"/>
                  </a:cubicBezTo>
                  <a:cubicBezTo>
                    <a:pt x="82" y="54"/>
                    <a:pt x="70" y="55"/>
                    <a:pt x="60" y="55"/>
                  </a:cubicBezTo>
                  <a:cubicBezTo>
                    <a:pt x="50" y="55"/>
                    <a:pt x="37" y="52"/>
                    <a:pt x="25" y="44"/>
                  </a:cubicBezTo>
                  <a:cubicBezTo>
                    <a:pt x="0" y="30"/>
                    <a:pt x="-4" y="15"/>
                    <a:pt x="4" y="9"/>
                  </a:cubicBezTo>
                  <a:cubicBezTo>
                    <a:pt x="14" y="0"/>
                    <a:pt x="48" y="0"/>
                    <a:pt x="59" y="0"/>
                  </a:cubicBezTo>
                  <a:close/>
                </a:path>
              </a:pathLst>
            </a:custGeom>
            <a:solidFill>
              <a:srgbClr val="74b531"/>
            </a:solidFill>
            <a:ln w="0">
              <a:noFill/>
            </a:ln>
          </p:spPr>
          <p:style>
            <a:lnRef idx="0"/>
            <a:fillRef idx="0"/>
            <a:effectRef idx="0"/>
            <a:fontRef idx="minor"/>
          </p:style>
        </p:sp>
      </p:grpSp>
      <p:sp>
        <p:nvSpPr>
          <p:cNvPr id="49" name=""/>
          <p:cNvSpPr/>
          <p:nvPr/>
        </p:nvSpPr>
        <p:spPr>
          <a:xfrm>
            <a:off x="6666840" y="4873680"/>
            <a:ext cx="150480" cy="227880"/>
          </a:xfrm>
          <a:custGeom>
            <a:avLst/>
            <a:gdLst/>
            <a:ahLst/>
            <a:rect l="l" t="t"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tyle>
          <a:lnRef idx="0"/>
          <a:fillRef idx="0"/>
          <a:effectRef idx="0"/>
          <a:fontRef idx="minor"/>
        </p:style>
      </p:sp>
      <p:sp>
        <p:nvSpPr>
          <p:cNvPr id="50" name=""/>
          <p:cNvSpPr/>
          <p:nvPr/>
        </p:nvSpPr>
        <p:spPr>
          <a:xfrm>
            <a:off x="6652800" y="4866840"/>
            <a:ext cx="142560" cy="232920"/>
          </a:xfrm>
          <a:custGeom>
            <a:avLst/>
            <a:gdLst/>
            <a:ahLst/>
            <a:rect l="l" t="t"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tyle>
          <a:lnRef idx="0"/>
          <a:fillRef idx="0"/>
          <a:effectRef idx="0"/>
          <a:fontRef idx="minor"/>
        </p:style>
      </p:sp>
      <p:sp>
        <p:nvSpPr>
          <p:cNvPr id="51" name=""/>
          <p:cNvSpPr/>
          <p:nvPr/>
        </p:nvSpPr>
        <p:spPr>
          <a:xfrm>
            <a:off x="6652800" y="4862520"/>
            <a:ext cx="134280" cy="234000"/>
          </a:xfrm>
          <a:custGeom>
            <a:avLst/>
            <a:gdLst/>
            <a:ahLst/>
            <a:rect l="l" t="t"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tyle>
          <a:lnRef idx="0"/>
          <a:fillRef idx="0"/>
          <a:effectRef idx="0"/>
          <a:fontRef idx="minor"/>
        </p:style>
      </p:sp>
      <p:sp>
        <p:nvSpPr>
          <p:cNvPr id="52" name=""/>
          <p:cNvSpPr/>
          <p:nvPr/>
        </p:nvSpPr>
        <p:spPr>
          <a:xfrm>
            <a:off x="6320880" y="4901040"/>
            <a:ext cx="228960" cy="213120"/>
          </a:xfrm>
          <a:custGeom>
            <a:avLst/>
            <a:gdLst/>
            <a:ahLst/>
            <a:rect l="l" t="t"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tyle>
          <a:lnRef idx="0"/>
          <a:fillRef idx="0"/>
          <a:effectRef idx="0"/>
          <a:fontRef idx="minor"/>
        </p:style>
      </p:sp>
      <p:sp>
        <p:nvSpPr>
          <p:cNvPr id="53" name=""/>
          <p:cNvSpPr/>
          <p:nvPr/>
        </p:nvSpPr>
        <p:spPr>
          <a:xfrm>
            <a:off x="6404760" y="4830480"/>
            <a:ext cx="266400" cy="311760"/>
          </a:xfrm>
          <a:custGeom>
            <a:avLst/>
            <a:gdLst/>
            <a:ahLst/>
            <a:rect l="l" t="t"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tyle>
          <a:lnRef idx="0"/>
          <a:fillRef idx="0"/>
          <a:effectRef idx="0"/>
          <a:fontRef idx="minor"/>
        </p:style>
      </p:sp>
      <p:sp>
        <p:nvSpPr>
          <p:cNvPr id="54" name=""/>
          <p:cNvSpPr/>
          <p:nvPr/>
        </p:nvSpPr>
        <p:spPr>
          <a:xfrm>
            <a:off x="6508080" y="4936320"/>
            <a:ext cx="99000" cy="182880"/>
          </a:xfrm>
          <a:custGeom>
            <a:avLst/>
            <a:gdLst/>
            <a:ahLst/>
            <a:rect l="l" t="t"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tyle>
          <a:lnRef idx="0"/>
          <a:fillRef idx="0"/>
          <a:effectRef idx="0"/>
          <a:fontRef idx="minor"/>
        </p:style>
      </p:sp>
      <p:sp>
        <p:nvSpPr>
          <p:cNvPr id="55" name=""/>
          <p:cNvSpPr/>
          <p:nvPr/>
        </p:nvSpPr>
        <p:spPr>
          <a:xfrm>
            <a:off x="6507000" y="4818960"/>
            <a:ext cx="178920" cy="280800"/>
          </a:xfrm>
          <a:custGeom>
            <a:avLst/>
            <a:gdLst/>
            <a:ahLst/>
            <a:rect l="l" t="t"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56" name=""/>
          <p:cNvSpPr/>
          <p:nvPr/>
        </p:nvSpPr>
        <p:spPr>
          <a:xfrm>
            <a:off x="6503400" y="4811400"/>
            <a:ext cx="195840" cy="289440"/>
          </a:xfrm>
          <a:custGeom>
            <a:avLst/>
            <a:gdLst/>
            <a:ahLst/>
            <a:rect l="l" t="t"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57" name=""/>
          <p:cNvSpPr/>
          <p:nvPr/>
        </p:nvSpPr>
        <p:spPr>
          <a:xfrm>
            <a:off x="6422760" y="4749120"/>
            <a:ext cx="45720" cy="47880"/>
          </a:xfrm>
          <a:custGeom>
            <a:avLst/>
            <a:gdLst/>
            <a:ahLst/>
            <a:rect l="l" t="t"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tyle>
          <a:lnRef idx="0"/>
          <a:fillRef idx="0"/>
          <a:effectRef idx="0"/>
          <a:fontRef idx="minor"/>
        </p:style>
      </p:sp>
      <p:sp>
        <p:nvSpPr>
          <p:cNvPr id="58" name=""/>
          <p:cNvSpPr/>
          <p:nvPr/>
        </p:nvSpPr>
        <p:spPr>
          <a:xfrm>
            <a:off x="6351120" y="4745880"/>
            <a:ext cx="161640" cy="191520"/>
          </a:xfrm>
          <a:custGeom>
            <a:avLst/>
            <a:gdLst/>
            <a:ahLst/>
            <a:rect l="l" t="t"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tyle>
          <a:lnRef idx="0"/>
          <a:fillRef idx="0"/>
          <a:effectRef idx="0"/>
          <a:fontRef idx="minor"/>
        </p:style>
      </p:sp>
      <p:sp>
        <p:nvSpPr>
          <p:cNvPr id="59" name=""/>
          <p:cNvSpPr/>
          <p:nvPr/>
        </p:nvSpPr>
        <p:spPr>
          <a:xfrm>
            <a:off x="6446520" y="4768920"/>
            <a:ext cx="35280" cy="69480"/>
          </a:xfrm>
          <a:custGeom>
            <a:avLst/>
            <a:gdLst/>
            <a:ahLst/>
            <a:rect l="l" t="t"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tyle>
          <a:lnRef idx="0"/>
          <a:fillRef idx="0"/>
          <a:effectRef idx="0"/>
          <a:fontRef idx="minor"/>
        </p:style>
      </p:sp>
      <p:sp>
        <p:nvSpPr>
          <p:cNvPr id="60" name=""/>
          <p:cNvSpPr/>
          <p:nvPr/>
        </p:nvSpPr>
        <p:spPr>
          <a:xfrm>
            <a:off x="6388200" y="4827960"/>
            <a:ext cx="47880" cy="43920"/>
          </a:xfrm>
          <a:custGeom>
            <a:avLst/>
            <a:gdLst/>
            <a:ahLst/>
            <a:rect l="l" t="t"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61" name=""/>
          <p:cNvSpPr/>
          <p:nvPr/>
        </p:nvSpPr>
        <p:spPr>
          <a:xfrm>
            <a:off x="6395400" y="4838040"/>
            <a:ext cx="28800" cy="26280"/>
          </a:xfrm>
          <a:custGeom>
            <a:avLst/>
            <a:gdLst/>
            <a:ahLst/>
            <a:rect l="l" t="t"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62" name=""/>
          <p:cNvSpPr/>
          <p:nvPr/>
        </p:nvSpPr>
        <p:spPr>
          <a:xfrm>
            <a:off x="6381360" y="4843800"/>
            <a:ext cx="140400" cy="119880"/>
          </a:xfrm>
          <a:custGeom>
            <a:avLst/>
            <a:gdLst/>
            <a:ahLst/>
            <a:rect l="l" t="t"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tyle>
          <a:lnRef idx="0"/>
          <a:fillRef idx="0"/>
          <a:effectRef idx="0"/>
          <a:fontRef idx="minor"/>
        </p:style>
      </p:sp>
      <p:sp>
        <p:nvSpPr>
          <p:cNvPr id="63" name=""/>
          <p:cNvSpPr/>
          <p:nvPr/>
        </p:nvSpPr>
        <p:spPr>
          <a:xfrm>
            <a:off x="6336000" y="4925160"/>
            <a:ext cx="180360" cy="90720"/>
          </a:xfrm>
          <a:custGeom>
            <a:avLst/>
            <a:gdLst/>
            <a:ahLst/>
            <a:rect l="l" t="t"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tyle>
          <a:lnRef idx="0"/>
          <a:fillRef idx="0"/>
          <a:effectRef idx="0"/>
          <a:fontRef idx="minor"/>
        </p:style>
      </p:sp>
      <p:sp>
        <p:nvSpPr>
          <p:cNvPr id="64" name=""/>
          <p:cNvSpPr/>
          <p:nvPr/>
        </p:nvSpPr>
        <p:spPr>
          <a:xfrm>
            <a:off x="9180000" y="4140000"/>
            <a:ext cx="178920" cy="898920"/>
          </a:xfrm>
          <a:prstGeom prst="rect">
            <a:avLst/>
          </a:prstGeom>
          <a:solidFill>
            <a:srgbClr val="74b531"/>
          </a:solidFill>
          <a:ln w="18000">
            <a:noFill/>
          </a:ln>
        </p:spPr>
        <p:style>
          <a:lnRef idx="0"/>
          <a:fillRef idx="0"/>
          <a:effectRef idx="0"/>
          <a:fontRef idx="minor"/>
        </p:style>
      </p:sp>
      <p:sp>
        <p:nvSpPr>
          <p:cNvPr id="65" name=""/>
          <p:cNvSpPr/>
          <p:nvPr/>
        </p:nvSpPr>
        <p:spPr>
          <a:xfrm>
            <a:off x="8820000" y="4500000"/>
            <a:ext cx="898920" cy="26892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66" name=""/>
          <p:cNvSpPr/>
          <p:nvPr/>
        </p:nvSpPr>
        <p:spPr>
          <a:xfrm>
            <a:off x="8910000" y="432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67" name=""/>
          <p:cNvSpPr/>
          <p:nvPr/>
        </p:nvSpPr>
        <p:spPr>
          <a:xfrm>
            <a:off x="9000360" y="414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68" name=""/>
          <p:cNvSpPr/>
          <p:nvPr/>
        </p:nvSpPr>
        <p:spPr>
          <a:xfrm>
            <a:off x="9090000" y="396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69" name=""/>
          <p:cNvSpPr/>
          <p:nvPr/>
        </p:nvSpPr>
        <p:spPr>
          <a:xfrm>
            <a:off x="8190360" y="4140000"/>
            <a:ext cx="178920" cy="898920"/>
          </a:xfrm>
          <a:prstGeom prst="rect">
            <a:avLst/>
          </a:prstGeom>
          <a:solidFill>
            <a:srgbClr val="74b531"/>
          </a:solidFill>
          <a:ln w="18000">
            <a:noFill/>
          </a:ln>
        </p:spPr>
        <p:style>
          <a:lnRef idx="0"/>
          <a:fillRef idx="0"/>
          <a:effectRef idx="0"/>
          <a:fontRef idx="minor"/>
        </p:style>
      </p:sp>
      <p:sp>
        <p:nvSpPr>
          <p:cNvPr id="70" name=""/>
          <p:cNvSpPr/>
          <p:nvPr/>
        </p:nvSpPr>
        <p:spPr>
          <a:xfrm>
            <a:off x="7920000" y="441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71" name=""/>
          <p:cNvSpPr/>
          <p:nvPr/>
        </p:nvSpPr>
        <p:spPr>
          <a:xfrm>
            <a:off x="8010360" y="423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72" name=""/>
          <p:cNvSpPr/>
          <p:nvPr/>
        </p:nvSpPr>
        <p:spPr>
          <a:xfrm>
            <a:off x="8100000" y="405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73" name=""/>
          <p:cNvGrpSpPr/>
          <p:nvPr/>
        </p:nvGrpSpPr>
        <p:grpSpPr>
          <a:xfrm>
            <a:off x="8820000" y="3600000"/>
            <a:ext cx="358920" cy="268920"/>
            <a:chOff x="8820000" y="3600000"/>
            <a:chExt cx="358920" cy="268920"/>
          </a:xfrm>
        </p:grpSpPr>
        <p:sp>
          <p:nvSpPr>
            <p:cNvPr id="74" name=""/>
            <p:cNvSpPr/>
            <p:nvPr/>
          </p:nvSpPr>
          <p:spPr>
            <a:xfrm>
              <a:off x="8968680" y="360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75" name=""/>
            <p:cNvSpPr/>
            <p:nvPr/>
          </p:nvSpPr>
          <p:spPr>
            <a:xfrm>
              <a:off x="8820000" y="360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76" name=""/>
            <p:cNvSpPr/>
            <p:nvPr/>
          </p:nvSpPr>
          <p:spPr>
            <a:xfrm>
              <a:off x="9140400" y="371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77" name=""/>
            <p:cNvSpPr/>
            <p:nvPr/>
          </p:nvSpPr>
          <p:spPr>
            <a:xfrm>
              <a:off x="9094680" y="372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78" name=""/>
            <p:cNvSpPr/>
            <p:nvPr/>
          </p:nvSpPr>
          <p:spPr>
            <a:xfrm>
              <a:off x="8844480" y="364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79" name=""/>
            <p:cNvSpPr/>
            <p:nvPr/>
          </p:nvSpPr>
          <p:spPr>
            <a:xfrm>
              <a:off x="8861400" y="369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0" name=""/>
            <p:cNvSpPr/>
            <p:nvPr/>
          </p:nvSpPr>
          <p:spPr>
            <a:xfrm>
              <a:off x="8887320" y="372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81" name=""/>
            <p:cNvSpPr/>
            <p:nvPr/>
          </p:nvSpPr>
          <p:spPr>
            <a:xfrm>
              <a:off x="8919000" y="376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82" name=""/>
          <p:cNvGrpSpPr/>
          <p:nvPr/>
        </p:nvGrpSpPr>
        <p:grpSpPr>
          <a:xfrm>
            <a:off x="8460000" y="3780000"/>
            <a:ext cx="358920" cy="268920"/>
            <a:chOff x="8460000" y="3780000"/>
            <a:chExt cx="358920" cy="268920"/>
          </a:xfrm>
        </p:grpSpPr>
        <p:sp>
          <p:nvSpPr>
            <p:cNvPr id="83" name=""/>
            <p:cNvSpPr/>
            <p:nvPr/>
          </p:nvSpPr>
          <p:spPr>
            <a:xfrm>
              <a:off x="8608680" y="378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84" name=""/>
            <p:cNvSpPr/>
            <p:nvPr/>
          </p:nvSpPr>
          <p:spPr>
            <a:xfrm>
              <a:off x="8460000" y="378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85" name=""/>
            <p:cNvSpPr/>
            <p:nvPr/>
          </p:nvSpPr>
          <p:spPr>
            <a:xfrm>
              <a:off x="8780400" y="389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86" name=""/>
            <p:cNvSpPr/>
            <p:nvPr/>
          </p:nvSpPr>
          <p:spPr>
            <a:xfrm>
              <a:off x="8734680" y="390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87" name=""/>
            <p:cNvSpPr/>
            <p:nvPr/>
          </p:nvSpPr>
          <p:spPr>
            <a:xfrm>
              <a:off x="8484480" y="382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88" name=""/>
            <p:cNvSpPr/>
            <p:nvPr/>
          </p:nvSpPr>
          <p:spPr>
            <a:xfrm>
              <a:off x="8501400" y="387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9" name=""/>
            <p:cNvSpPr/>
            <p:nvPr/>
          </p:nvSpPr>
          <p:spPr>
            <a:xfrm>
              <a:off x="8527320" y="390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90" name=""/>
            <p:cNvSpPr/>
            <p:nvPr/>
          </p:nvSpPr>
          <p:spPr>
            <a:xfrm>
              <a:off x="8559000" y="394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91" name="PlaceHolder 1"/>
          <p:cNvSpPr>
            <a:spLocks noGrp="1"/>
          </p:cNvSpPr>
          <p:nvPr>
            <p:ph type="ftr" idx="1"/>
          </p:nvPr>
        </p:nvSpPr>
        <p:spPr>
          <a:xfrm>
            <a:off x="3447360" y="5165280"/>
            <a:ext cx="3193920" cy="389880"/>
          </a:xfrm>
          <a:prstGeom prst="rect">
            <a:avLst/>
          </a:prstGeom>
          <a:solidFill>
            <a:srgbClr val="74b531"/>
          </a:solid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92" name="PlaceHolder 2"/>
          <p:cNvSpPr>
            <a:spLocks noGrp="1"/>
          </p:cNvSpPr>
          <p:nvPr>
            <p:ph type="sldNum" idx="2"/>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E14F0121-66C9-4FD7-B296-E50398ADECE0}" type="slidenum">
              <a:rPr b="0" lang="en-US" sz="1400" spc="-1" strike="noStrike">
                <a:latin typeface="Arial"/>
              </a:rPr>
              <a:t>&lt;number&gt;</a:t>
            </a:fld>
            <a:endParaRPr b="0" lang="en-US" sz="1400" spc="-1" strike="noStrike">
              <a:latin typeface="Noto Serif CJK JP"/>
            </a:endParaRPr>
          </a:p>
        </p:txBody>
      </p:sp>
      <p:sp>
        <p:nvSpPr>
          <p:cNvPr id="93" name="PlaceHolder 3"/>
          <p:cNvSpPr>
            <a:spLocks noGrp="1"/>
          </p:cNvSpPr>
          <p:nvPr>
            <p:ph type="dt" idx="3"/>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9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9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0" y="5040000"/>
            <a:ext cx="10078920" cy="628920"/>
          </a:xfrm>
          <a:prstGeom prst="rect">
            <a:avLst/>
          </a:prstGeom>
          <a:solidFill>
            <a:srgbClr val="9ecf6c"/>
          </a:solidFill>
          <a:ln w="18000">
            <a:noFill/>
          </a:ln>
        </p:spPr>
        <p:style>
          <a:lnRef idx="0"/>
          <a:fillRef idx="0"/>
          <a:effectRef idx="0"/>
          <a:fontRef idx="minor"/>
        </p:style>
      </p:sp>
      <p:sp>
        <p:nvSpPr>
          <p:cNvPr id="133" name=""/>
          <p:cNvSpPr/>
          <p:nvPr/>
        </p:nvSpPr>
        <p:spPr>
          <a:xfrm>
            <a:off x="9180360" y="4140000"/>
            <a:ext cx="178920" cy="898920"/>
          </a:xfrm>
          <a:prstGeom prst="rect">
            <a:avLst/>
          </a:prstGeom>
          <a:solidFill>
            <a:srgbClr val="74b531"/>
          </a:solidFill>
          <a:ln w="18000">
            <a:noFill/>
          </a:ln>
        </p:spPr>
        <p:style>
          <a:lnRef idx="0"/>
          <a:fillRef idx="0"/>
          <a:effectRef idx="0"/>
          <a:fontRef idx="minor"/>
        </p:style>
      </p:sp>
      <p:sp>
        <p:nvSpPr>
          <p:cNvPr id="134" name=""/>
          <p:cNvSpPr/>
          <p:nvPr/>
        </p:nvSpPr>
        <p:spPr>
          <a:xfrm>
            <a:off x="8820360" y="4500000"/>
            <a:ext cx="898920" cy="26892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135" name=""/>
          <p:cNvSpPr/>
          <p:nvPr/>
        </p:nvSpPr>
        <p:spPr>
          <a:xfrm>
            <a:off x="8910360" y="432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36" name=""/>
          <p:cNvSpPr/>
          <p:nvPr/>
        </p:nvSpPr>
        <p:spPr>
          <a:xfrm>
            <a:off x="9000720" y="414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37" name=""/>
          <p:cNvSpPr/>
          <p:nvPr/>
        </p:nvSpPr>
        <p:spPr>
          <a:xfrm>
            <a:off x="9090360" y="396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138" name=""/>
          <p:cNvSpPr/>
          <p:nvPr/>
        </p:nvSpPr>
        <p:spPr>
          <a:xfrm>
            <a:off x="8190720" y="4140000"/>
            <a:ext cx="178920" cy="898920"/>
          </a:xfrm>
          <a:prstGeom prst="rect">
            <a:avLst/>
          </a:prstGeom>
          <a:solidFill>
            <a:srgbClr val="74b531"/>
          </a:solidFill>
          <a:ln w="18000">
            <a:noFill/>
          </a:ln>
        </p:spPr>
        <p:style>
          <a:lnRef idx="0"/>
          <a:fillRef idx="0"/>
          <a:effectRef idx="0"/>
          <a:fontRef idx="minor"/>
        </p:style>
      </p:sp>
      <p:sp>
        <p:nvSpPr>
          <p:cNvPr id="139" name=""/>
          <p:cNvSpPr/>
          <p:nvPr/>
        </p:nvSpPr>
        <p:spPr>
          <a:xfrm>
            <a:off x="7920360" y="441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40" name=""/>
          <p:cNvSpPr/>
          <p:nvPr/>
        </p:nvSpPr>
        <p:spPr>
          <a:xfrm>
            <a:off x="8010720" y="423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41" name=""/>
          <p:cNvSpPr/>
          <p:nvPr/>
        </p:nvSpPr>
        <p:spPr>
          <a:xfrm>
            <a:off x="8100360" y="405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142" name=""/>
          <p:cNvGrpSpPr/>
          <p:nvPr/>
        </p:nvGrpSpPr>
        <p:grpSpPr>
          <a:xfrm>
            <a:off x="8640000" y="3690000"/>
            <a:ext cx="358920" cy="268920"/>
            <a:chOff x="8640000" y="3690000"/>
            <a:chExt cx="358920" cy="268920"/>
          </a:xfrm>
        </p:grpSpPr>
        <p:sp>
          <p:nvSpPr>
            <p:cNvPr id="143" name=""/>
            <p:cNvSpPr/>
            <p:nvPr/>
          </p:nvSpPr>
          <p:spPr>
            <a:xfrm>
              <a:off x="8788680" y="369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44" name=""/>
            <p:cNvSpPr/>
            <p:nvPr/>
          </p:nvSpPr>
          <p:spPr>
            <a:xfrm>
              <a:off x="8640000" y="369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45" name=""/>
            <p:cNvSpPr/>
            <p:nvPr/>
          </p:nvSpPr>
          <p:spPr>
            <a:xfrm>
              <a:off x="8960400" y="380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46" name=""/>
            <p:cNvSpPr/>
            <p:nvPr/>
          </p:nvSpPr>
          <p:spPr>
            <a:xfrm>
              <a:off x="8914680" y="381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7" name=""/>
            <p:cNvSpPr/>
            <p:nvPr/>
          </p:nvSpPr>
          <p:spPr>
            <a:xfrm>
              <a:off x="8664480" y="373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8" name=""/>
            <p:cNvSpPr/>
            <p:nvPr/>
          </p:nvSpPr>
          <p:spPr>
            <a:xfrm>
              <a:off x="8681400" y="378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9" name=""/>
            <p:cNvSpPr/>
            <p:nvPr/>
          </p:nvSpPr>
          <p:spPr>
            <a:xfrm>
              <a:off x="8707320" y="381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0" name=""/>
            <p:cNvSpPr/>
            <p:nvPr/>
          </p:nvSpPr>
          <p:spPr>
            <a:xfrm>
              <a:off x="8739000" y="385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51" name=""/>
          <p:cNvGrpSpPr/>
          <p:nvPr/>
        </p:nvGrpSpPr>
        <p:grpSpPr>
          <a:xfrm>
            <a:off x="9180000" y="3510000"/>
            <a:ext cx="358920" cy="268920"/>
            <a:chOff x="9180000" y="3510000"/>
            <a:chExt cx="358920" cy="268920"/>
          </a:xfrm>
        </p:grpSpPr>
        <p:sp>
          <p:nvSpPr>
            <p:cNvPr id="152" name=""/>
            <p:cNvSpPr/>
            <p:nvPr/>
          </p:nvSpPr>
          <p:spPr>
            <a:xfrm>
              <a:off x="9328680" y="351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53" name=""/>
            <p:cNvSpPr/>
            <p:nvPr/>
          </p:nvSpPr>
          <p:spPr>
            <a:xfrm>
              <a:off x="9180000" y="351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54" name=""/>
            <p:cNvSpPr/>
            <p:nvPr/>
          </p:nvSpPr>
          <p:spPr>
            <a:xfrm>
              <a:off x="9500400" y="362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55" name=""/>
            <p:cNvSpPr/>
            <p:nvPr/>
          </p:nvSpPr>
          <p:spPr>
            <a:xfrm>
              <a:off x="9454680" y="363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6" name=""/>
            <p:cNvSpPr/>
            <p:nvPr/>
          </p:nvSpPr>
          <p:spPr>
            <a:xfrm>
              <a:off x="9204480" y="355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7" name=""/>
            <p:cNvSpPr/>
            <p:nvPr/>
          </p:nvSpPr>
          <p:spPr>
            <a:xfrm>
              <a:off x="9221400" y="360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8" name=""/>
            <p:cNvSpPr/>
            <p:nvPr/>
          </p:nvSpPr>
          <p:spPr>
            <a:xfrm>
              <a:off x="9247320" y="363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9" name=""/>
            <p:cNvSpPr/>
            <p:nvPr/>
          </p:nvSpPr>
          <p:spPr>
            <a:xfrm>
              <a:off x="9279000" y="367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60" name="PlaceHolder 1"/>
          <p:cNvSpPr>
            <a:spLocks noGrp="1"/>
          </p:cNvSpPr>
          <p:nvPr>
            <p:ph type="ftr" idx="4"/>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161" name="PlaceHolder 2"/>
          <p:cNvSpPr>
            <a:spLocks noGrp="1"/>
          </p:cNvSpPr>
          <p:nvPr>
            <p:ph type="sldNum" idx="5"/>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71AA6580-1D25-43CE-911A-573B1D460E7F}" type="slidenum">
              <a:rPr b="0" lang="en-US" sz="1400" spc="-1" strike="noStrike">
                <a:latin typeface="Arial"/>
              </a:rPr>
              <a:t>&lt;number&gt;</a:t>
            </a:fld>
            <a:endParaRPr b="0" lang="en-US" sz="1400" spc="-1" strike="noStrike">
              <a:latin typeface="Noto Serif CJK JP"/>
            </a:endParaRPr>
          </a:p>
        </p:txBody>
      </p:sp>
      <p:sp>
        <p:nvSpPr>
          <p:cNvPr id="162" name="PlaceHolder 3"/>
          <p:cNvSpPr>
            <a:spLocks noGrp="1"/>
          </p:cNvSpPr>
          <p:nvPr>
            <p:ph type="dt" idx="6"/>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1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
          <p:cNvSpPr/>
          <p:nvPr/>
        </p:nvSpPr>
        <p:spPr>
          <a:xfrm>
            <a:off x="0" y="5040000"/>
            <a:ext cx="10078920" cy="628920"/>
          </a:xfrm>
          <a:prstGeom prst="rect">
            <a:avLst/>
          </a:prstGeom>
          <a:solidFill>
            <a:srgbClr val="9ecf6c"/>
          </a:solidFill>
          <a:ln w="18000">
            <a:noFill/>
          </a:ln>
        </p:spPr>
        <p:style>
          <a:lnRef idx="0"/>
          <a:fillRef idx="0"/>
          <a:effectRef idx="0"/>
          <a:fontRef idx="minor"/>
        </p:style>
      </p:sp>
      <p:sp>
        <p:nvSpPr>
          <p:cNvPr id="202" name=""/>
          <p:cNvSpPr/>
          <p:nvPr/>
        </p:nvSpPr>
        <p:spPr>
          <a:xfrm>
            <a:off x="9180360" y="4140000"/>
            <a:ext cx="178920" cy="898920"/>
          </a:xfrm>
          <a:prstGeom prst="rect">
            <a:avLst/>
          </a:prstGeom>
          <a:solidFill>
            <a:srgbClr val="74b531"/>
          </a:solidFill>
          <a:ln w="18000">
            <a:noFill/>
          </a:ln>
        </p:spPr>
        <p:style>
          <a:lnRef idx="0"/>
          <a:fillRef idx="0"/>
          <a:effectRef idx="0"/>
          <a:fontRef idx="minor"/>
        </p:style>
      </p:sp>
      <p:sp>
        <p:nvSpPr>
          <p:cNvPr id="203" name=""/>
          <p:cNvSpPr/>
          <p:nvPr/>
        </p:nvSpPr>
        <p:spPr>
          <a:xfrm>
            <a:off x="8820360" y="4500000"/>
            <a:ext cx="898920" cy="26892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204" name=""/>
          <p:cNvSpPr/>
          <p:nvPr/>
        </p:nvSpPr>
        <p:spPr>
          <a:xfrm>
            <a:off x="8910360" y="432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05" name=""/>
          <p:cNvSpPr/>
          <p:nvPr/>
        </p:nvSpPr>
        <p:spPr>
          <a:xfrm>
            <a:off x="9000720" y="414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06" name=""/>
          <p:cNvSpPr/>
          <p:nvPr/>
        </p:nvSpPr>
        <p:spPr>
          <a:xfrm>
            <a:off x="9090360" y="396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207" name=""/>
          <p:cNvSpPr/>
          <p:nvPr/>
        </p:nvSpPr>
        <p:spPr>
          <a:xfrm>
            <a:off x="8190720" y="4140000"/>
            <a:ext cx="178920" cy="898920"/>
          </a:xfrm>
          <a:prstGeom prst="rect">
            <a:avLst/>
          </a:prstGeom>
          <a:solidFill>
            <a:srgbClr val="74b531"/>
          </a:solidFill>
          <a:ln w="18000">
            <a:noFill/>
          </a:ln>
        </p:spPr>
        <p:style>
          <a:lnRef idx="0"/>
          <a:fillRef idx="0"/>
          <a:effectRef idx="0"/>
          <a:fontRef idx="minor"/>
        </p:style>
      </p:sp>
      <p:sp>
        <p:nvSpPr>
          <p:cNvPr id="208" name=""/>
          <p:cNvSpPr/>
          <p:nvPr/>
        </p:nvSpPr>
        <p:spPr>
          <a:xfrm>
            <a:off x="7920360" y="441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09" name=""/>
          <p:cNvSpPr/>
          <p:nvPr/>
        </p:nvSpPr>
        <p:spPr>
          <a:xfrm>
            <a:off x="8010720" y="423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10" name=""/>
          <p:cNvSpPr/>
          <p:nvPr/>
        </p:nvSpPr>
        <p:spPr>
          <a:xfrm>
            <a:off x="8100360" y="405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211" name=""/>
          <p:cNvGrpSpPr/>
          <p:nvPr/>
        </p:nvGrpSpPr>
        <p:grpSpPr>
          <a:xfrm>
            <a:off x="8640000" y="3690000"/>
            <a:ext cx="358920" cy="268920"/>
            <a:chOff x="8640000" y="3690000"/>
            <a:chExt cx="358920" cy="268920"/>
          </a:xfrm>
        </p:grpSpPr>
        <p:sp>
          <p:nvSpPr>
            <p:cNvPr id="212" name=""/>
            <p:cNvSpPr/>
            <p:nvPr/>
          </p:nvSpPr>
          <p:spPr>
            <a:xfrm>
              <a:off x="8788680" y="369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13" name=""/>
            <p:cNvSpPr/>
            <p:nvPr/>
          </p:nvSpPr>
          <p:spPr>
            <a:xfrm>
              <a:off x="8640000" y="369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14" name=""/>
            <p:cNvSpPr/>
            <p:nvPr/>
          </p:nvSpPr>
          <p:spPr>
            <a:xfrm>
              <a:off x="8960400" y="380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15" name=""/>
            <p:cNvSpPr/>
            <p:nvPr/>
          </p:nvSpPr>
          <p:spPr>
            <a:xfrm>
              <a:off x="8914680" y="381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16" name=""/>
            <p:cNvSpPr/>
            <p:nvPr/>
          </p:nvSpPr>
          <p:spPr>
            <a:xfrm>
              <a:off x="8664480" y="373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17" name=""/>
            <p:cNvSpPr/>
            <p:nvPr/>
          </p:nvSpPr>
          <p:spPr>
            <a:xfrm>
              <a:off x="8681400" y="378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18" name=""/>
            <p:cNvSpPr/>
            <p:nvPr/>
          </p:nvSpPr>
          <p:spPr>
            <a:xfrm>
              <a:off x="8707320" y="381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19" name=""/>
            <p:cNvSpPr/>
            <p:nvPr/>
          </p:nvSpPr>
          <p:spPr>
            <a:xfrm>
              <a:off x="8739000" y="385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220" name=""/>
          <p:cNvGrpSpPr/>
          <p:nvPr/>
        </p:nvGrpSpPr>
        <p:grpSpPr>
          <a:xfrm>
            <a:off x="9180000" y="3510000"/>
            <a:ext cx="358920" cy="268920"/>
            <a:chOff x="9180000" y="3510000"/>
            <a:chExt cx="358920" cy="268920"/>
          </a:xfrm>
        </p:grpSpPr>
        <p:sp>
          <p:nvSpPr>
            <p:cNvPr id="221" name=""/>
            <p:cNvSpPr/>
            <p:nvPr/>
          </p:nvSpPr>
          <p:spPr>
            <a:xfrm>
              <a:off x="9328680" y="351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22" name=""/>
            <p:cNvSpPr/>
            <p:nvPr/>
          </p:nvSpPr>
          <p:spPr>
            <a:xfrm>
              <a:off x="9180000" y="351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23" name=""/>
            <p:cNvSpPr/>
            <p:nvPr/>
          </p:nvSpPr>
          <p:spPr>
            <a:xfrm>
              <a:off x="9500400" y="362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24" name=""/>
            <p:cNvSpPr/>
            <p:nvPr/>
          </p:nvSpPr>
          <p:spPr>
            <a:xfrm>
              <a:off x="9454680" y="363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25" name=""/>
            <p:cNvSpPr/>
            <p:nvPr/>
          </p:nvSpPr>
          <p:spPr>
            <a:xfrm>
              <a:off x="9204480" y="355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26" name=""/>
            <p:cNvSpPr/>
            <p:nvPr/>
          </p:nvSpPr>
          <p:spPr>
            <a:xfrm>
              <a:off x="9221400" y="360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27" name=""/>
            <p:cNvSpPr/>
            <p:nvPr/>
          </p:nvSpPr>
          <p:spPr>
            <a:xfrm>
              <a:off x="9247320" y="363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28" name=""/>
            <p:cNvSpPr/>
            <p:nvPr/>
          </p:nvSpPr>
          <p:spPr>
            <a:xfrm>
              <a:off x="9279000" y="367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229" name="PlaceHolder 1"/>
          <p:cNvSpPr>
            <a:spLocks noGrp="1"/>
          </p:cNvSpPr>
          <p:nvPr>
            <p:ph type="ftr" idx="7"/>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30" name="PlaceHolder 2"/>
          <p:cNvSpPr>
            <a:spLocks noGrp="1"/>
          </p:cNvSpPr>
          <p:nvPr>
            <p:ph type="sldNum" idx="8"/>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39F29F80-C47A-4916-BCF1-335C417CE2A7}" type="slidenum">
              <a:rPr b="0" lang="en-US" sz="1400" spc="-1" strike="noStrike">
                <a:latin typeface="Arial"/>
              </a:rPr>
              <a:t>&lt;number&gt;</a:t>
            </a:fld>
            <a:endParaRPr b="0" lang="en-US" sz="1400" spc="-1" strike="noStrike">
              <a:latin typeface="Noto Serif CJK JP"/>
            </a:endParaRPr>
          </a:p>
        </p:txBody>
      </p:sp>
      <p:sp>
        <p:nvSpPr>
          <p:cNvPr id="231" name="PlaceHolder 3"/>
          <p:cNvSpPr>
            <a:spLocks noGrp="1"/>
          </p:cNvSpPr>
          <p:nvPr>
            <p:ph type="dt" idx="9"/>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232"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3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271" name=""/>
          <p:cNvGrpSpPr/>
          <p:nvPr/>
        </p:nvGrpSpPr>
        <p:grpSpPr>
          <a:xfrm>
            <a:off x="9000000" y="4766400"/>
            <a:ext cx="496440" cy="396360"/>
            <a:chOff x="9000000" y="4766400"/>
            <a:chExt cx="496440" cy="396360"/>
          </a:xfrm>
        </p:grpSpPr>
        <p:sp>
          <p:nvSpPr>
            <p:cNvPr id="272" name=""/>
            <p:cNvSpPr/>
            <p:nvPr/>
          </p:nvSpPr>
          <p:spPr>
            <a:xfrm>
              <a:off x="9345960" y="4894200"/>
              <a:ext cx="150480" cy="227880"/>
            </a:xfrm>
            <a:custGeom>
              <a:avLst/>
              <a:gdLst/>
              <a:ahLst/>
              <a:rect l="l" t="t"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tyle>
            <a:lnRef idx="0"/>
            <a:fillRef idx="0"/>
            <a:effectRef idx="0"/>
            <a:fontRef idx="minor"/>
          </p:style>
        </p:sp>
        <p:sp>
          <p:nvSpPr>
            <p:cNvPr id="273" name=""/>
            <p:cNvSpPr/>
            <p:nvPr/>
          </p:nvSpPr>
          <p:spPr>
            <a:xfrm>
              <a:off x="9331920" y="4887360"/>
              <a:ext cx="142560" cy="232920"/>
            </a:xfrm>
            <a:custGeom>
              <a:avLst/>
              <a:gdLst/>
              <a:ahLst/>
              <a:rect l="l" t="t"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tyle>
            <a:lnRef idx="0"/>
            <a:fillRef idx="0"/>
            <a:effectRef idx="0"/>
            <a:fontRef idx="minor"/>
          </p:style>
        </p:sp>
        <p:sp>
          <p:nvSpPr>
            <p:cNvPr id="274" name=""/>
            <p:cNvSpPr/>
            <p:nvPr/>
          </p:nvSpPr>
          <p:spPr>
            <a:xfrm>
              <a:off x="9331920" y="4883040"/>
              <a:ext cx="134280" cy="234000"/>
            </a:xfrm>
            <a:custGeom>
              <a:avLst/>
              <a:gdLst/>
              <a:ahLst/>
              <a:rect l="l" t="t"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tyle>
            <a:lnRef idx="0"/>
            <a:fillRef idx="0"/>
            <a:effectRef idx="0"/>
            <a:fontRef idx="minor"/>
          </p:style>
        </p:sp>
        <p:sp>
          <p:nvSpPr>
            <p:cNvPr id="275" name=""/>
            <p:cNvSpPr/>
            <p:nvPr/>
          </p:nvSpPr>
          <p:spPr>
            <a:xfrm>
              <a:off x="9000000" y="4921560"/>
              <a:ext cx="228960" cy="213120"/>
            </a:xfrm>
            <a:custGeom>
              <a:avLst/>
              <a:gdLst/>
              <a:ahLst/>
              <a:rect l="l" t="t"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tyle>
            <a:lnRef idx="0"/>
            <a:fillRef idx="0"/>
            <a:effectRef idx="0"/>
            <a:fontRef idx="minor"/>
          </p:style>
        </p:sp>
        <p:sp>
          <p:nvSpPr>
            <p:cNvPr id="276" name=""/>
            <p:cNvSpPr/>
            <p:nvPr/>
          </p:nvSpPr>
          <p:spPr>
            <a:xfrm>
              <a:off x="9083880" y="4851000"/>
              <a:ext cx="266400" cy="311760"/>
            </a:xfrm>
            <a:custGeom>
              <a:avLst/>
              <a:gdLst/>
              <a:ahLst/>
              <a:rect l="l" t="t"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tyle>
            <a:lnRef idx="0"/>
            <a:fillRef idx="0"/>
            <a:effectRef idx="0"/>
            <a:fontRef idx="minor"/>
          </p:style>
        </p:sp>
        <p:sp>
          <p:nvSpPr>
            <p:cNvPr id="277" name=""/>
            <p:cNvSpPr/>
            <p:nvPr/>
          </p:nvSpPr>
          <p:spPr>
            <a:xfrm>
              <a:off x="9187200" y="4956840"/>
              <a:ext cx="99000" cy="182880"/>
            </a:xfrm>
            <a:custGeom>
              <a:avLst/>
              <a:gdLst/>
              <a:ahLst/>
              <a:rect l="l" t="t"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tyle>
            <a:lnRef idx="0"/>
            <a:fillRef idx="0"/>
            <a:effectRef idx="0"/>
            <a:fontRef idx="minor"/>
          </p:style>
        </p:sp>
        <p:sp>
          <p:nvSpPr>
            <p:cNvPr id="278" name=""/>
            <p:cNvSpPr/>
            <p:nvPr/>
          </p:nvSpPr>
          <p:spPr>
            <a:xfrm>
              <a:off x="9186120" y="4839480"/>
              <a:ext cx="178920" cy="280800"/>
            </a:xfrm>
            <a:custGeom>
              <a:avLst/>
              <a:gdLst/>
              <a:ahLst/>
              <a:rect l="l" t="t"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279" name=""/>
            <p:cNvSpPr/>
            <p:nvPr/>
          </p:nvSpPr>
          <p:spPr>
            <a:xfrm>
              <a:off x="9182520" y="4831920"/>
              <a:ext cx="195840" cy="289440"/>
            </a:xfrm>
            <a:custGeom>
              <a:avLst/>
              <a:gdLst/>
              <a:ahLst/>
              <a:rect l="l" t="t"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280" name=""/>
            <p:cNvSpPr/>
            <p:nvPr/>
          </p:nvSpPr>
          <p:spPr>
            <a:xfrm>
              <a:off x="9101880" y="4769640"/>
              <a:ext cx="45720" cy="47880"/>
            </a:xfrm>
            <a:custGeom>
              <a:avLst/>
              <a:gdLst/>
              <a:ahLst/>
              <a:rect l="l" t="t"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tyle>
            <a:lnRef idx="0"/>
            <a:fillRef idx="0"/>
            <a:effectRef idx="0"/>
            <a:fontRef idx="minor"/>
          </p:style>
        </p:sp>
        <p:sp>
          <p:nvSpPr>
            <p:cNvPr id="281" name=""/>
            <p:cNvSpPr/>
            <p:nvPr/>
          </p:nvSpPr>
          <p:spPr>
            <a:xfrm>
              <a:off x="9030240" y="4766400"/>
              <a:ext cx="161640" cy="191520"/>
            </a:xfrm>
            <a:custGeom>
              <a:avLst/>
              <a:gdLst/>
              <a:ahLst/>
              <a:rect l="l" t="t"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tyle>
            <a:lnRef idx="0"/>
            <a:fillRef idx="0"/>
            <a:effectRef idx="0"/>
            <a:fontRef idx="minor"/>
          </p:style>
        </p:sp>
        <p:sp>
          <p:nvSpPr>
            <p:cNvPr id="282" name=""/>
            <p:cNvSpPr/>
            <p:nvPr/>
          </p:nvSpPr>
          <p:spPr>
            <a:xfrm>
              <a:off x="9125640" y="4789440"/>
              <a:ext cx="35280" cy="69480"/>
            </a:xfrm>
            <a:custGeom>
              <a:avLst/>
              <a:gdLst/>
              <a:ahLst/>
              <a:rect l="l" t="t"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tyle>
            <a:lnRef idx="0"/>
            <a:fillRef idx="0"/>
            <a:effectRef idx="0"/>
            <a:fontRef idx="minor"/>
          </p:style>
        </p:sp>
        <p:sp>
          <p:nvSpPr>
            <p:cNvPr id="283" name=""/>
            <p:cNvSpPr/>
            <p:nvPr/>
          </p:nvSpPr>
          <p:spPr>
            <a:xfrm>
              <a:off x="9067320" y="4848480"/>
              <a:ext cx="47880" cy="43920"/>
            </a:xfrm>
            <a:custGeom>
              <a:avLst/>
              <a:gdLst/>
              <a:ahLst/>
              <a:rect l="l" t="t"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284" name=""/>
            <p:cNvSpPr/>
            <p:nvPr/>
          </p:nvSpPr>
          <p:spPr>
            <a:xfrm>
              <a:off x="9074520" y="4858560"/>
              <a:ext cx="28800" cy="26280"/>
            </a:xfrm>
            <a:custGeom>
              <a:avLst/>
              <a:gdLst/>
              <a:ahLst/>
              <a:rect l="l" t="t"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285" name=""/>
            <p:cNvSpPr/>
            <p:nvPr/>
          </p:nvSpPr>
          <p:spPr>
            <a:xfrm>
              <a:off x="9060480" y="4864320"/>
              <a:ext cx="140400" cy="119880"/>
            </a:xfrm>
            <a:custGeom>
              <a:avLst/>
              <a:gdLst/>
              <a:ahLst/>
              <a:rect l="l" t="t"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tyle>
            <a:lnRef idx="0"/>
            <a:fillRef idx="0"/>
            <a:effectRef idx="0"/>
            <a:fontRef idx="minor"/>
          </p:style>
        </p:sp>
        <p:sp>
          <p:nvSpPr>
            <p:cNvPr id="286" name=""/>
            <p:cNvSpPr/>
            <p:nvPr/>
          </p:nvSpPr>
          <p:spPr>
            <a:xfrm>
              <a:off x="9015120" y="4945680"/>
              <a:ext cx="180360" cy="90720"/>
            </a:xfrm>
            <a:custGeom>
              <a:avLst/>
              <a:gdLst/>
              <a:ahLst/>
              <a:rect l="l" t="t"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tyle>
            <a:lnRef idx="0"/>
            <a:fillRef idx="0"/>
            <a:effectRef idx="0"/>
            <a:fontRef idx="minor"/>
          </p:style>
        </p:sp>
      </p:grpSp>
      <p:grpSp>
        <p:nvGrpSpPr>
          <p:cNvPr id="287" name=""/>
          <p:cNvGrpSpPr/>
          <p:nvPr/>
        </p:nvGrpSpPr>
        <p:grpSpPr>
          <a:xfrm>
            <a:off x="8190000" y="4770000"/>
            <a:ext cx="448920" cy="539280"/>
            <a:chOff x="8190000" y="4770000"/>
            <a:chExt cx="448920" cy="539280"/>
          </a:xfrm>
        </p:grpSpPr>
        <p:sp>
          <p:nvSpPr>
            <p:cNvPr id="288" name=""/>
            <p:cNvSpPr/>
            <p:nvPr/>
          </p:nvSpPr>
          <p:spPr>
            <a:xfrm>
              <a:off x="8190000" y="5139720"/>
              <a:ext cx="77400" cy="78120"/>
            </a:xfrm>
            <a:custGeom>
              <a:avLst/>
              <a:gdLst/>
              <a:ahLst/>
              <a:rect l="l" t="t" r="r" b="b"/>
              <a:pathLst>
                <a:path w="218" h="220">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289" name=""/>
            <p:cNvSpPr/>
            <p:nvPr/>
          </p:nvSpPr>
          <p:spPr>
            <a:xfrm>
              <a:off x="8218440" y="5131080"/>
              <a:ext cx="135360" cy="156240"/>
            </a:xfrm>
            <a:custGeom>
              <a:avLst/>
              <a:gdLst/>
              <a:ahLst/>
              <a:rect l="l" t="t" r="r" b="b"/>
              <a:pathLst>
                <a:path w="379" h="437">
                  <a:moveTo>
                    <a:pt x="22" y="367"/>
                  </a:moveTo>
                  <a:cubicBezTo>
                    <a:pt x="-61" y="85"/>
                    <a:pt x="113" y="122"/>
                    <a:pt x="158" y="0"/>
                  </a:cubicBezTo>
                  <a:cubicBezTo>
                    <a:pt x="223" y="29"/>
                    <a:pt x="288" y="58"/>
                    <a:pt x="352" y="87"/>
                  </a:cubicBezTo>
                  <a:cubicBezTo>
                    <a:pt x="352" y="85"/>
                    <a:pt x="412" y="357"/>
                    <a:pt x="354" y="417"/>
                  </a:cubicBezTo>
                  <a:cubicBezTo>
                    <a:pt x="311" y="462"/>
                    <a:pt x="39" y="424"/>
                    <a:pt x="22" y="367"/>
                  </a:cubicBezTo>
                  <a:close/>
                </a:path>
              </a:pathLst>
            </a:custGeom>
            <a:solidFill>
              <a:srgbClr val="74b531"/>
            </a:solidFill>
            <a:ln w="0">
              <a:noFill/>
            </a:ln>
          </p:spPr>
          <p:style>
            <a:lnRef idx="0"/>
            <a:fillRef idx="0"/>
            <a:effectRef idx="0"/>
            <a:fontRef idx="minor"/>
          </p:style>
        </p:sp>
        <p:sp>
          <p:nvSpPr>
            <p:cNvPr id="290" name=""/>
            <p:cNvSpPr/>
            <p:nvPr/>
          </p:nvSpPr>
          <p:spPr>
            <a:xfrm>
              <a:off x="8264520" y="5218560"/>
              <a:ext cx="79560" cy="37080"/>
            </a:xfrm>
            <a:custGeom>
              <a:avLst/>
              <a:gdLst/>
              <a:ahLst/>
              <a:rect l="l" t="t" r="r" b="b"/>
              <a:pathLst>
                <a:path w="224" h="106">
                  <a:moveTo>
                    <a:pt x="194" y="52"/>
                  </a:moveTo>
                  <a:cubicBezTo>
                    <a:pt x="178" y="37"/>
                    <a:pt x="158" y="21"/>
                    <a:pt x="136" y="14"/>
                  </a:cubicBezTo>
                  <a:cubicBezTo>
                    <a:pt x="93" y="-4"/>
                    <a:pt x="43" y="-4"/>
                    <a:pt x="0" y="11"/>
                  </a:cubicBezTo>
                  <a:cubicBezTo>
                    <a:pt x="46" y="11"/>
                    <a:pt x="88" y="14"/>
                    <a:pt x="128" y="32"/>
                  </a:cubicBezTo>
                  <a:cubicBezTo>
                    <a:pt x="148" y="38"/>
                    <a:pt x="166" y="49"/>
                    <a:pt x="183" y="61"/>
                  </a:cubicBezTo>
                  <a:cubicBezTo>
                    <a:pt x="196" y="73"/>
                    <a:pt x="213" y="89"/>
                    <a:pt x="224" y="106"/>
                  </a:cubicBezTo>
                  <a:cubicBezTo>
                    <a:pt x="221" y="87"/>
                    <a:pt x="211" y="67"/>
                    <a:pt x="194" y="52"/>
                  </a:cubicBezTo>
                  <a:close/>
                </a:path>
              </a:pathLst>
            </a:custGeom>
            <a:solidFill>
              <a:srgbClr val="74b531"/>
            </a:solidFill>
            <a:ln w="0">
              <a:noFill/>
            </a:ln>
          </p:spPr>
          <p:style>
            <a:lnRef idx="0"/>
            <a:fillRef idx="0"/>
            <a:effectRef idx="0"/>
            <a:fontRef idx="minor"/>
          </p:style>
        </p:sp>
        <p:sp>
          <p:nvSpPr>
            <p:cNvPr id="291" name=""/>
            <p:cNvSpPr/>
            <p:nvPr/>
          </p:nvSpPr>
          <p:spPr>
            <a:xfrm>
              <a:off x="8328600" y="5118480"/>
              <a:ext cx="114840" cy="190440"/>
            </a:xfrm>
            <a:custGeom>
              <a:avLst/>
              <a:gdLst/>
              <a:ahLst/>
              <a:rect l="l" t="t" r="r" b="b"/>
              <a:pathLst>
                <a:path w="322" h="532">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292" name=""/>
            <p:cNvSpPr/>
            <p:nvPr/>
          </p:nvSpPr>
          <p:spPr>
            <a:xfrm>
              <a:off x="8430120" y="5118480"/>
              <a:ext cx="115560" cy="190800"/>
            </a:xfrm>
            <a:custGeom>
              <a:avLst/>
              <a:gdLst/>
              <a:ahLst/>
              <a:rect l="l" t="t" r="r" b="b"/>
              <a:pathLst>
                <a:path w="324" h="533">
                  <a:moveTo>
                    <a:pt x="258" y="500"/>
                  </a:moveTo>
                  <a:cubicBezTo>
                    <a:pt x="324" y="437"/>
                    <a:pt x="321" y="160"/>
                    <a:pt x="324" y="22"/>
                  </a:cubicBezTo>
                  <a:cubicBezTo>
                    <a:pt x="231" y="14"/>
                    <a:pt x="138" y="7"/>
                    <a:pt x="45" y="0"/>
                  </a:cubicBezTo>
                  <a:cubicBezTo>
                    <a:pt x="37" y="167"/>
                    <a:pt x="-34" y="440"/>
                    <a:pt x="21" y="500"/>
                  </a:cubicBezTo>
                  <a:cubicBezTo>
                    <a:pt x="62" y="545"/>
                    <a:pt x="212" y="542"/>
                    <a:pt x="258" y="500"/>
                  </a:cubicBezTo>
                  <a:close/>
                </a:path>
              </a:pathLst>
            </a:custGeom>
            <a:solidFill>
              <a:srgbClr val="74b531"/>
            </a:solidFill>
            <a:ln w="0">
              <a:noFill/>
            </a:ln>
          </p:spPr>
          <p:style>
            <a:lnRef idx="0"/>
            <a:fillRef idx="0"/>
            <a:effectRef idx="0"/>
            <a:fontRef idx="minor"/>
          </p:style>
        </p:sp>
        <p:sp>
          <p:nvSpPr>
            <p:cNvPr id="293" name=""/>
            <p:cNvSpPr/>
            <p:nvPr/>
          </p:nvSpPr>
          <p:spPr>
            <a:xfrm>
              <a:off x="8433720" y="5220720"/>
              <a:ext cx="6840" cy="76680"/>
            </a:xfrm>
            <a:custGeom>
              <a:avLst/>
              <a:gdLst/>
              <a:ahLst/>
              <a:rect l="l" t="t" r="r" b="b"/>
              <a:pathLst>
                <a:path w="22" h="216">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294" name=""/>
            <p:cNvSpPr/>
            <p:nvPr/>
          </p:nvSpPr>
          <p:spPr>
            <a:xfrm>
              <a:off x="8349120" y="5110920"/>
              <a:ext cx="175680" cy="155880"/>
            </a:xfrm>
            <a:custGeom>
              <a:avLst/>
              <a:gdLst/>
              <a:ahLst/>
              <a:rect l="l" t="t" r="r" b="b"/>
              <a:pathLst>
                <a:path w="491" h="436">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295" name=""/>
            <p:cNvSpPr/>
            <p:nvPr/>
          </p:nvSpPr>
          <p:spPr>
            <a:xfrm>
              <a:off x="8235720" y="4770000"/>
              <a:ext cx="132120" cy="235800"/>
            </a:xfrm>
            <a:custGeom>
              <a:avLst/>
              <a:gdLst/>
              <a:ahLst/>
              <a:rect l="l" t="t" r="r" b="b"/>
              <a:pathLst>
                <a:path w="370" h="658">
                  <a:moveTo>
                    <a:pt x="337" y="288"/>
                  </a:moveTo>
                  <a:cubicBezTo>
                    <a:pt x="351" y="550"/>
                    <a:pt x="359" y="511"/>
                    <a:pt x="370" y="623"/>
                  </a:cubicBezTo>
                  <a:cubicBezTo>
                    <a:pt x="319" y="635"/>
                    <a:pt x="268" y="646"/>
                    <a:pt x="217" y="658"/>
                  </a:cubicBezTo>
                  <a:cubicBezTo>
                    <a:pt x="154" y="558"/>
                    <a:pt x="225" y="633"/>
                    <a:pt x="29" y="358"/>
                  </a:cubicBezTo>
                  <a:cubicBezTo>
                    <a:pt x="-42" y="255"/>
                    <a:pt x="34" y="15"/>
                    <a:pt x="78" y="0"/>
                  </a:cubicBezTo>
                  <a:cubicBezTo>
                    <a:pt x="106" y="-7"/>
                    <a:pt x="332" y="152"/>
                    <a:pt x="337" y="288"/>
                  </a:cubicBezTo>
                  <a:close/>
                </a:path>
              </a:pathLst>
            </a:custGeom>
            <a:solidFill>
              <a:srgbClr val="74b531"/>
            </a:solidFill>
            <a:ln w="0">
              <a:noFill/>
            </a:ln>
          </p:spPr>
          <p:style>
            <a:lnRef idx="0"/>
            <a:fillRef idx="0"/>
            <a:effectRef idx="0"/>
            <a:fontRef idx="minor"/>
          </p:style>
        </p:sp>
        <p:sp>
          <p:nvSpPr>
            <p:cNvPr id="296" name=""/>
            <p:cNvSpPr/>
            <p:nvPr/>
          </p:nvSpPr>
          <p:spPr>
            <a:xfrm>
              <a:off x="8261280" y="4817520"/>
              <a:ext cx="95400" cy="186120"/>
            </a:xfrm>
            <a:custGeom>
              <a:avLst/>
              <a:gdLst/>
              <a:ahLst/>
              <a:rect l="l" t="t" r="r" b="b"/>
              <a:pathLst>
                <a:path w="268" h="520">
                  <a:moveTo>
                    <a:pt x="200" y="171"/>
                  </a:moveTo>
                  <a:cubicBezTo>
                    <a:pt x="252" y="426"/>
                    <a:pt x="246" y="389"/>
                    <a:pt x="268" y="499"/>
                  </a:cubicBezTo>
                  <a:cubicBezTo>
                    <a:pt x="235" y="506"/>
                    <a:pt x="201" y="513"/>
                    <a:pt x="167" y="520"/>
                  </a:cubicBezTo>
                  <a:cubicBezTo>
                    <a:pt x="118" y="417"/>
                    <a:pt x="167" y="503"/>
                    <a:pt x="20" y="210"/>
                  </a:cubicBezTo>
                  <a:cubicBezTo>
                    <a:pt x="-19" y="136"/>
                    <a:pt x="4" y="14"/>
                    <a:pt x="44" y="1"/>
                  </a:cubicBezTo>
                  <a:cubicBezTo>
                    <a:pt x="72" y="-7"/>
                    <a:pt x="179" y="66"/>
                    <a:pt x="200" y="171"/>
                  </a:cubicBezTo>
                  <a:close/>
                </a:path>
              </a:pathLst>
            </a:custGeom>
            <a:solidFill>
              <a:srgbClr val="74b531"/>
            </a:solidFill>
            <a:ln w="0">
              <a:noFill/>
            </a:ln>
          </p:spPr>
          <p:style>
            <a:lnRef idx="0"/>
            <a:fillRef idx="0"/>
            <a:effectRef idx="0"/>
            <a:fontRef idx="minor"/>
          </p:style>
        </p:sp>
        <p:sp>
          <p:nvSpPr>
            <p:cNvPr id="297" name=""/>
            <p:cNvSpPr/>
            <p:nvPr/>
          </p:nvSpPr>
          <p:spPr>
            <a:xfrm>
              <a:off x="8506080" y="4770000"/>
              <a:ext cx="132840" cy="235800"/>
            </a:xfrm>
            <a:custGeom>
              <a:avLst/>
              <a:gdLst/>
              <a:ahLst/>
              <a:rect l="l" t="t" r="r" b="b"/>
              <a:pathLst>
                <a:path w="372" h="658">
                  <a:moveTo>
                    <a:pt x="33" y="288"/>
                  </a:moveTo>
                  <a:cubicBezTo>
                    <a:pt x="20" y="550"/>
                    <a:pt x="11" y="511"/>
                    <a:pt x="0" y="623"/>
                  </a:cubicBezTo>
                  <a:cubicBezTo>
                    <a:pt x="51" y="635"/>
                    <a:pt x="103" y="646"/>
                    <a:pt x="154" y="658"/>
                  </a:cubicBezTo>
                  <a:cubicBezTo>
                    <a:pt x="216" y="558"/>
                    <a:pt x="146" y="633"/>
                    <a:pt x="342" y="358"/>
                  </a:cubicBezTo>
                  <a:cubicBezTo>
                    <a:pt x="415" y="255"/>
                    <a:pt x="337" y="15"/>
                    <a:pt x="292" y="0"/>
                  </a:cubicBezTo>
                  <a:cubicBezTo>
                    <a:pt x="265" y="-7"/>
                    <a:pt x="38" y="152"/>
                    <a:pt x="33" y="288"/>
                  </a:cubicBezTo>
                  <a:close/>
                </a:path>
              </a:pathLst>
            </a:custGeom>
            <a:solidFill>
              <a:srgbClr val="74b531"/>
            </a:solidFill>
            <a:ln w="0">
              <a:noFill/>
            </a:ln>
          </p:spPr>
          <p:style>
            <a:lnRef idx="0"/>
            <a:fillRef idx="0"/>
            <a:effectRef idx="0"/>
            <a:fontRef idx="minor"/>
          </p:style>
        </p:sp>
        <p:sp>
          <p:nvSpPr>
            <p:cNvPr id="298" name=""/>
            <p:cNvSpPr/>
            <p:nvPr/>
          </p:nvSpPr>
          <p:spPr>
            <a:xfrm>
              <a:off x="8517240" y="4817520"/>
              <a:ext cx="95400" cy="187200"/>
            </a:xfrm>
            <a:custGeom>
              <a:avLst/>
              <a:gdLst/>
              <a:ahLst/>
              <a:rect l="l" t="t" r="r" b="b"/>
              <a:pathLst>
                <a:path w="268" h="523">
                  <a:moveTo>
                    <a:pt x="68" y="171"/>
                  </a:moveTo>
                  <a:cubicBezTo>
                    <a:pt x="15" y="426"/>
                    <a:pt x="23" y="389"/>
                    <a:pt x="0" y="499"/>
                  </a:cubicBezTo>
                  <a:cubicBezTo>
                    <a:pt x="33" y="507"/>
                    <a:pt x="65" y="515"/>
                    <a:pt x="98" y="523"/>
                  </a:cubicBezTo>
                  <a:cubicBezTo>
                    <a:pt x="148" y="420"/>
                    <a:pt x="98" y="505"/>
                    <a:pt x="248" y="213"/>
                  </a:cubicBezTo>
                  <a:cubicBezTo>
                    <a:pt x="286" y="136"/>
                    <a:pt x="267" y="14"/>
                    <a:pt x="223" y="1"/>
                  </a:cubicBezTo>
                  <a:cubicBezTo>
                    <a:pt x="196" y="-7"/>
                    <a:pt x="90" y="66"/>
                    <a:pt x="68" y="171"/>
                  </a:cubicBezTo>
                  <a:close/>
                </a:path>
              </a:pathLst>
            </a:custGeom>
            <a:solidFill>
              <a:srgbClr val="74b531"/>
            </a:solidFill>
            <a:ln w="0">
              <a:noFill/>
            </a:ln>
          </p:spPr>
          <p:style>
            <a:lnRef idx="0"/>
            <a:fillRef idx="0"/>
            <a:effectRef idx="0"/>
            <a:fontRef idx="minor"/>
          </p:style>
        </p:sp>
        <p:sp>
          <p:nvSpPr>
            <p:cNvPr id="299" name=""/>
            <p:cNvSpPr/>
            <p:nvPr/>
          </p:nvSpPr>
          <p:spPr>
            <a:xfrm>
              <a:off x="8257680" y="4914000"/>
              <a:ext cx="358920" cy="287640"/>
            </a:xfrm>
            <a:custGeom>
              <a:avLst/>
              <a:gdLst/>
              <a:ahLst/>
              <a:rect l="l" t="t" r="r" b="b"/>
              <a:pathLst>
                <a:path w="1000" h="802">
                  <a:moveTo>
                    <a:pt x="500" y="0"/>
                  </a:moveTo>
                  <a:cubicBezTo>
                    <a:pt x="224" y="0"/>
                    <a:pt x="99" y="108"/>
                    <a:pt x="99" y="258"/>
                  </a:cubicBezTo>
                  <a:cubicBezTo>
                    <a:pt x="99" y="383"/>
                    <a:pt x="-108" y="568"/>
                    <a:pt x="77" y="690"/>
                  </a:cubicBezTo>
                  <a:cubicBezTo>
                    <a:pt x="167" y="751"/>
                    <a:pt x="320" y="802"/>
                    <a:pt x="500" y="802"/>
                  </a:cubicBezTo>
                  <a:cubicBezTo>
                    <a:pt x="680" y="802"/>
                    <a:pt x="833" y="751"/>
                    <a:pt x="923" y="690"/>
                  </a:cubicBezTo>
                  <a:cubicBezTo>
                    <a:pt x="1109" y="565"/>
                    <a:pt x="902" y="383"/>
                    <a:pt x="902" y="258"/>
                  </a:cubicBezTo>
                  <a:cubicBezTo>
                    <a:pt x="902" y="108"/>
                    <a:pt x="779" y="0"/>
                    <a:pt x="500" y="0"/>
                  </a:cubicBezTo>
                  <a:close/>
                </a:path>
              </a:pathLst>
            </a:custGeom>
            <a:solidFill>
              <a:srgbClr val="74b531"/>
            </a:solidFill>
            <a:ln w="0">
              <a:noFill/>
            </a:ln>
          </p:spPr>
          <p:style>
            <a:lnRef idx="0"/>
            <a:fillRef idx="0"/>
            <a:effectRef idx="0"/>
            <a:fontRef idx="minor"/>
          </p:style>
        </p:sp>
        <p:sp>
          <p:nvSpPr>
            <p:cNvPr id="300" name=""/>
            <p:cNvSpPr/>
            <p:nvPr/>
          </p:nvSpPr>
          <p:spPr>
            <a:xfrm>
              <a:off x="8281080" y="4953600"/>
              <a:ext cx="314280" cy="238320"/>
            </a:xfrm>
            <a:custGeom>
              <a:avLst/>
              <a:gdLst/>
              <a:ahLst/>
              <a:rect l="l" t="t" r="r" b="b"/>
              <a:pathLst>
                <a:path w="876" h="665">
                  <a:moveTo>
                    <a:pt x="400" y="22"/>
                  </a:moveTo>
                  <a:cubicBezTo>
                    <a:pt x="424" y="-7"/>
                    <a:pt x="446" y="-7"/>
                    <a:pt x="471" y="22"/>
                  </a:cubicBezTo>
                  <a:cubicBezTo>
                    <a:pt x="528" y="90"/>
                    <a:pt x="619" y="235"/>
                    <a:pt x="624" y="355"/>
                  </a:cubicBezTo>
                  <a:cubicBezTo>
                    <a:pt x="727" y="342"/>
                    <a:pt x="845" y="347"/>
                    <a:pt x="869" y="397"/>
                  </a:cubicBezTo>
                  <a:cubicBezTo>
                    <a:pt x="916" y="497"/>
                    <a:pt x="697" y="665"/>
                    <a:pt x="438" y="665"/>
                  </a:cubicBezTo>
                  <a:cubicBezTo>
                    <a:pt x="176" y="665"/>
                    <a:pt x="-40" y="497"/>
                    <a:pt x="6" y="397"/>
                  </a:cubicBezTo>
                  <a:cubicBezTo>
                    <a:pt x="26" y="347"/>
                    <a:pt x="146" y="342"/>
                    <a:pt x="247" y="355"/>
                  </a:cubicBezTo>
                  <a:cubicBezTo>
                    <a:pt x="252" y="235"/>
                    <a:pt x="342" y="90"/>
                    <a:pt x="400" y="22"/>
                  </a:cubicBezTo>
                  <a:close/>
                </a:path>
              </a:pathLst>
            </a:custGeom>
            <a:solidFill>
              <a:srgbClr val="74b531"/>
            </a:solidFill>
            <a:ln w="0">
              <a:noFill/>
            </a:ln>
          </p:spPr>
          <p:style>
            <a:lnRef idx="0"/>
            <a:fillRef idx="0"/>
            <a:effectRef idx="0"/>
            <a:fontRef idx="minor"/>
          </p:style>
        </p:sp>
        <p:sp>
          <p:nvSpPr>
            <p:cNvPr id="301" name=""/>
            <p:cNvSpPr/>
            <p:nvPr/>
          </p:nvSpPr>
          <p:spPr>
            <a:xfrm>
              <a:off x="8363160" y="5124600"/>
              <a:ext cx="147240" cy="48600"/>
            </a:xfrm>
            <a:custGeom>
              <a:avLst/>
              <a:gdLst/>
              <a:ahLst/>
              <a:rect l="l" t="t" r="r" b="b"/>
              <a:pathLst>
                <a:path w="412" h="138">
                  <a:moveTo>
                    <a:pt x="83" y="50"/>
                  </a:moveTo>
                  <a:cubicBezTo>
                    <a:pt x="113" y="53"/>
                    <a:pt x="146" y="45"/>
                    <a:pt x="171" y="30"/>
                  </a:cubicBezTo>
                  <a:cubicBezTo>
                    <a:pt x="184" y="23"/>
                    <a:pt x="196" y="12"/>
                    <a:pt x="206" y="0"/>
                  </a:cubicBezTo>
                  <a:cubicBezTo>
                    <a:pt x="214" y="12"/>
                    <a:pt x="228" y="23"/>
                    <a:pt x="242" y="30"/>
                  </a:cubicBezTo>
                  <a:cubicBezTo>
                    <a:pt x="269" y="45"/>
                    <a:pt x="299" y="53"/>
                    <a:pt x="329" y="50"/>
                  </a:cubicBezTo>
                  <a:cubicBezTo>
                    <a:pt x="359" y="50"/>
                    <a:pt x="390" y="40"/>
                    <a:pt x="411" y="23"/>
                  </a:cubicBezTo>
                  <a:cubicBezTo>
                    <a:pt x="425" y="12"/>
                    <a:pt x="353" y="138"/>
                    <a:pt x="206" y="138"/>
                  </a:cubicBezTo>
                  <a:cubicBezTo>
                    <a:pt x="59" y="138"/>
                    <a:pt x="-12" y="12"/>
                    <a:pt x="2" y="23"/>
                  </a:cubicBezTo>
                  <a:cubicBezTo>
                    <a:pt x="23" y="38"/>
                    <a:pt x="53" y="47"/>
                    <a:pt x="83" y="50"/>
                  </a:cubicBezTo>
                  <a:close/>
                </a:path>
              </a:pathLst>
            </a:custGeom>
            <a:solidFill>
              <a:srgbClr val="74b531"/>
            </a:solidFill>
            <a:ln w="0">
              <a:noFill/>
            </a:ln>
          </p:spPr>
          <p:style>
            <a:lnRef idx="0"/>
            <a:fillRef idx="0"/>
            <a:effectRef idx="0"/>
            <a:fontRef idx="minor"/>
          </p:style>
        </p:sp>
        <p:sp>
          <p:nvSpPr>
            <p:cNvPr id="302" name=""/>
            <p:cNvSpPr/>
            <p:nvPr/>
          </p:nvSpPr>
          <p:spPr>
            <a:xfrm>
              <a:off x="8310600" y="4988880"/>
              <a:ext cx="86040" cy="93960"/>
            </a:xfrm>
            <a:custGeom>
              <a:avLst/>
              <a:gdLst/>
              <a:ahLst/>
              <a:rect l="l" t="t" r="r" b="b"/>
              <a:pathLst>
                <a:path w="242" h="264">
                  <a:moveTo>
                    <a:pt x="159" y="7"/>
                  </a:moveTo>
                  <a:cubicBezTo>
                    <a:pt x="76" y="-23"/>
                    <a:pt x="22" y="50"/>
                    <a:pt x="8" y="89"/>
                  </a:cubicBezTo>
                  <a:cubicBezTo>
                    <a:pt x="-13" y="149"/>
                    <a:pt x="13" y="217"/>
                    <a:pt x="22" y="232"/>
                  </a:cubicBezTo>
                  <a:cubicBezTo>
                    <a:pt x="28" y="242"/>
                    <a:pt x="88" y="290"/>
                    <a:pt x="221" y="244"/>
                  </a:cubicBezTo>
                  <a:cubicBezTo>
                    <a:pt x="219" y="244"/>
                    <a:pt x="254" y="177"/>
                    <a:pt x="237" y="114"/>
                  </a:cubicBezTo>
                  <a:cubicBezTo>
                    <a:pt x="211" y="78"/>
                    <a:pt x="229" y="32"/>
                    <a:pt x="159" y="7"/>
                  </a:cubicBezTo>
                  <a:close/>
                </a:path>
              </a:pathLst>
            </a:custGeom>
            <a:solidFill>
              <a:srgbClr val="74b531"/>
            </a:solidFill>
            <a:ln w="0">
              <a:noFill/>
            </a:ln>
          </p:spPr>
          <p:style>
            <a:lnRef idx="0"/>
            <a:fillRef idx="0"/>
            <a:effectRef idx="0"/>
            <a:fontRef idx="minor"/>
          </p:style>
        </p:sp>
        <p:sp>
          <p:nvSpPr>
            <p:cNvPr id="303" name=""/>
            <p:cNvSpPr/>
            <p:nvPr/>
          </p:nvSpPr>
          <p:spPr>
            <a:xfrm>
              <a:off x="8305200" y="4983840"/>
              <a:ext cx="90000" cy="101520"/>
            </a:xfrm>
            <a:custGeom>
              <a:avLst/>
              <a:gdLst/>
              <a:ahLst/>
              <a:rect l="l" t="t" r="r" b="b"/>
              <a:pathLst>
                <a:path w="253" h="285">
                  <a:moveTo>
                    <a:pt x="223" y="46"/>
                  </a:moveTo>
                  <a:cubicBezTo>
                    <a:pt x="213" y="33"/>
                    <a:pt x="201" y="23"/>
                    <a:pt x="188" y="15"/>
                  </a:cubicBezTo>
                  <a:cubicBezTo>
                    <a:pt x="182" y="11"/>
                    <a:pt x="175" y="8"/>
                    <a:pt x="166" y="6"/>
                  </a:cubicBezTo>
                  <a:cubicBezTo>
                    <a:pt x="158" y="3"/>
                    <a:pt x="150" y="1"/>
                    <a:pt x="142" y="1"/>
                  </a:cubicBezTo>
                  <a:cubicBezTo>
                    <a:pt x="109" y="-4"/>
                    <a:pt x="75" y="11"/>
                    <a:pt x="54" y="31"/>
                  </a:cubicBezTo>
                  <a:cubicBezTo>
                    <a:pt x="32" y="50"/>
                    <a:pt x="14" y="78"/>
                    <a:pt x="5" y="108"/>
                  </a:cubicBezTo>
                  <a:cubicBezTo>
                    <a:pt x="-3" y="138"/>
                    <a:pt x="-1" y="170"/>
                    <a:pt x="7" y="201"/>
                  </a:cubicBezTo>
                  <a:cubicBezTo>
                    <a:pt x="10" y="216"/>
                    <a:pt x="16" y="231"/>
                    <a:pt x="24" y="243"/>
                  </a:cubicBezTo>
                  <a:cubicBezTo>
                    <a:pt x="25" y="245"/>
                    <a:pt x="26" y="246"/>
                    <a:pt x="27" y="248"/>
                  </a:cubicBezTo>
                  <a:cubicBezTo>
                    <a:pt x="27" y="250"/>
                    <a:pt x="27" y="253"/>
                    <a:pt x="27" y="255"/>
                  </a:cubicBezTo>
                  <a:cubicBezTo>
                    <a:pt x="28" y="256"/>
                    <a:pt x="28" y="257"/>
                    <a:pt x="29" y="258"/>
                  </a:cubicBezTo>
                  <a:cubicBezTo>
                    <a:pt x="32" y="261"/>
                    <a:pt x="35" y="263"/>
                    <a:pt x="40" y="266"/>
                  </a:cubicBezTo>
                  <a:cubicBezTo>
                    <a:pt x="49" y="271"/>
                    <a:pt x="54" y="273"/>
                    <a:pt x="62" y="275"/>
                  </a:cubicBezTo>
                  <a:cubicBezTo>
                    <a:pt x="92" y="286"/>
                    <a:pt x="122" y="286"/>
                    <a:pt x="152" y="283"/>
                  </a:cubicBezTo>
                  <a:cubicBezTo>
                    <a:pt x="182" y="278"/>
                    <a:pt x="210" y="271"/>
                    <a:pt x="237" y="258"/>
                  </a:cubicBezTo>
                  <a:cubicBezTo>
                    <a:pt x="210" y="263"/>
                    <a:pt x="179" y="271"/>
                    <a:pt x="152" y="271"/>
                  </a:cubicBezTo>
                  <a:cubicBezTo>
                    <a:pt x="125" y="271"/>
                    <a:pt x="95" y="269"/>
                    <a:pt x="70" y="258"/>
                  </a:cubicBezTo>
                  <a:cubicBezTo>
                    <a:pt x="65" y="255"/>
                    <a:pt x="59" y="254"/>
                    <a:pt x="54" y="248"/>
                  </a:cubicBezTo>
                  <a:cubicBezTo>
                    <a:pt x="52" y="246"/>
                    <a:pt x="49" y="246"/>
                    <a:pt x="49" y="243"/>
                  </a:cubicBezTo>
                  <a:cubicBezTo>
                    <a:pt x="48" y="242"/>
                    <a:pt x="47" y="240"/>
                    <a:pt x="46" y="238"/>
                  </a:cubicBezTo>
                  <a:cubicBezTo>
                    <a:pt x="40" y="226"/>
                    <a:pt x="37" y="213"/>
                    <a:pt x="32" y="201"/>
                  </a:cubicBezTo>
                  <a:cubicBezTo>
                    <a:pt x="27" y="173"/>
                    <a:pt x="24" y="146"/>
                    <a:pt x="32" y="120"/>
                  </a:cubicBezTo>
                  <a:cubicBezTo>
                    <a:pt x="37" y="96"/>
                    <a:pt x="54" y="73"/>
                    <a:pt x="73" y="56"/>
                  </a:cubicBezTo>
                  <a:cubicBezTo>
                    <a:pt x="92" y="38"/>
                    <a:pt x="117" y="26"/>
                    <a:pt x="142" y="29"/>
                  </a:cubicBezTo>
                  <a:cubicBezTo>
                    <a:pt x="147" y="29"/>
                    <a:pt x="154" y="28"/>
                    <a:pt x="160" y="31"/>
                  </a:cubicBezTo>
                  <a:cubicBezTo>
                    <a:pt x="166" y="33"/>
                    <a:pt x="175" y="33"/>
                    <a:pt x="180" y="36"/>
                  </a:cubicBezTo>
                  <a:cubicBezTo>
                    <a:pt x="193" y="41"/>
                    <a:pt x="205" y="48"/>
                    <a:pt x="213" y="58"/>
                  </a:cubicBezTo>
                  <a:cubicBezTo>
                    <a:pt x="231" y="73"/>
                    <a:pt x="245" y="99"/>
                    <a:pt x="253" y="128"/>
                  </a:cubicBezTo>
                  <a:cubicBezTo>
                    <a:pt x="253" y="99"/>
                    <a:pt x="243" y="71"/>
                    <a:pt x="223" y="46"/>
                  </a:cubicBezTo>
                  <a:close/>
                </a:path>
              </a:pathLst>
            </a:custGeom>
            <a:solidFill>
              <a:srgbClr val="74b531"/>
            </a:solidFill>
            <a:ln w="0">
              <a:noFill/>
            </a:ln>
          </p:spPr>
          <p:style>
            <a:lnRef idx="0"/>
            <a:fillRef idx="0"/>
            <a:effectRef idx="0"/>
            <a:fontRef idx="minor"/>
          </p:style>
        </p:sp>
        <p:sp>
          <p:nvSpPr>
            <p:cNvPr id="304" name=""/>
            <p:cNvSpPr/>
            <p:nvPr/>
          </p:nvSpPr>
          <p:spPr>
            <a:xfrm>
              <a:off x="8333280" y="5011200"/>
              <a:ext cx="50040" cy="56520"/>
            </a:xfrm>
            <a:custGeom>
              <a:avLst/>
              <a:gdLst/>
              <a:ahLst/>
              <a:rect l="l" t="t" r="r" b="b"/>
              <a:pathLst>
                <a:path w="142" h="160">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05" name=""/>
            <p:cNvSpPr/>
            <p:nvPr/>
          </p:nvSpPr>
          <p:spPr>
            <a:xfrm>
              <a:off x="8477640" y="4988880"/>
              <a:ext cx="85680" cy="93960"/>
            </a:xfrm>
            <a:custGeom>
              <a:avLst/>
              <a:gdLst/>
              <a:ahLst/>
              <a:rect l="l" t="t" r="r" b="b"/>
              <a:pathLst>
                <a:path w="241" h="264">
                  <a:moveTo>
                    <a:pt x="83" y="7"/>
                  </a:moveTo>
                  <a:cubicBezTo>
                    <a:pt x="164" y="-23"/>
                    <a:pt x="219" y="50"/>
                    <a:pt x="233" y="89"/>
                  </a:cubicBezTo>
                  <a:cubicBezTo>
                    <a:pt x="255" y="149"/>
                    <a:pt x="227" y="217"/>
                    <a:pt x="219" y="232"/>
                  </a:cubicBezTo>
                  <a:cubicBezTo>
                    <a:pt x="214" y="242"/>
                    <a:pt x="154" y="290"/>
                    <a:pt x="20" y="244"/>
                  </a:cubicBezTo>
                  <a:cubicBezTo>
                    <a:pt x="23" y="244"/>
                    <a:pt x="-10" y="177"/>
                    <a:pt x="3" y="114"/>
                  </a:cubicBezTo>
                  <a:cubicBezTo>
                    <a:pt x="30" y="78"/>
                    <a:pt x="11" y="32"/>
                    <a:pt x="83" y="7"/>
                  </a:cubicBezTo>
                  <a:close/>
                </a:path>
              </a:pathLst>
            </a:custGeom>
            <a:solidFill>
              <a:srgbClr val="74b531"/>
            </a:solidFill>
            <a:ln w="0">
              <a:noFill/>
            </a:ln>
          </p:spPr>
          <p:style>
            <a:lnRef idx="0"/>
            <a:fillRef idx="0"/>
            <a:effectRef idx="0"/>
            <a:fontRef idx="minor"/>
          </p:style>
        </p:sp>
        <p:sp>
          <p:nvSpPr>
            <p:cNvPr id="306" name=""/>
            <p:cNvSpPr/>
            <p:nvPr/>
          </p:nvSpPr>
          <p:spPr>
            <a:xfrm>
              <a:off x="8478720" y="4984560"/>
              <a:ext cx="90720" cy="100080"/>
            </a:xfrm>
            <a:custGeom>
              <a:avLst/>
              <a:gdLst/>
              <a:ahLst/>
              <a:rect l="l" t="t" r="r" b="b"/>
              <a:pathLst>
                <a:path w="255" h="281">
                  <a:moveTo>
                    <a:pt x="41" y="54"/>
                  </a:moveTo>
                  <a:cubicBezTo>
                    <a:pt x="53" y="43"/>
                    <a:pt x="63" y="36"/>
                    <a:pt x="74" y="31"/>
                  </a:cubicBezTo>
                  <a:cubicBezTo>
                    <a:pt x="79" y="28"/>
                    <a:pt x="88" y="26"/>
                    <a:pt x="93" y="26"/>
                  </a:cubicBezTo>
                  <a:cubicBezTo>
                    <a:pt x="99" y="24"/>
                    <a:pt x="107" y="24"/>
                    <a:pt x="113" y="24"/>
                  </a:cubicBezTo>
                  <a:cubicBezTo>
                    <a:pt x="137" y="24"/>
                    <a:pt x="164" y="34"/>
                    <a:pt x="181" y="51"/>
                  </a:cubicBezTo>
                  <a:cubicBezTo>
                    <a:pt x="199" y="69"/>
                    <a:pt x="216" y="94"/>
                    <a:pt x="222" y="116"/>
                  </a:cubicBezTo>
                  <a:cubicBezTo>
                    <a:pt x="227" y="141"/>
                    <a:pt x="227" y="168"/>
                    <a:pt x="222" y="196"/>
                  </a:cubicBezTo>
                  <a:cubicBezTo>
                    <a:pt x="219" y="209"/>
                    <a:pt x="214" y="224"/>
                    <a:pt x="208" y="233"/>
                  </a:cubicBezTo>
                  <a:cubicBezTo>
                    <a:pt x="207" y="235"/>
                    <a:pt x="206" y="237"/>
                    <a:pt x="205" y="238"/>
                  </a:cubicBezTo>
                  <a:cubicBezTo>
                    <a:pt x="202" y="241"/>
                    <a:pt x="199" y="241"/>
                    <a:pt x="199" y="244"/>
                  </a:cubicBezTo>
                  <a:cubicBezTo>
                    <a:pt x="194" y="246"/>
                    <a:pt x="189" y="251"/>
                    <a:pt x="184" y="253"/>
                  </a:cubicBezTo>
                  <a:cubicBezTo>
                    <a:pt x="159" y="264"/>
                    <a:pt x="131" y="268"/>
                    <a:pt x="101" y="266"/>
                  </a:cubicBezTo>
                  <a:cubicBezTo>
                    <a:pt x="74" y="266"/>
                    <a:pt x="44" y="261"/>
                    <a:pt x="17" y="253"/>
                  </a:cubicBezTo>
                  <a:cubicBezTo>
                    <a:pt x="44" y="266"/>
                    <a:pt x="71" y="274"/>
                    <a:pt x="101" y="279"/>
                  </a:cubicBezTo>
                  <a:cubicBezTo>
                    <a:pt x="131" y="284"/>
                    <a:pt x="161" y="281"/>
                    <a:pt x="192" y="271"/>
                  </a:cubicBezTo>
                  <a:cubicBezTo>
                    <a:pt x="199" y="268"/>
                    <a:pt x="205" y="266"/>
                    <a:pt x="214" y="261"/>
                  </a:cubicBezTo>
                  <a:cubicBezTo>
                    <a:pt x="216" y="259"/>
                    <a:pt x="222" y="256"/>
                    <a:pt x="224" y="253"/>
                  </a:cubicBezTo>
                  <a:cubicBezTo>
                    <a:pt x="225" y="253"/>
                    <a:pt x="226" y="252"/>
                    <a:pt x="227" y="251"/>
                  </a:cubicBezTo>
                  <a:cubicBezTo>
                    <a:pt x="228" y="250"/>
                    <a:pt x="229" y="249"/>
                    <a:pt x="230" y="249"/>
                  </a:cubicBezTo>
                  <a:cubicBezTo>
                    <a:pt x="230" y="248"/>
                    <a:pt x="230" y="247"/>
                    <a:pt x="230" y="246"/>
                  </a:cubicBezTo>
                  <a:cubicBezTo>
                    <a:pt x="231" y="245"/>
                    <a:pt x="232" y="244"/>
                    <a:pt x="232" y="244"/>
                  </a:cubicBezTo>
                  <a:cubicBezTo>
                    <a:pt x="237" y="229"/>
                    <a:pt x="244" y="216"/>
                    <a:pt x="249" y="201"/>
                  </a:cubicBezTo>
                  <a:cubicBezTo>
                    <a:pt x="257" y="171"/>
                    <a:pt x="257" y="141"/>
                    <a:pt x="252" y="109"/>
                  </a:cubicBezTo>
                  <a:cubicBezTo>
                    <a:pt x="244" y="78"/>
                    <a:pt x="224" y="51"/>
                    <a:pt x="202" y="31"/>
                  </a:cubicBezTo>
                  <a:cubicBezTo>
                    <a:pt x="178" y="11"/>
                    <a:pt x="148" y="-4"/>
                    <a:pt x="115" y="1"/>
                  </a:cubicBezTo>
                  <a:cubicBezTo>
                    <a:pt x="107" y="1"/>
                    <a:pt x="99" y="4"/>
                    <a:pt x="91" y="6"/>
                  </a:cubicBezTo>
                  <a:cubicBezTo>
                    <a:pt x="83" y="8"/>
                    <a:pt x="76" y="11"/>
                    <a:pt x="69" y="16"/>
                  </a:cubicBezTo>
                  <a:cubicBezTo>
                    <a:pt x="55" y="24"/>
                    <a:pt x="44" y="34"/>
                    <a:pt x="33" y="46"/>
                  </a:cubicBezTo>
                  <a:cubicBezTo>
                    <a:pt x="14" y="66"/>
                    <a:pt x="3" y="96"/>
                    <a:pt x="0" y="126"/>
                  </a:cubicBezTo>
                  <a:cubicBezTo>
                    <a:pt x="8" y="98"/>
                    <a:pt x="20" y="71"/>
                    <a:pt x="41" y="54"/>
                  </a:cubicBezTo>
                  <a:close/>
                </a:path>
              </a:pathLst>
            </a:custGeom>
            <a:solidFill>
              <a:srgbClr val="74b531"/>
            </a:solidFill>
            <a:ln w="0">
              <a:noFill/>
            </a:ln>
          </p:spPr>
          <p:style>
            <a:lnRef idx="0"/>
            <a:fillRef idx="0"/>
            <a:effectRef idx="0"/>
            <a:fontRef idx="minor"/>
          </p:style>
        </p:sp>
        <p:sp>
          <p:nvSpPr>
            <p:cNvPr id="307" name=""/>
            <p:cNvSpPr/>
            <p:nvPr/>
          </p:nvSpPr>
          <p:spPr>
            <a:xfrm>
              <a:off x="8491680" y="5011200"/>
              <a:ext cx="49680" cy="56520"/>
            </a:xfrm>
            <a:custGeom>
              <a:avLst/>
              <a:gdLst/>
              <a:ahLst/>
              <a:rect l="l" t="t" r="r" b="b"/>
              <a:pathLst>
                <a:path w="141" h="160">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08" name=""/>
            <p:cNvSpPr/>
            <p:nvPr/>
          </p:nvSpPr>
          <p:spPr>
            <a:xfrm>
              <a:off x="8412120" y="5113080"/>
              <a:ext cx="51120" cy="38520"/>
            </a:xfrm>
            <a:custGeom>
              <a:avLst/>
              <a:gdLst/>
              <a:ahLst/>
              <a:rect l="l" t="t" r="r" b="b"/>
              <a:pathLst>
                <a:path w="145" h="110">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309" name=""/>
            <p:cNvSpPr/>
            <p:nvPr/>
          </p:nvSpPr>
          <p:spPr>
            <a:xfrm>
              <a:off x="8340480" y="5079600"/>
              <a:ext cx="195120" cy="63000"/>
            </a:xfrm>
            <a:custGeom>
              <a:avLst/>
              <a:gdLst/>
              <a:ahLst/>
              <a:rect l="l" t="t" r="r" b="b"/>
              <a:pathLst>
                <a:path w="545" h="178">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310" name=""/>
            <p:cNvSpPr/>
            <p:nvPr/>
          </p:nvSpPr>
          <p:spPr>
            <a:xfrm>
              <a:off x="8400960" y="5067720"/>
              <a:ext cx="73800" cy="31680"/>
            </a:xfrm>
            <a:custGeom>
              <a:avLst/>
              <a:gdLst/>
              <a:ahLst/>
              <a:rect l="l" t="t" r="r" b="b"/>
              <a:pathLst>
                <a:path w="208" h="91">
                  <a:moveTo>
                    <a:pt x="104" y="0"/>
                  </a:moveTo>
                  <a:cubicBezTo>
                    <a:pt x="123" y="0"/>
                    <a:pt x="181" y="0"/>
                    <a:pt x="202" y="15"/>
                  </a:cubicBezTo>
                  <a:cubicBezTo>
                    <a:pt x="216" y="26"/>
                    <a:pt x="205" y="50"/>
                    <a:pt x="169" y="73"/>
                  </a:cubicBezTo>
                  <a:cubicBezTo>
                    <a:pt x="145" y="88"/>
                    <a:pt x="123" y="91"/>
                    <a:pt x="107" y="91"/>
                  </a:cubicBezTo>
                  <a:cubicBezTo>
                    <a:pt x="88" y="91"/>
                    <a:pt x="66" y="85"/>
                    <a:pt x="44" y="73"/>
                  </a:cubicBezTo>
                  <a:cubicBezTo>
                    <a:pt x="0" y="50"/>
                    <a:pt x="-7" y="26"/>
                    <a:pt x="6" y="15"/>
                  </a:cubicBezTo>
                  <a:cubicBezTo>
                    <a:pt x="25" y="0"/>
                    <a:pt x="85" y="0"/>
                    <a:pt x="104" y="0"/>
                  </a:cubicBezTo>
                  <a:close/>
                </a:path>
              </a:pathLst>
            </a:custGeom>
            <a:solidFill>
              <a:srgbClr val="74b531"/>
            </a:solidFill>
            <a:ln w="0">
              <a:noFill/>
            </a:ln>
          </p:spPr>
          <p:style>
            <a:lnRef idx="0"/>
            <a:fillRef idx="0"/>
            <a:effectRef idx="0"/>
            <a:fontRef idx="minor"/>
          </p:style>
        </p:sp>
      </p:grpSp>
      <p:sp>
        <p:nvSpPr>
          <p:cNvPr id="311" name="PlaceHolder 1"/>
          <p:cNvSpPr>
            <a:spLocks noGrp="1"/>
          </p:cNvSpPr>
          <p:nvPr>
            <p:ph type="ftr" idx="10"/>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312" name="PlaceHolder 2"/>
          <p:cNvSpPr>
            <a:spLocks noGrp="1"/>
          </p:cNvSpPr>
          <p:nvPr>
            <p:ph type="sldNum" idx="11"/>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AEB72BF3-E76C-4FBE-A9BA-D45E535B2740}" type="slidenum">
              <a:rPr b="0" lang="en-US" sz="1400" spc="-1" strike="noStrike">
                <a:latin typeface="Arial"/>
              </a:rPr>
              <a:t>&lt;number&gt;</a:t>
            </a:fld>
            <a:endParaRPr b="0" lang="en-US" sz="1400" spc="-1" strike="noStrike">
              <a:latin typeface="Noto Serif CJK JP"/>
            </a:endParaRPr>
          </a:p>
        </p:txBody>
      </p:sp>
      <p:sp>
        <p:nvSpPr>
          <p:cNvPr id="313" name="PlaceHolder 3"/>
          <p:cNvSpPr>
            <a:spLocks noGrp="1"/>
          </p:cNvSpPr>
          <p:nvPr>
            <p:ph type="dt" idx="12"/>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31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1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353" name=""/>
          <p:cNvGrpSpPr/>
          <p:nvPr/>
        </p:nvGrpSpPr>
        <p:grpSpPr>
          <a:xfrm>
            <a:off x="7560000" y="4590000"/>
            <a:ext cx="538920" cy="718920"/>
            <a:chOff x="7560000" y="4590000"/>
            <a:chExt cx="538920" cy="718920"/>
          </a:xfrm>
        </p:grpSpPr>
        <p:sp>
          <p:nvSpPr>
            <p:cNvPr id="354" name=""/>
            <p:cNvSpPr/>
            <p:nvPr/>
          </p:nvSpPr>
          <p:spPr>
            <a:xfrm>
              <a:off x="7560000" y="5083560"/>
              <a:ext cx="93600" cy="10440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355" name=""/>
            <p:cNvSpPr/>
            <p:nvPr/>
          </p:nvSpPr>
          <p:spPr>
            <a:xfrm>
              <a:off x="7594200" y="5071320"/>
              <a:ext cx="162720" cy="20880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356" name=""/>
            <p:cNvSpPr/>
            <p:nvPr/>
          </p:nvSpPr>
          <p:spPr>
            <a:xfrm>
              <a:off x="7649640" y="5188320"/>
              <a:ext cx="95760" cy="5004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357" name=""/>
            <p:cNvSpPr/>
            <p:nvPr/>
          </p:nvSpPr>
          <p:spPr>
            <a:xfrm>
              <a:off x="7726320" y="5054400"/>
              <a:ext cx="138240" cy="25452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358" name=""/>
            <p:cNvSpPr/>
            <p:nvPr/>
          </p:nvSpPr>
          <p:spPr>
            <a:xfrm>
              <a:off x="7848360" y="5054400"/>
              <a:ext cx="138600" cy="25452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359" name=""/>
            <p:cNvSpPr/>
            <p:nvPr/>
          </p:nvSpPr>
          <p:spPr>
            <a:xfrm>
              <a:off x="7852320" y="5191200"/>
              <a:ext cx="8640" cy="10224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360" name=""/>
            <p:cNvSpPr/>
            <p:nvPr/>
          </p:nvSpPr>
          <p:spPr>
            <a:xfrm>
              <a:off x="7751160" y="5044680"/>
              <a:ext cx="210960" cy="20772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361" name=""/>
            <p:cNvSpPr/>
            <p:nvPr/>
          </p:nvSpPr>
          <p:spPr>
            <a:xfrm>
              <a:off x="7614720" y="4590000"/>
              <a:ext cx="158400" cy="31464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362" name=""/>
            <p:cNvSpPr/>
            <p:nvPr/>
          </p:nvSpPr>
          <p:spPr>
            <a:xfrm>
              <a:off x="7645680" y="4653360"/>
              <a:ext cx="114840" cy="24876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363" name=""/>
            <p:cNvSpPr/>
            <p:nvPr/>
          </p:nvSpPr>
          <p:spPr>
            <a:xfrm>
              <a:off x="7939440" y="4590000"/>
              <a:ext cx="159480" cy="31464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364" name=""/>
            <p:cNvSpPr/>
            <p:nvPr/>
          </p:nvSpPr>
          <p:spPr>
            <a:xfrm>
              <a:off x="7952400" y="4653360"/>
              <a:ext cx="115200" cy="24984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365" name=""/>
            <p:cNvSpPr/>
            <p:nvPr/>
          </p:nvSpPr>
          <p:spPr>
            <a:xfrm>
              <a:off x="7641000" y="4781880"/>
              <a:ext cx="430920" cy="38412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366" name=""/>
            <p:cNvSpPr/>
            <p:nvPr/>
          </p:nvSpPr>
          <p:spPr>
            <a:xfrm>
              <a:off x="7669440" y="4834800"/>
              <a:ext cx="376560" cy="31824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367" name=""/>
            <p:cNvSpPr/>
            <p:nvPr/>
          </p:nvSpPr>
          <p:spPr>
            <a:xfrm>
              <a:off x="7768080" y="5062680"/>
              <a:ext cx="177120" cy="6480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368" name=""/>
            <p:cNvSpPr/>
            <p:nvPr/>
          </p:nvSpPr>
          <p:spPr>
            <a:xfrm>
              <a:off x="7705080" y="4881960"/>
              <a:ext cx="103680" cy="12564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369" name=""/>
            <p:cNvSpPr/>
            <p:nvPr/>
          </p:nvSpPr>
          <p:spPr>
            <a:xfrm>
              <a:off x="7698240" y="4875120"/>
              <a:ext cx="108360" cy="13572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370" name=""/>
            <p:cNvSpPr/>
            <p:nvPr/>
          </p:nvSpPr>
          <p:spPr>
            <a:xfrm>
              <a:off x="7732440" y="4911840"/>
              <a:ext cx="60120" cy="7524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371" name=""/>
            <p:cNvSpPr/>
            <p:nvPr/>
          </p:nvSpPr>
          <p:spPr>
            <a:xfrm>
              <a:off x="7905240" y="4881960"/>
              <a:ext cx="102600" cy="12564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372" name=""/>
            <p:cNvSpPr/>
            <p:nvPr/>
          </p:nvSpPr>
          <p:spPr>
            <a:xfrm>
              <a:off x="7906680" y="4876200"/>
              <a:ext cx="109080" cy="13392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373" name=""/>
            <p:cNvSpPr/>
            <p:nvPr/>
          </p:nvSpPr>
          <p:spPr>
            <a:xfrm>
              <a:off x="7921800" y="4911840"/>
              <a:ext cx="60120" cy="7524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374" name=""/>
            <p:cNvSpPr/>
            <p:nvPr/>
          </p:nvSpPr>
          <p:spPr>
            <a:xfrm>
              <a:off x="7826400" y="5047200"/>
              <a:ext cx="61200" cy="5184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375" name=""/>
            <p:cNvSpPr/>
            <p:nvPr/>
          </p:nvSpPr>
          <p:spPr>
            <a:xfrm>
              <a:off x="7740360" y="5002560"/>
              <a:ext cx="234720" cy="8460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376" name=""/>
            <p:cNvSpPr/>
            <p:nvPr/>
          </p:nvSpPr>
          <p:spPr>
            <a:xfrm>
              <a:off x="7813440" y="4987080"/>
              <a:ext cx="88920" cy="4212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377" name=""/>
          <p:cNvGrpSpPr/>
          <p:nvPr/>
        </p:nvGrpSpPr>
        <p:grpSpPr>
          <a:xfrm>
            <a:off x="9090000" y="4770000"/>
            <a:ext cx="268920" cy="358920"/>
            <a:chOff x="9090000" y="4770000"/>
            <a:chExt cx="268920" cy="358920"/>
          </a:xfrm>
        </p:grpSpPr>
        <p:sp>
          <p:nvSpPr>
            <p:cNvPr id="378" name=""/>
            <p:cNvSpPr/>
            <p:nvPr/>
          </p:nvSpPr>
          <p:spPr>
            <a:xfrm>
              <a:off x="9312840" y="5016600"/>
              <a:ext cx="46080" cy="5148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379" name=""/>
            <p:cNvSpPr/>
            <p:nvPr/>
          </p:nvSpPr>
          <p:spPr>
            <a:xfrm>
              <a:off x="9261000" y="5010480"/>
              <a:ext cx="81360" cy="10404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380" name=""/>
            <p:cNvSpPr/>
            <p:nvPr/>
          </p:nvSpPr>
          <p:spPr>
            <a:xfrm>
              <a:off x="9266760" y="5069160"/>
              <a:ext cx="47160" cy="2448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381" name=""/>
            <p:cNvSpPr/>
            <p:nvPr/>
          </p:nvSpPr>
          <p:spPr>
            <a:xfrm>
              <a:off x="9207360" y="5002200"/>
              <a:ext cx="68400" cy="12672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382" name=""/>
            <p:cNvSpPr/>
            <p:nvPr/>
          </p:nvSpPr>
          <p:spPr>
            <a:xfrm>
              <a:off x="9145800" y="5002200"/>
              <a:ext cx="68760" cy="12672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383" name=""/>
            <p:cNvSpPr/>
            <p:nvPr/>
          </p:nvSpPr>
          <p:spPr>
            <a:xfrm>
              <a:off x="9208800" y="5070240"/>
              <a:ext cx="3960" cy="5076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384" name=""/>
            <p:cNvSpPr/>
            <p:nvPr/>
          </p:nvSpPr>
          <p:spPr>
            <a:xfrm>
              <a:off x="9158400" y="4997520"/>
              <a:ext cx="105120" cy="10296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385" name=""/>
            <p:cNvSpPr/>
            <p:nvPr/>
          </p:nvSpPr>
          <p:spPr>
            <a:xfrm>
              <a:off x="9252720" y="4770000"/>
              <a:ext cx="79200" cy="15660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386" name=""/>
            <p:cNvSpPr/>
            <p:nvPr/>
          </p:nvSpPr>
          <p:spPr>
            <a:xfrm>
              <a:off x="9259200" y="4801680"/>
              <a:ext cx="56880" cy="12384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387" name=""/>
            <p:cNvSpPr/>
            <p:nvPr/>
          </p:nvSpPr>
          <p:spPr>
            <a:xfrm>
              <a:off x="9090000" y="4770000"/>
              <a:ext cx="79200" cy="15660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388" name=""/>
            <p:cNvSpPr/>
            <p:nvPr/>
          </p:nvSpPr>
          <p:spPr>
            <a:xfrm>
              <a:off x="9105480" y="4801680"/>
              <a:ext cx="57240" cy="12456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389" name=""/>
            <p:cNvSpPr/>
            <p:nvPr/>
          </p:nvSpPr>
          <p:spPr>
            <a:xfrm>
              <a:off x="9103320" y="4866120"/>
              <a:ext cx="215280" cy="19116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390" name=""/>
            <p:cNvSpPr/>
            <p:nvPr/>
          </p:nvSpPr>
          <p:spPr>
            <a:xfrm>
              <a:off x="9116280" y="4892400"/>
              <a:ext cx="187920" cy="15840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391" name=""/>
            <p:cNvSpPr/>
            <p:nvPr/>
          </p:nvSpPr>
          <p:spPr>
            <a:xfrm>
              <a:off x="9166680" y="5006520"/>
              <a:ext cx="88200" cy="3168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392" name=""/>
            <p:cNvSpPr/>
            <p:nvPr/>
          </p:nvSpPr>
          <p:spPr>
            <a:xfrm>
              <a:off x="9235080" y="4915800"/>
              <a:ext cx="51480" cy="6228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393" name=""/>
            <p:cNvSpPr/>
            <p:nvPr/>
          </p:nvSpPr>
          <p:spPr>
            <a:xfrm>
              <a:off x="9236160" y="4912920"/>
              <a:ext cx="53640" cy="6696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394" name=""/>
            <p:cNvSpPr/>
            <p:nvPr/>
          </p:nvSpPr>
          <p:spPr>
            <a:xfrm>
              <a:off x="9243360" y="4930920"/>
              <a:ext cx="29520" cy="3708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395" name=""/>
            <p:cNvSpPr/>
            <p:nvPr/>
          </p:nvSpPr>
          <p:spPr>
            <a:xfrm>
              <a:off x="9135360" y="4915800"/>
              <a:ext cx="51120" cy="6228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396" name=""/>
            <p:cNvSpPr/>
            <p:nvPr/>
          </p:nvSpPr>
          <p:spPr>
            <a:xfrm>
              <a:off x="9131400" y="4913280"/>
              <a:ext cx="54360" cy="6624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397" name=""/>
            <p:cNvSpPr/>
            <p:nvPr/>
          </p:nvSpPr>
          <p:spPr>
            <a:xfrm>
              <a:off x="9148320" y="4930920"/>
              <a:ext cx="29520" cy="3708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398" name=""/>
            <p:cNvSpPr/>
            <p:nvPr/>
          </p:nvSpPr>
          <p:spPr>
            <a:xfrm>
              <a:off x="9195480" y="4998600"/>
              <a:ext cx="30240" cy="2520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399" name=""/>
            <p:cNvSpPr/>
            <p:nvPr/>
          </p:nvSpPr>
          <p:spPr>
            <a:xfrm>
              <a:off x="9151560" y="4976640"/>
              <a:ext cx="117000" cy="4140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00" name=""/>
            <p:cNvSpPr/>
            <p:nvPr/>
          </p:nvSpPr>
          <p:spPr>
            <a:xfrm>
              <a:off x="9188280" y="4968720"/>
              <a:ext cx="43920" cy="2052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401" name="PlaceHolder 1"/>
          <p:cNvSpPr>
            <a:spLocks noGrp="1"/>
          </p:cNvSpPr>
          <p:nvPr>
            <p:ph type="ftr" idx="13"/>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402" name="PlaceHolder 2"/>
          <p:cNvSpPr>
            <a:spLocks noGrp="1"/>
          </p:cNvSpPr>
          <p:nvPr>
            <p:ph type="sldNum" idx="14"/>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EB569336-CBFD-42ED-81A5-1F8DA3822CC8}" type="slidenum">
              <a:rPr b="0" lang="en-US" sz="1400" spc="-1" strike="noStrike">
                <a:latin typeface="Arial"/>
              </a:rPr>
              <a:t>&lt;number&gt;</a:t>
            </a:fld>
            <a:endParaRPr b="0" lang="en-US" sz="1400" spc="-1" strike="noStrike">
              <a:latin typeface="Noto Serif CJK JP"/>
            </a:endParaRPr>
          </a:p>
        </p:txBody>
      </p:sp>
      <p:sp>
        <p:nvSpPr>
          <p:cNvPr id="403" name="PlaceHolder 3"/>
          <p:cNvSpPr>
            <a:spLocks noGrp="1"/>
          </p:cNvSpPr>
          <p:nvPr>
            <p:ph type="dt" idx="15"/>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0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0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
          <p:cNvSpPr/>
          <p:nvPr/>
        </p:nvSpPr>
        <p:spPr>
          <a:xfrm>
            <a:off x="0" y="5040000"/>
            <a:ext cx="10078920" cy="628920"/>
          </a:xfrm>
          <a:prstGeom prst="rect">
            <a:avLst/>
          </a:prstGeom>
          <a:solidFill>
            <a:srgbClr val="9ecf6c"/>
          </a:solidFill>
          <a:ln w="18000">
            <a:noFill/>
          </a:ln>
        </p:spPr>
        <p:style>
          <a:lnRef idx="0"/>
          <a:fillRef idx="0"/>
          <a:effectRef idx="0"/>
          <a:fontRef idx="minor"/>
        </p:style>
      </p:sp>
      <p:sp>
        <p:nvSpPr>
          <p:cNvPr id="443" name=""/>
          <p:cNvSpPr/>
          <p:nvPr/>
        </p:nvSpPr>
        <p:spPr>
          <a:xfrm>
            <a:off x="9180360" y="4140000"/>
            <a:ext cx="178920" cy="898920"/>
          </a:xfrm>
          <a:prstGeom prst="rect">
            <a:avLst/>
          </a:prstGeom>
          <a:solidFill>
            <a:srgbClr val="74b531"/>
          </a:solidFill>
          <a:ln w="18000">
            <a:noFill/>
          </a:ln>
        </p:spPr>
        <p:style>
          <a:lnRef idx="0"/>
          <a:fillRef idx="0"/>
          <a:effectRef idx="0"/>
          <a:fontRef idx="minor"/>
        </p:style>
      </p:sp>
      <p:sp>
        <p:nvSpPr>
          <p:cNvPr id="444" name=""/>
          <p:cNvSpPr/>
          <p:nvPr/>
        </p:nvSpPr>
        <p:spPr>
          <a:xfrm>
            <a:off x="8820360" y="4500000"/>
            <a:ext cx="898920" cy="26892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445" name=""/>
          <p:cNvSpPr/>
          <p:nvPr/>
        </p:nvSpPr>
        <p:spPr>
          <a:xfrm>
            <a:off x="8910360" y="432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446" name=""/>
          <p:cNvSpPr/>
          <p:nvPr/>
        </p:nvSpPr>
        <p:spPr>
          <a:xfrm>
            <a:off x="9000720" y="414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447" name=""/>
          <p:cNvSpPr/>
          <p:nvPr/>
        </p:nvSpPr>
        <p:spPr>
          <a:xfrm>
            <a:off x="9090360" y="396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448" name=""/>
          <p:cNvSpPr/>
          <p:nvPr/>
        </p:nvSpPr>
        <p:spPr>
          <a:xfrm>
            <a:off x="8190720" y="4140000"/>
            <a:ext cx="178920" cy="898920"/>
          </a:xfrm>
          <a:prstGeom prst="rect">
            <a:avLst/>
          </a:prstGeom>
          <a:solidFill>
            <a:srgbClr val="74b531"/>
          </a:solidFill>
          <a:ln w="18000">
            <a:noFill/>
          </a:ln>
        </p:spPr>
        <p:style>
          <a:lnRef idx="0"/>
          <a:fillRef idx="0"/>
          <a:effectRef idx="0"/>
          <a:fontRef idx="minor"/>
        </p:style>
      </p:sp>
      <p:sp>
        <p:nvSpPr>
          <p:cNvPr id="449" name=""/>
          <p:cNvSpPr/>
          <p:nvPr/>
        </p:nvSpPr>
        <p:spPr>
          <a:xfrm>
            <a:off x="7920360" y="4410000"/>
            <a:ext cx="718920" cy="26892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450" name=""/>
          <p:cNvSpPr/>
          <p:nvPr/>
        </p:nvSpPr>
        <p:spPr>
          <a:xfrm>
            <a:off x="8010720" y="4230000"/>
            <a:ext cx="538920" cy="26892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451" name=""/>
          <p:cNvSpPr/>
          <p:nvPr/>
        </p:nvSpPr>
        <p:spPr>
          <a:xfrm>
            <a:off x="8100360" y="4050000"/>
            <a:ext cx="358920" cy="26892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452" name=""/>
          <p:cNvGrpSpPr/>
          <p:nvPr/>
        </p:nvGrpSpPr>
        <p:grpSpPr>
          <a:xfrm>
            <a:off x="8640000" y="3690000"/>
            <a:ext cx="358920" cy="268920"/>
            <a:chOff x="8640000" y="3690000"/>
            <a:chExt cx="358920" cy="268920"/>
          </a:xfrm>
        </p:grpSpPr>
        <p:sp>
          <p:nvSpPr>
            <p:cNvPr id="453" name=""/>
            <p:cNvSpPr/>
            <p:nvPr/>
          </p:nvSpPr>
          <p:spPr>
            <a:xfrm>
              <a:off x="8788680" y="369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454" name=""/>
            <p:cNvSpPr/>
            <p:nvPr/>
          </p:nvSpPr>
          <p:spPr>
            <a:xfrm>
              <a:off x="8640000" y="369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455" name=""/>
            <p:cNvSpPr/>
            <p:nvPr/>
          </p:nvSpPr>
          <p:spPr>
            <a:xfrm>
              <a:off x="8960400" y="380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456" name=""/>
            <p:cNvSpPr/>
            <p:nvPr/>
          </p:nvSpPr>
          <p:spPr>
            <a:xfrm>
              <a:off x="8914680" y="381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457" name=""/>
            <p:cNvSpPr/>
            <p:nvPr/>
          </p:nvSpPr>
          <p:spPr>
            <a:xfrm>
              <a:off x="8664480" y="373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458" name=""/>
            <p:cNvSpPr/>
            <p:nvPr/>
          </p:nvSpPr>
          <p:spPr>
            <a:xfrm>
              <a:off x="8681400" y="378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459" name=""/>
            <p:cNvSpPr/>
            <p:nvPr/>
          </p:nvSpPr>
          <p:spPr>
            <a:xfrm>
              <a:off x="8707320" y="381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460" name=""/>
            <p:cNvSpPr/>
            <p:nvPr/>
          </p:nvSpPr>
          <p:spPr>
            <a:xfrm>
              <a:off x="8739000" y="385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461" name=""/>
          <p:cNvGrpSpPr/>
          <p:nvPr/>
        </p:nvGrpSpPr>
        <p:grpSpPr>
          <a:xfrm>
            <a:off x="9180000" y="3510000"/>
            <a:ext cx="358920" cy="268920"/>
            <a:chOff x="9180000" y="3510000"/>
            <a:chExt cx="358920" cy="268920"/>
          </a:xfrm>
        </p:grpSpPr>
        <p:sp>
          <p:nvSpPr>
            <p:cNvPr id="462" name=""/>
            <p:cNvSpPr/>
            <p:nvPr/>
          </p:nvSpPr>
          <p:spPr>
            <a:xfrm>
              <a:off x="9328680" y="3510000"/>
              <a:ext cx="86400" cy="15552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463" name=""/>
            <p:cNvSpPr/>
            <p:nvPr/>
          </p:nvSpPr>
          <p:spPr>
            <a:xfrm>
              <a:off x="9180000" y="3510000"/>
              <a:ext cx="325440" cy="26892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464" name=""/>
            <p:cNvSpPr/>
            <p:nvPr/>
          </p:nvSpPr>
          <p:spPr>
            <a:xfrm>
              <a:off x="9500400" y="3628800"/>
              <a:ext cx="38520" cy="2628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465" name=""/>
            <p:cNvSpPr/>
            <p:nvPr/>
          </p:nvSpPr>
          <p:spPr>
            <a:xfrm>
              <a:off x="9454680" y="3630960"/>
              <a:ext cx="19800" cy="1908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466" name=""/>
            <p:cNvSpPr/>
            <p:nvPr/>
          </p:nvSpPr>
          <p:spPr>
            <a:xfrm>
              <a:off x="9204480" y="3551760"/>
              <a:ext cx="48960" cy="1908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467" name=""/>
            <p:cNvSpPr/>
            <p:nvPr/>
          </p:nvSpPr>
          <p:spPr>
            <a:xfrm>
              <a:off x="9221400" y="3600720"/>
              <a:ext cx="55800" cy="1044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468" name=""/>
            <p:cNvSpPr/>
            <p:nvPr/>
          </p:nvSpPr>
          <p:spPr>
            <a:xfrm>
              <a:off x="9247320" y="3638520"/>
              <a:ext cx="50400" cy="612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469" name=""/>
            <p:cNvSpPr/>
            <p:nvPr/>
          </p:nvSpPr>
          <p:spPr>
            <a:xfrm>
              <a:off x="9279000" y="3675240"/>
              <a:ext cx="46080" cy="576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470" name="PlaceHolder 1"/>
          <p:cNvSpPr>
            <a:spLocks noGrp="1"/>
          </p:cNvSpPr>
          <p:nvPr>
            <p:ph type="ftr" idx="16"/>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471" name="PlaceHolder 2"/>
          <p:cNvSpPr>
            <a:spLocks noGrp="1"/>
          </p:cNvSpPr>
          <p:nvPr>
            <p:ph type="sldNum" idx="17"/>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5C53FC3E-3377-4E09-BE17-697F3C9176FE}" type="slidenum">
              <a:rPr b="0" lang="en-US" sz="1400" spc="-1" strike="noStrike">
                <a:latin typeface="Arial"/>
              </a:rPr>
              <a:t>&lt;number&gt;</a:t>
            </a:fld>
            <a:endParaRPr b="0" lang="en-US" sz="1400" spc="-1" strike="noStrike">
              <a:latin typeface="Noto Serif CJK JP"/>
            </a:endParaRPr>
          </a:p>
        </p:txBody>
      </p:sp>
      <p:sp>
        <p:nvSpPr>
          <p:cNvPr id="472" name="PlaceHolder 3"/>
          <p:cNvSpPr>
            <a:spLocks noGrp="1"/>
          </p:cNvSpPr>
          <p:nvPr>
            <p:ph type="dt" idx="18"/>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7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7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512" name=""/>
          <p:cNvGrpSpPr/>
          <p:nvPr/>
        </p:nvGrpSpPr>
        <p:grpSpPr>
          <a:xfrm>
            <a:off x="7560000" y="4590000"/>
            <a:ext cx="538920" cy="718920"/>
            <a:chOff x="7560000" y="4590000"/>
            <a:chExt cx="538920" cy="718920"/>
          </a:xfrm>
        </p:grpSpPr>
        <p:sp>
          <p:nvSpPr>
            <p:cNvPr id="513" name=""/>
            <p:cNvSpPr/>
            <p:nvPr/>
          </p:nvSpPr>
          <p:spPr>
            <a:xfrm>
              <a:off x="7560000" y="5083560"/>
              <a:ext cx="93600" cy="10440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514" name=""/>
            <p:cNvSpPr/>
            <p:nvPr/>
          </p:nvSpPr>
          <p:spPr>
            <a:xfrm>
              <a:off x="7594200" y="5071320"/>
              <a:ext cx="162720" cy="20880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515" name=""/>
            <p:cNvSpPr/>
            <p:nvPr/>
          </p:nvSpPr>
          <p:spPr>
            <a:xfrm>
              <a:off x="7649640" y="5188320"/>
              <a:ext cx="95760" cy="5004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516" name=""/>
            <p:cNvSpPr/>
            <p:nvPr/>
          </p:nvSpPr>
          <p:spPr>
            <a:xfrm>
              <a:off x="7726320" y="5054400"/>
              <a:ext cx="138240" cy="25452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517" name=""/>
            <p:cNvSpPr/>
            <p:nvPr/>
          </p:nvSpPr>
          <p:spPr>
            <a:xfrm>
              <a:off x="7848360" y="5054400"/>
              <a:ext cx="138600" cy="25452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518" name=""/>
            <p:cNvSpPr/>
            <p:nvPr/>
          </p:nvSpPr>
          <p:spPr>
            <a:xfrm>
              <a:off x="7852320" y="5191200"/>
              <a:ext cx="8640" cy="10224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519" name=""/>
            <p:cNvSpPr/>
            <p:nvPr/>
          </p:nvSpPr>
          <p:spPr>
            <a:xfrm>
              <a:off x="7751160" y="5044680"/>
              <a:ext cx="210960" cy="20772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520" name=""/>
            <p:cNvSpPr/>
            <p:nvPr/>
          </p:nvSpPr>
          <p:spPr>
            <a:xfrm>
              <a:off x="7614720" y="4590000"/>
              <a:ext cx="158400" cy="31464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521" name=""/>
            <p:cNvSpPr/>
            <p:nvPr/>
          </p:nvSpPr>
          <p:spPr>
            <a:xfrm>
              <a:off x="7645680" y="4653360"/>
              <a:ext cx="114840" cy="24876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522" name=""/>
            <p:cNvSpPr/>
            <p:nvPr/>
          </p:nvSpPr>
          <p:spPr>
            <a:xfrm>
              <a:off x="7939440" y="4590000"/>
              <a:ext cx="159480" cy="31464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523" name=""/>
            <p:cNvSpPr/>
            <p:nvPr/>
          </p:nvSpPr>
          <p:spPr>
            <a:xfrm>
              <a:off x="7952400" y="4653360"/>
              <a:ext cx="115200" cy="24984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524" name=""/>
            <p:cNvSpPr/>
            <p:nvPr/>
          </p:nvSpPr>
          <p:spPr>
            <a:xfrm>
              <a:off x="7641000" y="4781880"/>
              <a:ext cx="430920" cy="38412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525" name=""/>
            <p:cNvSpPr/>
            <p:nvPr/>
          </p:nvSpPr>
          <p:spPr>
            <a:xfrm>
              <a:off x="7669440" y="4834800"/>
              <a:ext cx="376560" cy="31824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526" name=""/>
            <p:cNvSpPr/>
            <p:nvPr/>
          </p:nvSpPr>
          <p:spPr>
            <a:xfrm>
              <a:off x="7768080" y="5062680"/>
              <a:ext cx="177120" cy="6480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527" name=""/>
            <p:cNvSpPr/>
            <p:nvPr/>
          </p:nvSpPr>
          <p:spPr>
            <a:xfrm>
              <a:off x="7705080" y="4881960"/>
              <a:ext cx="103680" cy="12564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528" name=""/>
            <p:cNvSpPr/>
            <p:nvPr/>
          </p:nvSpPr>
          <p:spPr>
            <a:xfrm>
              <a:off x="7698240" y="4875120"/>
              <a:ext cx="108360" cy="13572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529" name=""/>
            <p:cNvSpPr/>
            <p:nvPr/>
          </p:nvSpPr>
          <p:spPr>
            <a:xfrm>
              <a:off x="7732440" y="4911840"/>
              <a:ext cx="60120" cy="7524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530" name=""/>
            <p:cNvSpPr/>
            <p:nvPr/>
          </p:nvSpPr>
          <p:spPr>
            <a:xfrm>
              <a:off x="7905240" y="4881960"/>
              <a:ext cx="102600" cy="12564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531" name=""/>
            <p:cNvSpPr/>
            <p:nvPr/>
          </p:nvSpPr>
          <p:spPr>
            <a:xfrm>
              <a:off x="7906680" y="4876200"/>
              <a:ext cx="109080" cy="13392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532" name=""/>
            <p:cNvSpPr/>
            <p:nvPr/>
          </p:nvSpPr>
          <p:spPr>
            <a:xfrm>
              <a:off x="7921800" y="4911840"/>
              <a:ext cx="60120" cy="7524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533" name=""/>
            <p:cNvSpPr/>
            <p:nvPr/>
          </p:nvSpPr>
          <p:spPr>
            <a:xfrm>
              <a:off x="7826400" y="5047200"/>
              <a:ext cx="61200" cy="5184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534" name=""/>
            <p:cNvSpPr/>
            <p:nvPr/>
          </p:nvSpPr>
          <p:spPr>
            <a:xfrm>
              <a:off x="7740360" y="5002560"/>
              <a:ext cx="234720" cy="8460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535" name=""/>
            <p:cNvSpPr/>
            <p:nvPr/>
          </p:nvSpPr>
          <p:spPr>
            <a:xfrm>
              <a:off x="7813440" y="4987080"/>
              <a:ext cx="88920" cy="4212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536" name=""/>
          <p:cNvGrpSpPr/>
          <p:nvPr/>
        </p:nvGrpSpPr>
        <p:grpSpPr>
          <a:xfrm>
            <a:off x="9090000" y="4770000"/>
            <a:ext cx="268920" cy="358920"/>
            <a:chOff x="9090000" y="4770000"/>
            <a:chExt cx="268920" cy="358920"/>
          </a:xfrm>
        </p:grpSpPr>
        <p:sp>
          <p:nvSpPr>
            <p:cNvPr id="537" name=""/>
            <p:cNvSpPr/>
            <p:nvPr/>
          </p:nvSpPr>
          <p:spPr>
            <a:xfrm>
              <a:off x="9312840" y="5016600"/>
              <a:ext cx="46080" cy="5148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538" name=""/>
            <p:cNvSpPr/>
            <p:nvPr/>
          </p:nvSpPr>
          <p:spPr>
            <a:xfrm>
              <a:off x="9261000" y="5010480"/>
              <a:ext cx="81360" cy="10404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539" name=""/>
            <p:cNvSpPr/>
            <p:nvPr/>
          </p:nvSpPr>
          <p:spPr>
            <a:xfrm>
              <a:off x="9266760" y="5069160"/>
              <a:ext cx="47160" cy="2448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540" name=""/>
            <p:cNvSpPr/>
            <p:nvPr/>
          </p:nvSpPr>
          <p:spPr>
            <a:xfrm>
              <a:off x="9207360" y="5002200"/>
              <a:ext cx="68400" cy="12672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541" name=""/>
            <p:cNvSpPr/>
            <p:nvPr/>
          </p:nvSpPr>
          <p:spPr>
            <a:xfrm>
              <a:off x="9145800" y="5002200"/>
              <a:ext cx="68760" cy="12672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542" name=""/>
            <p:cNvSpPr/>
            <p:nvPr/>
          </p:nvSpPr>
          <p:spPr>
            <a:xfrm>
              <a:off x="9208800" y="5070240"/>
              <a:ext cx="3960" cy="5076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543" name=""/>
            <p:cNvSpPr/>
            <p:nvPr/>
          </p:nvSpPr>
          <p:spPr>
            <a:xfrm>
              <a:off x="9158400" y="4997520"/>
              <a:ext cx="105120" cy="10296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544" name=""/>
            <p:cNvSpPr/>
            <p:nvPr/>
          </p:nvSpPr>
          <p:spPr>
            <a:xfrm>
              <a:off x="9252720" y="4770000"/>
              <a:ext cx="79200" cy="15660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545" name=""/>
            <p:cNvSpPr/>
            <p:nvPr/>
          </p:nvSpPr>
          <p:spPr>
            <a:xfrm>
              <a:off x="9259200" y="4801680"/>
              <a:ext cx="56880" cy="12384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546" name=""/>
            <p:cNvSpPr/>
            <p:nvPr/>
          </p:nvSpPr>
          <p:spPr>
            <a:xfrm>
              <a:off x="9090000" y="4770000"/>
              <a:ext cx="79200" cy="15660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547" name=""/>
            <p:cNvSpPr/>
            <p:nvPr/>
          </p:nvSpPr>
          <p:spPr>
            <a:xfrm>
              <a:off x="9105480" y="4801680"/>
              <a:ext cx="57240" cy="12456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548" name=""/>
            <p:cNvSpPr/>
            <p:nvPr/>
          </p:nvSpPr>
          <p:spPr>
            <a:xfrm>
              <a:off x="9103320" y="4866120"/>
              <a:ext cx="215280" cy="19116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549" name=""/>
            <p:cNvSpPr/>
            <p:nvPr/>
          </p:nvSpPr>
          <p:spPr>
            <a:xfrm>
              <a:off x="9116280" y="4892400"/>
              <a:ext cx="187920" cy="15840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550" name=""/>
            <p:cNvSpPr/>
            <p:nvPr/>
          </p:nvSpPr>
          <p:spPr>
            <a:xfrm>
              <a:off x="9166680" y="5006520"/>
              <a:ext cx="88200" cy="3168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551" name=""/>
            <p:cNvSpPr/>
            <p:nvPr/>
          </p:nvSpPr>
          <p:spPr>
            <a:xfrm>
              <a:off x="9235080" y="4915800"/>
              <a:ext cx="51480" cy="6228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552" name=""/>
            <p:cNvSpPr/>
            <p:nvPr/>
          </p:nvSpPr>
          <p:spPr>
            <a:xfrm>
              <a:off x="9236160" y="4912920"/>
              <a:ext cx="53640" cy="6696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553" name=""/>
            <p:cNvSpPr/>
            <p:nvPr/>
          </p:nvSpPr>
          <p:spPr>
            <a:xfrm>
              <a:off x="9243360" y="4930920"/>
              <a:ext cx="29520" cy="3708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554" name=""/>
            <p:cNvSpPr/>
            <p:nvPr/>
          </p:nvSpPr>
          <p:spPr>
            <a:xfrm>
              <a:off x="9135360" y="4915800"/>
              <a:ext cx="51120" cy="6228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555" name=""/>
            <p:cNvSpPr/>
            <p:nvPr/>
          </p:nvSpPr>
          <p:spPr>
            <a:xfrm>
              <a:off x="9131400" y="4913280"/>
              <a:ext cx="54360" cy="6624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556" name=""/>
            <p:cNvSpPr/>
            <p:nvPr/>
          </p:nvSpPr>
          <p:spPr>
            <a:xfrm>
              <a:off x="9148320" y="4930920"/>
              <a:ext cx="29520" cy="3708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557" name=""/>
            <p:cNvSpPr/>
            <p:nvPr/>
          </p:nvSpPr>
          <p:spPr>
            <a:xfrm>
              <a:off x="9195480" y="4998600"/>
              <a:ext cx="30240" cy="2520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558" name=""/>
            <p:cNvSpPr/>
            <p:nvPr/>
          </p:nvSpPr>
          <p:spPr>
            <a:xfrm>
              <a:off x="9151560" y="4976640"/>
              <a:ext cx="117000" cy="4140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559" name=""/>
            <p:cNvSpPr/>
            <p:nvPr/>
          </p:nvSpPr>
          <p:spPr>
            <a:xfrm>
              <a:off x="9188280" y="4968720"/>
              <a:ext cx="43920" cy="2052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560" name="PlaceHolder 1"/>
          <p:cNvSpPr>
            <a:spLocks noGrp="1"/>
          </p:cNvSpPr>
          <p:nvPr>
            <p:ph type="ftr" idx="19"/>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561" name="PlaceHolder 2"/>
          <p:cNvSpPr>
            <a:spLocks noGrp="1"/>
          </p:cNvSpPr>
          <p:nvPr>
            <p:ph type="sldNum" idx="20"/>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07C7FE47-8ACF-492E-B72C-8AEEA5B2699D}" type="slidenum">
              <a:rPr b="0" lang="en-US" sz="1400" spc="-1" strike="noStrike">
                <a:latin typeface="Arial"/>
              </a:rPr>
              <a:t>&lt;number&gt;</a:t>
            </a:fld>
            <a:endParaRPr b="0" lang="en-US" sz="1400" spc="-1" strike="noStrike">
              <a:latin typeface="Noto Serif CJK JP"/>
            </a:endParaRPr>
          </a:p>
        </p:txBody>
      </p:sp>
      <p:sp>
        <p:nvSpPr>
          <p:cNvPr id="562" name="PlaceHolder 3"/>
          <p:cNvSpPr>
            <a:spLocks noGrp="1"/>
          </p:cNvSpPr>
          <p:nvPr>
            <p:ph type="dt" idx="21"/>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5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
          <p:cNvSpPr/>
          <p:nvPr/>
        </p:nvSpPr>
        <p:spPr>
          <a:xfrm>
            <a:off x="0" y="5040000"/>
            <a:ext cx="10078920" cy="628920"/>
          </a:xfrm>
          <a:prstGeom prst="rect">
            <a:avLst/>
          </a:prstGeom>
          <a:solidFill>
            <a:srgbClr val="9ecf6c"/>
          </a:solidFill>
          <a:ln w="18000">
            <a:noFill/>
          </a:ln>
        </p:spPr>
        <p:style>
          <a:lnRef idx="0"/>
          <a:fillRef idx="0"/>
          <a:effectRef idx="0"/>
          <a:fontRef idx="minor"/>
        </p:style>
      </p:sp>
      <p:grpSp>
        <p:nvGrpSpPr>
          <p:cNvPr id="602" name=""/>
          <p:cNvGrpSpPr/>
          <p:nvPr/>
        </p:nvGrpSpPr>
        <p:grpSpPr>
          <a:xfrm>
            <a:off x="7560000" y="4590000"/>
            <a:ext cx="538920" cy="718920"/>
            <a:chOff x="7560000" y="4590000"/>
            <a:chExt cx="538920" cy="718920"/>
          </a:xfrm>
        </p:grpSpPr>
        <p:sp>
          <p:nvSpPr>
            <p:cNvPr id="603" name=""/>
            <p:cNvSpPr/>
            <p:nvPr/>
          </p:nvSpPr>
          <p:spPr>
            <a:xfrm>
              <a:off x="7560000" y="5083560"/>
              <a:ext cx="93600" cy="10440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604" name=""/>
            <p:cNvSpPr/>
            <p:nvPr/>
          </p:nvSpPr>
          <p:spPr>
            <a:xfrm>
              <a:off x="7594200" y="5071320"/>
              <a:ext cx="162720" cy="20880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605" name=""/>
            <p:cNvSpPr/>
            <p:nvPr/>
          </p:nvSpPr>
          <p:spPr>
            <a:xfrm>
              <a:off x="7649640" y="5188320"/>
              <a:ext cx="95760" cy="5004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606" name=""/>
            <p:cNvSpPr/>
            <p:nvPr/>
          </p:nvSpPr>
          <p:spPr>
            <a:xfrm>
              <a:off x="7726320" y="5054400"/>
              <a:ext cx="138240" cy="25452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607" name=""/>
            <p:cNvSpPr/>
            <p:nvPr/>
          </p:nvSpPr>
          <p:spPr>
            <a:xfrm>
              <a:off x="7848360" y="5054400"/>
              <a:ext cx="138600" cy="25452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608" name=""/>
            <p:cNvSpPr/>
            <p:nvPr/>
          </p:nvSpPr>
          <p:spPr>
            <a:xfrm>
              <a:off x="7852320" y="5191200"/>
              <a:ext cx="8640" cy="10224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609" name=""/>
            <p:cNvSpPr/>
            <p:nvPr/>
          </p:nvSpPr>
          <p:spPr>
            <a:xfrm>
              <a:off x="7751160" y="5044680"/>
              <a:ext cx="210960" cy="20772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610" name=""/>
            <p:cNvSpPr/>
            <p:nvPr/>
          </p:nvSpPr>
          <p:spPr>
            <a:xfrm>
              <a:off x="7614720" y="4590000"/>
              <a:ext cx="158400" cy="31464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611" name=""/>
            <p:cNvSpPr/>
            <p:nvPr/>
          </p:nvSpPr>
          <p:spPr>
            <a:xfrm>
              <a:off x="7645680" y="4653360"/>
              <a:ext cx="114840" cy="24876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612" name=""/>
            <p:cNvSpPr/>
            <p:nvPr/>
          </p:nvSpPr>
          <p:spPr>
            <a:xfrm>
              <a:off x="7939440" y="4590000"/>
              <a:ext cx="159480" cy="31464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613" name=""/>
            <p:cNvSpPr/>
            <p:nvPr/>
          </p:nvSpPr>
          <p:spPr>
            <a:xfrm>
              <a:off x="7952400" y="4653360"/>
              <a:ext cx="115200" cy="24984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614" name=""/>
            <p:cNvSpPr/>
            <p:nvPr/>
          </p:nvSpPr>
          <p:spPr>
            <a:xfrm>
              <a:off x="7641000" y="4781880"/>
              <a:ext cx="430920" cy="38412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615" name=""/>
            <p:cNvSpPr/>
            <p:nvPr/>
          </p:nvSpPr>
          <p:spPr>
            <a:xfrm>
              <a:off x="7669440" y="4834800"/>
              <a:ext cx="376560" cy="31824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616" name=""/>
            <p:cNvSpPr/>
            <p:nvPr/>
          </p:nvSpPr>
          <p:spPr>
            <a:xfrm>
              <a:off x="7768080" y="5062680"/>
              <a:ext cx="177120" cy="6480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617" name=""/>
            <p:cNvSpPr/>
            <p:nvPr/>
          </p:nvSpPr>
          <p:spPr>
            <a:xfrm>
              <a:off x="7705080" y="4881960"/>
              <a:ext cx="103680" cy="12564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618" name=""/>
            <p:cNvSpPr/>
            <p:nvPr/>
          </p:nvSpPr>
          <p:spPr>
            <a:xfrm>
              <a:off x="7698240" y="4875120"/>
              <a:ext cx="108360" cy="13572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619" name=""/>
            <p:cNvSpPr/>
            <p:nvPr/>
          </p:nvSpPr>
          <p:spPr>
            <a:xfrm>
              <a:off x="7732440" y="4911840"/>
              <a:ext cx="60120" cy="7524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620" name=""/>
            <p:cNvSpPr/>
            <p:nvPr/>
          </p:nvSpPr>
          <p:spPr>
            <a:xfrm>
              <a:off x="7905240" y="4881960"/>
              <a:ext cx="102600" cy="12564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621" name=""/>
            <p:cNvSpPr/>
            <p:nvPr/>
          </p:nvSpPr>
          <p:spPr>
            <a:xfrm>
              <a:off x="7906680" y="4876200"/>
              <a:ext cx="109080" cy="13392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622" name=""/>
            <p:cNvSpPr/>
            <p:nvPr/>
          </p:nvSpPr>
          <p:spPr>
            <a:xfrm>
              <a:off x="7921800" y="4911840"/>
              <a:ext cx="60120" cy="7524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623" name=""/>
            <p:cNvSpPr/>
            <p:nvPr/>
          </p:nvSpPr>
          <p:spPr>
            <a:xfrm>
              <a:off x="7826400" y="5047200"/>
              <a:ext cx="61200" cy="5184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624" name=""/>
            <p:cNvSpPr/>
            <p:nvPr/>
          </p:nvSpPr>
          <p:spPr>
            <a:xfrm>
              <a:off x="7740360" y="5002560"/>
              <a:ext cx="234720" cy="8460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625" name=""/>
            <p:cNvSpPr/>
            <p:nvPr/>
          </p:nvSpPr>
          <p:spPr>
            <a:xfrm>
              <a:off x="7813440" y="4987080"/>
              <a:ext cx="88920" cy="4212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626" name=""/>
          <p:cNvGrpSpPr/>
          <p:nvPr/>
        </p:nvGrpSpPr>
        <p:grpSpPr>
          <a:xfrm>
            <a:off x="9090000" y="4770000"/>
            <a:ext cx="268920" cy="358920"/>
            <a:chOff x="9090000" y="4770000"/>
            <a:chExt cx="268920" cy="358920"/>
          </a:xfrm>
        </p:grpSpPr>
        <p:sp>
          <p:nvSpPr>
            <p:cNvPr id="627" name=""/>
            <p:cNvSpPr/>
            <p:nvPr/>
          </p:nvSpPr>
          <p:spPr>
            <a:xfrm>
              <a:off x="9312840" y="5016600"/>
              <a:ext cx="46080" cy="5148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628" name=""/>
            <p:cNvSpPr/>
            <p:nvPr/>
          </p:nvSpPr>
          <p:spPr>
            <a:xfrm>
              <a:off x="9261000" y="5010480"/>
              <a:ext cx="81360" cy="10404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629" name=""/>
            <p:cNvSpPr/>
            <p:nvPr/>
          </p:nvSpPr>
          <p:spPr>
            <a:xfrm>
              <a:off x="9266760" y="5069160"/>
              <a:ext cx="47160" cy="2448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630" name=""/>
            <p:cNvSpPr/>
            <p:nvPr/>
          </p:nvSpPr>
          <p:spPr>
            <a:xfrm>
              <a:off x="9207360" y="5002200"/>
              <a:ext cx="68400" cy="12672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631" name=""/>
            <p:cNvSpPr/>
            <p:nvPr/>
          </p:nvSpPr>
          <p:spPr>
            <a:xfrm>
              <a:off x="9145800" y="5002200"/>
              <a:ext cx="68760" cy="12672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632" name=""/>
            <p:cNvSpPr/>
            <p:nvPr/>
          </p:nvSpPr>
          <p:spPr>
            <a:xfrm>
              <a:off x="9208800" y="5070240"/>
              <a:ext cx="3960" cy="5076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633" name=""/>
            <p:cNvSpPr/>
            <p:nvPr/>
          </p:nvSpPr>
          <p:spPr>
            <a:xfrm>
              <a:off x="9158400" y="4997520"/>
              <a:ext cx="105120" cy="10296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634" name=""/>
            <p:cNvSpPr/>
            <p:nvPr/>
          </p:nvSpPr>
          <p:spPr>
            <a:xfrm>
              <a:off x="9252720" y="4770000"/>
              <a:ext cx="79200" cy="15660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635" name=""/>
            <p:cNvSpPr/>
            <p:nvPr/>
          </p:nvSpPr>
          <p:spPr>
            <a:xfrm>
              <a:off x="9259200" y="4801680"/>
              <a:ext cx="56880" cy="12384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636" name=""/>
            <p:cNvSpPr/>
            <p:nvPr/>
          </p:nvSpPr>
          <p:spPr>
            <a:xfrm>
              <a:off x="9090000" y="4770000"/>
              <a:ext cx="79200" cy="15660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637" name=""/>
            <p:cNvSpPr/>
            <p:nvPr/>
          </p:nvSpPr>
          <p:spPr>
            <a:xfrm>
              <a:off x="9105480" y="4801680"/>
              <a:ext cx="57240" cy="12456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638" name=""/>
            <p:cNvSpPr/>
            <p:nvPr/>
          </p:nvSpPr>
          <p:spPr>
            <a:xfrm>
              <a:off x="9103320" y="4866120"/>
              <a:ext cx="215280" cy="19116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639" name=""/>
            <p:cNvSpPr/>
            <p:nvPr/>
          </p:nvSpPr>
          <p:spPr>
            <a:xfrm>
              <a:off x="9116280" y="4892400"/>
              <a:ext cx="187920" cy="15840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640" name=""/>
            <p:cNvSpPr/>
            <p:nvPr/>
          </p:nvSpPr>
          <p:spPr>
            <a:xfrm>
              <a:off x="9166680" y="5006520"/>
              <a:ext cx="88200" cy="3168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641" name=""/>
            <p:cNvSpPr/>
            <p:nvPr/>
          </p:nvSpPr>
          <p:spPr>
            <a:xfrm>
              <a:off x="9235080" y="4915800"/>
              <a:ext cx="51480" cy="6228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642" name=""/>
            <p:cNvSpPr/>
            <p:nvPr/>
          </p:nvSpPr>
          <p:spPr>
            <a:xfrm>
              <a:off x="9236160" y="4912920"/>
              <a:ext cx="53640" cy="6696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643" name=""/>
            <p:cNvSpPr/>
            <p:nvPr/>
          </p:nvSpPr>
          <p:spPr>
            <a:xfrm>
              <a:off x="9243360" y="4930920"/>
              <a:ext cx="29520" cy="3708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644" name=""/>
            <p:cNvSpPr/>
            <p:nvPr/>
          </p:nvSpPr>
          <p:spPr>
            <a:xfrm>
              <a:off x="9135360" y="4915800"/>
              <a:ext cx="51120" cy="6228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645" name=""/>
            <p:cNvSpPr/>
            <p:nvPr/>
          </p:nvSpPr>
          <p:spPr>
            <a:xfrm>
              <a:off x="9131400" y="4913280"/>
              <a:ext cx="54360" cy="6624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646" name=""/>
            <p:cNvSpPr/>
            <p:nvPr/>
          </p:nvSpPr>
          <p:spPr>
            <a:xfrm>
              <a:off x="9148320" y="4930920"/>
              <a:ext cx="29520" cy="3708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647" name=""/>
            <p:cNvSpPr/>
            <p:nvPr/>
          </p:nvSpPr>
          <p:spPr>
            <a:xfrm>
              <a:off x="9195480" y="4998600"/>
              <a:ext cx="30240" cy="2520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648" name=""/>
            <p:cNvSpPr/>
            <p:nvPr/>
          </p:nvSpPr>
          <p:spPr>
            <a:xfrm>
              <a:off x="9151560" y="4976640"/>
              <a:ext cx="117000" cy="4140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649" name=""/>
            <p:cNvSpPr/>
            <p:nvPr/>
          </p:nvSpPr>
          <p:spPr>
            <a:xfrm>
              <a:off x="9188280" y="4968720"/>
              <a:ext cx="43920" cy="2052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650" name="PlaceHolder 1"/>
          <p:cNvSpPr>
            <a:spLocks noGrp="1"/>
          </p:cNvSpPr>
          <p:nvPr>
            <p:ph type="ftr" idx="22"/>
          </p:nvPr>
        </p:nvSpPr>
        <p:spPr>
          <a:xfrm>
            <a:off x="3447360" y="5165280"/>
            <a:ext cx="319392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651" name="PlaceHolder 2"/>
          <p:cNvSpPr>
            <a:spLocks noGrp="1"/>
          </p:cNvSpPr>
          <p:nvPr>
            <p:ph type="sldNum" idx="23"/>
          </p:nvPr>
        </p:nvSpPr>
        <p:spPr>
          <a:xfrm>
            <a:off x="7227360" y="5165280"/>
            <a:ext cx="234720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B5F2907A-ABC9-4864-92D9-D5646127A7CC}" type="slidenum">
              <a:rPr b="0" lang="en-US" sz="1400" spc="-1" strike="noStrike">
                <a:latin typeface="Arial"/>
              </a:rPr>
              <a:t>&lt;number&gt;</a:t>
            </a:fld>
            <a:endParaRPr b="0" lang="en-US" sz="1400" spc="-1" strike="noStrike">
              <a:latin typeface="Noto Serif CJK JP"/>
            </a:endParaRPr>
          </a:p>
        </p:txBody>
      </p:sp>
      <p:sp>
        <p:nvSpPr>
          <p:cNvPr id="652" name="PlaceHolder 3"/>
          <p:cNvSpPr>
            <a:spLocks noGrp="1"/>
          </p:cNvSpPr>
          <p:nvPr>
            <p:ph type="dt" idx="24"/>
          </p:nvPr>
        </p:nvSpPr>
        <p:spPr>
          <a:xfrm>
            <a:off x="504000" y="5165280"/>
            <a:ext cx="2347200" cy="38988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65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5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株価予測モデルの構築</a:t>
            </a:r>
            <a:endParaRPr b="0" lang="en-US" sz="3300" spc="-1" strike="noStrike">
              <a:latin typeface="Arial"/>
            </a:endParaRPr>
          </a:p>
        </p:txBody>
      </p:sp>
      <p:sp>
        <p:nvSpPr>
          <p:cNvPr id="692" name="PlaceHolder 2"/>
          <p:cNvSpPr>
            <a:spLocks noGrp="1"/>
          </p:cNvSpPr>
          <p:nvPr>
            <p:ph type="subTitle"/>
          </p:nvPr>
        </p:nvSpPr>
        <p:spPr>
          <a:xfrm>
            <a:off x="540000" y="1260000"/>
            <a:ext cx="8998920" cy="341892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DeepCraft</a:t>
            </a:r>
            <a:r>
              <a:rPr b="0" lang="ja-JP" sz="3200" spc="-1" strike="noStrike">
                <a:latin typeface="Arial"/>
              </a:rPr>
              <a:t>社</a:t>
            </a:r>
            <a:r>
              <a:rPr b="0" lang="en-US" sz="3200" spc="-1" strike="noStrike">
                <a:latin typeface="Arial"/>
              </a:rPr>
              <a:t>Trainee</a:t>
            </a:r>
            <a:r>
              <a:rPr b="0" lang="ja-JP" sz="3200" spc="-1" strike="noStrike">
                <a:latin typeface="Arial"/>
              </a:rPr>
              <a:t>課題</a:t>
            </a: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r>
              <a:rPr b="0" lang="ja-JP" sz="3200" spc="-1" strike="noStrike">
                <a:latin typeface="Arial"/>
              </a:rPr>
              <a:t>解答者 川頭信之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180000" y="-181080"/>
            <a:ext cx="9900000" cy="162108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階差系列を</a:t>
            </a:r>
            <a:r>
              <a:rPr b="0" lang="en-US" sz="4400" spc="-1" strike="noStrike">
                <a:latin typeface="Arial"/>
              </a:rPr>
              <a:t>SARIMA</a:t>
            </a:r>
            <a:r>
              <a:rPr b="0" lang="ja-JP" sz="4400" spc="-1" strike="noStrike">
                <a:latin typeface="Arial"/>
              </a:rPr>
              <a:t>でモデリング</a:t>
            </a:r>
            <a:endParaRPr b="0" lang="en-US" sz="4400" spc="-1" strike="noStrike">
              <a:latin typeface="Arial"/>
            </a:endParaRPr>
          </a:p>
        </p:txBody>
      </p:sp>
      <p:graphicFrame>
        <p:nvGraphicFramePr>
          <p:cNvPr id="710" name=""/>
          <p:cNvGraphicFramePr/>
          <p:nvPr/>
        </p:nvGraphicFramePr>
        <p:xfrm>
          <a:off x="1800000" y="1754640"/>
          <a:ext cx="5771880" cy="2336760"/>
        </p:xfrm>
        <a:graphic>
          <a:graphicData uri="http://schemas.openxmlformats.org/drawingml/2006/table">
            <a:tbl>
              <a:tblPr/>
              <a:tblGrid>
                <a:gridCol w="1442520"/>
                <a:gridCol w="1442520"/>
                <a:gridCol w="1442520"/>
                <a:gridCol w="1444320"/>
              </a:tblGrid>
              <a:tr h="71964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US" sz="1800" spc="-1" strike="noStrike">
                          <a:latin typeface="Arial"/>
                        </a:rPr>
                        <a:t>WAPE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US" sz="1800" spc="-1" strike="noStrike">
                          <a:latin typeface="Arial"/>
                        </a:rPr>
                        <a:t>AIC</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tIns="46800" bIns="46800" anchor="t">
                      <a:noAutofit/>
                    </a:bodyPr>
                    <a:p>
                      <a:r>
                        <a:rPr b="0" lang="ja-JP" sz="1800" spc="-1" strike="noStrike">
                          <a:latin typeface="Arial"/>
                        </a:rPr>
                        <a:t>季節性なし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800" spc="-1" strike="noStrike">
                          <a:latin typeface="Arial"/>
                        </a:rPr>
                        <a:t>5.223254280744458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US" sz="1800" spc="-1" strike="noStrike">
                          <a:latin typeface="Arial"/>
                        </a:rPr>
                        <a:t>2667.334893233926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tIns="46800" bIns="46800" anchor="t">
                      <a:noAutofit/>
                    </a:bodyPr>
                    <a:p>
                      <a:r>
                        <a:rPr b="0" lang="ja-JP" sz="1800" spc="-1" strike="noStrike">
                          <a:latin typeface="Arial"/>
                        </a:rPr>
                        <a:t>季節性あり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800" spc="-1" strike="noStrike">
                          <a:latin typeface="Arial"/>
                        </a:rPr>
                        <a:t>5.992003376505201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US" sz="1800" spc="-1" strike="noStrike">
                          <a:latin typeface="Arial"/>
                        </a:rPr>
                        <a:t>2424.6680574648253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180000" y="-181080"/>
            <a:ext cx="9900000" cy="162108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SARIMA</a:t>
            </a:r>
            <a:r>
              <a:rPr b="0" lang="ja-JP" sz="4400" spc="-1" strike="noStrike">
                <a:latin typeface="Arial"/>
              </a:rPr>
              <a:t>モデルで階差系列を予測</a:t>
            </a:r>
            <a:endParaRPr b="0" lang="en-US" sz="4400" spc="-1" strike="noStrike">
              <a:latin typeface="Arial"/>
            </a:endParaRPr>
          </a:p>
        </p:txBody>
      </p:sp>
      <p:pic>
        <p:nvPicPr>
          <p:cNvPr id="712" name="" descr=""/>
          <p:cNvPicPr/>
          <p:nvPr/>
        </p:nvPicPr>
        <p:blipFill>
          <a:blip r:embed="rId1"/>
          <a:stretch/>
        </p:blipFill>
        <p:spPr>
          <a:xfrm>
            <a:off x="180000" y="1080000"/>
            <a:ext cx="7560360" cy="3780000"/>
          </a:xfrm>
          <a:prstGeom prst="rect">
            <a:avLst/>
          </a:prstGeom>
          <a:ln w="0">
            <a:noFill/>
          </a:ln>
        </p:spPr>
      </p:pic>
      <p:sp>
        <p:nvSpPr>
          <p:cNvPr id="713" name=""/>
          <p:cNvSpPr txBox="1"/>
          <p:nvPr/>
        </p:nvSpPr>
        <p:spPr>
          <a:xfrm>
            <a:off x="7560000" y="1800000"/>
            <a:ext cx="2160000" cy="1775880"/>
          </a:xfrm>
          <a:prstGeom prst="rect">
            <a:avLst/>
          </a:prstGeom>
          <a:noFill/>
          <a:ln w="0">
            <a:noFill/>
          </a:ln>
        </p:spPr>
        <p:txBody>
          <a:bodyPr lIns="90000" rIns="90000" tIns="45000" bIns="45000" anchor="t">
            <a:noAutofit/>
          </a:bodyPr>
          <a:p>
            <a:r>
              <a:rPr b="0" lang="en-US" sz="1800" spc="-1" strike="noStrike">
                <a:latin typeface="Arial"/>
              </a:rPr>
              <a:t>Train 1987-03</a:t>
            </a:r>
            <a:r>
              <a:rPr b="0" lang="ja-JP" sz="1800" spc="-1" strike="noStrike">
                <a:latin typeface="Arial"/>
              </a:rPr>
              <a:t>から</a:t>
            </a:r>
            <a:r>
              <a:rPr b="0" lang="en-US" sz="1800" spc="-1" strike="noStrike">
                <a:latin typeface="Arial"/>
              </a:rPr>
              <a:t>2019-12</a:t>
            </a:r>
            <a:endParaRPr b="0" lang="en-US" sz="1800" spc="-1" strike="noStrike">
              <a:latin typeface="Arial"/>
            </a:endParaRPr>
          </a:p>
          <a:p>
            <a:r>
              <a:rPr b="0" lang="en-US" sz="1800" spc="-1" strike="noStrike">
                <a:latin typeface="Arial"/>
              </a:rPr>
              <a:t>Test 2020-01</a:t>
            </a:r>
            <a:r>
              <a:rPr b="0" lang="ja-JP" sz="1800" spc="-1" strike="noStrike">
                <a:latin typeface="Arial"/>
              </a:rPr>
              <a:t>から</a:t>
            </a:r>
            <a:r>
              <a:rPr b="0" lang="en-US" sz="1800" spc="-1" strike="noStrike">
                <a:latin typeface="Arial"/>
              </a:rPr>
              <a:t>2024-08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株価予測の重要性</a:t>
            </a:r>
            <a:endParaRPr b="0" lang="en-US" sz="3300" spc="-1" strike="noStrike">
              <a:latin typeface="Arial"/>
            </a:endParaRPr>
          </a:p>
        </p:txBody>
      </p:sp>
      <p:sp>
        <p:nvSpPr>
          <p:cNvPr id="694" name="PlaceHolder 2"/>
          <p:cNvSpPr>
            <a:spLocks noGrp="1"/>
          </p:cNvSpPr>
          <p:nvPr>
            <p:ph/>
          </p:nvPr>
        </p:nvSpPr>
        <p:spPr>
          <a:xfrm>
            <a:off x="1980000" y="1260000"/>
            <a:ext cx="4498920" cy="288000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200" spc="-1" strike="noStrike">
                <a:latin typeface="Arial"/>
              </a:rPr>
              <a:t>投資判断の指針</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経営リスク管理</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資産運用での効率化</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経済状況の指標</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アルゴリズム取引（</a:t>
            </a:r>
            <a:r>
              <a:rPr b="0" lang="en-US" sz="2200" spc="-1" strike="noStrike">
                <a:latin typeface="Arial"/>
              </a:rPr>
              <a:t>AI</a:t>
            </a:r>
            <a:r>
              <a:rPr b="0" lang="ja-JP" sz="2200" spc="-1" strike="noStrike">
                <a:latin typeface="Arial"/>
              </a:rPr>
              <a:t>取引）</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株価予測の課題</a:t>
            </a:r>
            <a:endParaRPr b="0" lang="en-US" sz="3300" spc="-1" strike="noStrike">
              <a:latin typeface="Arial"/>
            </a:endParaRPr>
          </a:p>
        </p:txBody>
      </p:sp>
      <p:sp>
        <p:nvSpPr>
          <p:cNvPr id="696" name=""/>
          <p:cNvSpPr/>
          <p:nvPr/>
        </p:nvSpPr>
        <p:spPr>
          <a:xfrm>
            <a:off x="2160000" y="1260000"/>
            <a:ext cx="5400000" cy="2520000"/>
          </a:xfrm>
          <a:prstGeom prst="rect">
            <a:avLst/>
          </a:prstGeom>
          <a:noFill/>
          <a:ln w="1800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天災、事件などによる不確</a:t>
            </a:r>
            <a:r>
              <a:rPr b="0" lang="ja-JP" sz="2400" spc="-1" strike="noStrike">
                <a:solidFill>
                  <a:srgbClr val="000000"/>
                </a:solidFill>
                <a:latin typeface="Arial"/>
                <a:ea typeface="DejaVu Sans"/>
              </a:rPr>
              <a:t>実性</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データの質と量の確保</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モデリングの複雑さ</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外部要因の影響（国際政治</a:t>
            </a:r>
            <a:r>
              <a:rPr b="0" lang="ja-JP" sz="2400" spc="-1" strike="noStrike">
                <a:solidFill>
                  <a:srgbClr val="000000"/>
                </a:solidFill>
                <a:latin typeface="Arial"/>
                <a:ea typeface="DejaVu Sans"/>
              </a:rPr>
              <a:t>など）</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過剰適合のリスク（過学</a:t>
            </a:r>
            <a:r>
              <a:rPr b="0" lang="ja-JP" sz="2400" spc="-1" strike="noStrike">
                <a:solidFill>
                  <a:srgbClr val="000000"/>
                </a:solidFill>
                <a:latin typeface="Arial"/>
                <a:ea typeface="DejaVu Sans"/>
              </a:rPr>
              <a:t>習）</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市場参加者の心理</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月毎にデータをまとめる</a:t>
            </a:r>
            <a:endParaRPr b="0" lang="en-US" sz="3300" spc="-1" strike="noStrike">
              <a:latin typeface="Arial"/>
            </a:endParaRPr>
          </a:p>
        </p:txBody>
      </p:sp>
      <p:sp>
        <p:nvSpPr>
          <p:cNvPr id="698" name="PlaceHolder 2"/>
          <p:cNvSpPr>
            <a:spLocks noGrp="1"/>
          </p:cNvSpPr>
          <p:nvPr>
            <p:ph/>
          </p:nvPr>
        </p:nvSpPr>
        <p:spPr>
          <a:xfrm>
            <a:off x="1260000" y="1260000"/>
            <a:ext cx="7740000" cy="32389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400" spc="-1" strike="noStrike">
                <a:latin typeface="Arial"/>
              </a:rPr>
              <a:t>株価の予測には長期的な予測が必要である</a:t>
            </a:r>
            <a:br>
              <a:rPr sz="2400"/>
            </a:br>
            <a:r>
              <a:rPr b="0" lang="en-US" sz="2400" spc="-1" strike="noStrike">
                <a:latin typeface="Arial"/>
              </a:rPr>
              <a:t>→　月別のデータにまとめて解析。</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ja-JP" sz="2400" spc="-1" strike="noStrike">
                <a:latin typeface="Arial"/>
              </a:rPr>
              <a:t>週単位での予測は行わない。</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3300" spc="-1" strike="noStrike">
                <a:latin typeface="Arial"/>
                <a:ea typeface="Noto Sans CJK JP"/>
              </a:rPr>
              <a:t>株価の季節性は</a:t>
            </a:r>
            <a:r>
              <a:rPr b="0" lang="en-US" sz="3300" spc="-1" strike="noStrike">
                <a:latin typeface="Arial"/>
                <a:ea typeface="Noto Sans CJK JP"/>
              </a:rPr>
              <a:t>12</a:t>
            </a:r>
            <a:r>
              <a:rPr b="0" lang="ja-JP" sz="3300" spc="-1" strike="noStrike">
                <a:latin typeface="Arial"/>
                <a:ea typeface="Noto Sans CJK JP"/>
              </a:rPr>
              <a:t>ヶ月だが、</a:t>
            </a:r>
            <a:r>
              <a:rPr b="0" lang="en-US" sz="3300" spc="-1" strike="noStrike">
                <a:latin typeface="Arial"/>
                <a:ea typeface="Noto Sans CJK JP"/>
              </a:rPr>
              <a:t>1/100</a:t>
            </a:r>
            <a:r>
              <a:rPr b="0" lang="ja-JP" sz="3300" spc="-1" strike="noStrike">
                <a:latin typeface="Arial"/>
                <a:ea typeface="Noto Sans CJK JP"/>
              </a:rPr>
              <a:t>程度</a:t>
            </a:r>
            <a:endParaRPr b="0" lang="en-US" sz="3300" spc="-1" strike="noStrike">
              <a:latin typeface="Arial"/>
            </a:endParaRPr>
          </a:p>
        </p:txBody>
      </p:sp>
      <p:pic>
        <p:nvPicPr>
          <p:cNvPr id="700" name="" descr=""/>
          <p:cNvPicPr/>
          <p:nvPr/>
        </p:nvPicPr>
        <p:blipFill>
          <a:blip r:embed="rId1"/>
          <a:stretch/>
        </p:blipFill>
        <p:spPr>
          <a:xfrm>
            <a:off x="2160000" y="900000"/>
            <a:ext cx="6120000" cy="3824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540000" y="180000"/>
            <a:ext cx="8998920" cy="8989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階差系列でトレンド成分を除去</a:t>
            </a:r>
            <a:endParaRPr b="0" lang="en-US" sz="4400" spc="-1" strike="noStrike">
              <a:latin typeface="Arial"/>
            </a:endParaRPr>
          </a:p>
        </p:txBody>
      </p:sp>
      <p:pic>
        <p:nvPicPr>
          <p:cNvPr id="702" name="" descr=""/>
          <p:cNvPicPr/>
          <p:nvPr/>
        </p:nvPicPr>
        <p:blipFill>
          <a:blip r:embed="rId1"/>
          <a:stretch/>
        </p:blipFill>
        <p:spPr>
          <a:xfrm>
            <a:off x="1620000" y="1079640"/>
            <a:ext cx="6774120" cy="3780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title"/>
          </p:nvPr>
        </p:nvSpPr>
        <p:spPr>
          <a:xfrm>
            <a:off x="180000" y="-181080"/>
            <a:ext cx="9900000" cy="162108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株価の原系列は自己相関している</a:t>
            </a:r>
            <a:endParaRPr b="0" lang="en-US" sz="4400" spc="-1" strike="noStrike">
              <a:latin typeface="Arial"/>
            </a:endParaRPr>
          </a:p>
        </p:txBody>
      </p:sp>
      <p:pic>
        <p:nvPicPr>
          <p:cNvPr id="704" name="" descr=""/>
          <p:cNvPicPr/>
          <p:nvPr/>
        </p:nvPicPr>
        <p:blipFill>
          <a:blip r:embed="rId1"/>
          <a:stretch/>
        </p:blipFill>
        <p:spPr>
          <a:xfrm>
            <a:off x="0" y="1080000"/>
            <a:ext cx="9900000" cy="32997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180000" y="-181080"/>
            <a:ext cx="9900000" cy="162108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株価の階差系列は自己相関していない</a:t>
            </a:r>
            <a:endParaRPr b="0" lang="en-US" sz="4400" spc="-1" strike="noStrike">
              <a:latin typeface="Arial"/>
            </a:endParaRPr>
          </a:p>
        </p:txBody>
      </p:sp>
      <p:pic>
        <p:nvPicPr>
          <p:cNvPr id="706" name="" descr=""/>
          <p:cNvPicPr/>
          <p:nvPr/>
        </p:nvPicPr>
        <p:blipFill>
          <a:blip r:embed="rId1"/>
          <a:stretch/>
        </p:blipFill>
        <p:spPr>
          <a:xfrm>
            <a:off x="358560" y="1080000"/>
            <a:ext cx="9001440" cy="3499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180000" y="-181080"/>
            <a:ext cx="9900000" cy="162108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階差系列は定常性である</a:t>
            </a:r>
            <a:endParaRPr b="0" lang="en-US" sz="4400" spc="-1" strike="noStrike">
              <a:latin typeface="Arial"/>
            </a:endParaRPr>
          </a:p>
        </p:txBody>
      </p:sp>
      <p:sp>
        <p:nvSpPr>
          <p:cNvPr id="708" name=""/>
          <p:cNvSpPr txBox="1"/>
          <p:nvPr/>
        </p:nvSpPr>
        <p:spPr>
          <a:xfrm>
            <a:off x="540000" y="1222200"/>
            <a:ext cx="9360000" cy="3637800"/>
          </a:xfrm>
          <a:prstGeom prst="rect">
            <a:avLst/>
          </a:prstGeom>
          <a:noFill/>
          <a:ln w="0">
            <a:noFill/>
          </a:ln>
        </p:spPr>
        <p:txBody>
          <a:bodyPr lIns="90000" rIns="90000" tIns="45000" bIns="45000" anchor="t">
            <a:noAutofit/>
          </a:bodyPr>
          <a:p>
            <a:r>
              <a:rPr b="0" lang="en-US" sz="1800" spc="-1" strike="noStrike">
                <a:latin typeface="Arial"/>
              </a:rPr>
              <a:t>ADF</a:t>
            </a:r>
            <a:r>
              <a:rPr b="0" lang="ja-JP" sz="1800" spc="-1" strike="noStrike">
                <a:latin typeface="Arial"/>
              </a:rPr>
              <a:t>検定で定常・非定常を調べる。</a:t>
            </a:r>
            <a:endParaRPr b="0" lang="en-US" sz="1800" spc="-1" strike="noStrike">
              <a:latin typeface="Arial"/>
            </a:endParaRPr>
          </a:p>
          <a:p>
            <a:endParaRPr b="0" lang="en-US" sz="1800" spc="-1" strike="noStrike">
              <a:latin typeface="Arial"/>
            </a:endParaRPr>
          </a:p>
          <a:p>
            <a:r>
              <a:rPr b="0" lang="en-US" sz="1800" spc="-1" strike="noStrike">
                <a:latin typeface="Arial"/>
              </a:rPr>
              <a:t>p-value &lt; 0.05</a:t>
            </a:r>
            <a:r>
              <a:rPr b="0" lang="ja-JP" sz="1800" spc="-1" strike="noStrike">
                <a:latin typeface="Arial"/>
              </a:rPr>
              <a:t>ならば、非定常</a:t>
            </a:r>
            <a:endParaRPr b="0" lang="en-US" sz="1800" spc="-1" strike="noStrike">
              <a:latin typeface="Arial"/>
            </a:endParaRPr>
          </a:p>
          <a:p>
            <a:r>
              <a:rPr b="0" lang="en-US" sz="1800" spc="-1" strike="noStrike">
                <a:latin typeface="Arial"/>
              </a:rPr>
              <a:t>0.0031</a:t>
            </a:r>
            <a:r>
              <a:rPr b="0" lang="en-US" sz="1800" spc="-1" strike="noStrike">
                <a:latin typeface="Arial"/>
              </a:rPr>
              <a:t>	</a:t>
            </a:r>
            <a:r>
              <a:rPr b="0" lang="ja-JP" sz="1800" spc="-1" strike="noStrike">
                <a:latin typeface="Arial"/>
              </a:rPr>
              <a:t>トレンド項あり（２次）、定数項あり</a:t>
            </a:r>
            <a:endParaRPr b="0" lang="en-US" sz="1800" spc="-1" strike="noStrike">
              <a:latin typeface="Arial"/>
            </a:endParaRPr>
          </a:p>
          <a:p>
            <a:pPr>
              <a:lnSpc>
                <a:spcPct val="100000"/>
              </a:lnSpc>
              <a:buNone/>
            </a:pPr>
            <a:r>
              <a:rPr b="0" lang="en-US" sz="1800" spc="-1" strike="noStrike">
                <a:latin typeface="Arial"/>
                <a:ea typeface="Noto Sans CJK JP"/>
              </a:rPr>
              <a:t>0.0010</a:t>
            </a:r>
            <a:r>
              <a:rPr b="0" lang="en-US" sz="1800" spc="-1" strike="noStrike">
                <a:latin typeface="Arial"/>
                <a:ea typeface="Noto Sans CJK JP"/>
              </a:rPr>
              <a:t>	</a:t>
            </a:r>
            <a:r>
              <a:rPr b="0" lang="ja-JP" sz="1800" spc="-1" strike="noStrike">
                <a:latin typeface="Arial"/>
              </a:rPr>
              <a:t>トレンド項あり（１次）、定数項あり</a:t>
            </a:r>
            <a:endParaRPr b="0" lang="en-US" sz="1800" spc="-1" strike="noStrike">
              <a:latin typeface="Arial"/>
            </a:endParaRPr>
          </a:p>
          <a:p>
            <a:r>
              <a:rPr b="0" lang="en-US" sz="1800" spc="-1" strike="noStrike">
                <a:latin typeface="Arial"/>
              </a:rPr>
              <a:t>0.0004</a:t>
            </a:r>
            <a:r>
              <a:rPr b="0" lang="en-US" sz="1800" spc="-1" strike="noStrike">
                <a:latin typeface="Arial"/>
              </a:rPr>
              <a:t>	</a:t>
            </a:r>
            <a:r>
              <a:rPr b="0" lang="ja-JP" sz="1800" spc="-1" strike="noStrike">
                <a:latin typeface="Arial"/>
              </a:rPr>
              <a:t>トレンド項なし、定数項あり</a:t>
            </a:r>
            <a:endParaRPr b="0" lang="en-US" sz="1800" spc="-1" strike="noStrike">
              <a:latin typeface="Arial"/>
            </a:endParaRPr>
          </a:p>
          <a:p>
            <a:r>
              <a:rPr b="0" lang="en-US" sz="1800" spc="-1" strike="noStrike">
                <a:latin typeface="Arial"/>
              </a:rPr>
              <a:t>0.0000</a:t>
            </a:r>
            <a:r>
              <a:rPr b="0" lang="en-US" sz="1800" spc="-1" strike="noStrike">
                <a:latin typeface="Arial"/>
              </a:rPr>
              <a:t>	</a:t>
            </a:r>
            <a:r>
              <a:rPr b="0" lang="ja-JP" sz="1800" spc="-1" strike="noStrike">
                <a:latin typeface="Arial"/>
              </a:rPr>
              <a:t>トレンド項なし、定数項なし</a:t>
            </a:r>
            <a:endParaRPr b="0" lang="en-US" sz="1800" spc="-1" strike="noStrike">
              <a:latin typeface="Arial"/>
            </a:endParaRPr>
          </a:p>
          <a:p>
            <a:endParaRPr b="0" lang="en-US" sz="1800" spc="-1" strike="noStrike">
              <a:latin typeface="Arial"/>
            </a:endParaRPr>
          </a:p>
          <a:p>
            <a:r>
              <a:rPr b="0" lang="en-US" sz="1800" spc="-1" strike="noStrike">
                <a:latin typeface="Arial"/>
              </a:rPr>
              <a:t>※</a:t>
            </a:r>
            <a:r>
              <a:rPr b="0" lang="ja-JP" sz="1800" spc="-1" strike="noStrike">
                <a:latin typeface="Arial"/>
              </a:rPr>
              <a:t>定常とは平均や分散などの統計的特性が時間とともに変化しないこと</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2024-12-22T12:09:09Z</dcterms:created>
  <dc:creator/>
  <dc:description/>
  <dc:language>ja-JP</dc:language>
  <cp:lastModifiedBy/>
  <dcterms:modified xsi:type="dcterms:W3CDTF">2024-12-28T18:18:39Z</dcterms:modified>
  <cp:revision>27</cp:revision>
  <dc:subject/>
  <dc:title>Forestbird</dc:title>
</cp:coreProperties>
</file>

<file path=docProps/custom.xml><?xml version="1.0" encoding="utf-8"?>
<Properties xmlns="http://schemas.openxmlformats.org/officeDocument/2006/custom-properties" xmlns:vt="http://schemas.openxmlformats.org/officeDocument/2006/docPropsVTypes"/>
</file>