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slideLayouts/_rels/slideLayout9.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91.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90.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1.xml.rels" ContentType="application/vnd.openxmlformats-package.relationships+xml"/>
  <Override PartName="/ppt/slideLayouts/_rels/slideLayout26.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25.xml.rels" ContentType="application/vnd.openxmlformats-package.relationships+xml"/>
  <Override PartName="/ppt/slideLayouts/_rels/slideLayout28.xml.rels" ContentType="application/vnd.openxmlformats-package.relationships+xml"/>
  <Override PartName="/ppt/slideLayouts/_rels/slideLayout92.xml.rels" ContentType="application/vnd.openxmlformats-package.relationships+xml"/>
  <Override PartName="/ppt/slideLayouts/_rels/slideLayout85.xml.rels" ContentType="application/vnd.openxmlformats-package.relationships+xml"/>
  <Override PartName="/ppt/slideLayouts/_rels/slideLayout32.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93.xml.rels" ContentType="application/vnd.openxmlformats-package.relationships+xml"/>
  <Override PartName="/ppt/slideLayouts/_rels/slideLayout86.xml.rels" ContentType="application/vnd.openxmlformats-package.relationships+xml"/>
  <Override PartName="/ppt/slideLayouts/_rels/slideLayout71.xml.rels" ContentType="application/vnd.openxmlformats-package.relationships+xml"/>
  <Override PartName="/ppt/slideLayouts/_rels/slideLayout67.xml.rels" ContentType="application/vnd.openxmlformats-package.relationships+xml"/>
  <Override PartName="/ppt/slideLayouts/_rels/slideLayout77.xml.rels" ContentType="application/vnd.openxmlformats-package.relationships+xml"/>
  <Override PartName="/ppt/slideLayouts/_rels/slideLayout48.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49.xml.rels" ContentType="application/vnd.openxmlformats-package.relationships+xml"/>
  <Override PartName="/ppt/slideLayouts/_rels/slideLayout34.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54.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45.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5.xml.rels" ContentType="application/vnd.openxmlformats-package.relationships+xml"/>
  <Override PartName="/ppt/slideLayouts/_rels/slideLayout37.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65.xml.rels" ContentType="application/vnd.openxmlformats-package.relationships+xml"/>
  <Override PartName="/ppt/slideLayouts/_rels/slideLayout14.xml.rels" ContentType="application/vnd.openxmlformats-package.relationships+xml"/>
  <Override PartName="/ppt/slideLayouts/_rels/slideLayout89.xml.rels" ContentType="application/vnd.openxmlformats-package.relationships+xml"/>
  <Override PartName="/ppt/slideLayouts/_rels/slideLayout74.xml.rels" ContentType="application/vnd.openxmlformats-package.relationships+xml"/>
  <Override PartName="/ppt/slideLayouts/_rels/slideLayout81.xml.rels" ContentType="application/vnd.openxmlformats-package.relationships+xml"/>
  <Override PartName="/ppt/slideLayouts/_rels/slideLayout58.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2.xml.rels" ContentType="application/vnd.openxmlformats-package.relationships+xml"/>
  <Override PartName="/ppt/slideLayouts/_rels/slideLayout43.xml.rels" ContentType="application/vnd.openxmlformats-package.relationships+xml"/>
  <Override PartName="/ppt/slideLayouts/_rels/slideLayout96.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88.xml.rels" ContentType="application/vnd.openxmlformats-package.relationships+xml"/>
  <Override PartName="/ppt/slideLayouts/_rels/slideLayout64.xml.rels" ContentType="application/vnd.openxmlformats-package.relationships+xml"/>
  <Override PartName="/ppt/slideLayouts/_rels/slideLayout95.xml.rels" ContentType="application/vnd.openxmlformats-package.relationships+xml"/>
  <Override PartName="/ppt/slideLayouts/_rels/slideLayout80.xml.rels" ContentType="application/vnd.openxmlformats-package.relationships+xml"/>
  <Override PartName="/ppt/slideLayouts/_rels/slideLayout94.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87.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48.xml" ContentType="application/vnd.openxmlformats-officedocument.presentationml.slideLayout+xml"/>
  <Override PartName="/ppt/slideLayouts/slideLayout1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94.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47.xml" ContentType="application/vnd.openxmlformats-officedocument.presentationml.slideLayout+xml"/>
  <Override PartName="/ppt/slideLayouts/slideLayout9.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61.xml" ContentType="application/vnd.openxmlformats-officedocument.presentationml.slideLayout+xml"/>
  <Override PartName="/ppt/slideLayouts/slideLayout96.xml" ContentType="application/vnd.openxmlformats-officedocument.presentationml.slideLayout+xml"/>
  <Override PartName="/ppt/slideLayouts/slideLayout60.xml" ContentType="application/vnd.openxmlformats-officedocument.presentationml.slideLayout+xml"/>
  <Override PartName="/ppt/slideLayouts/slideLayout95.xml" ContentType="application/vnd.openxmlformats-officedocument.presentationml.slideLayout+xml"/>
  <Override PartName="/ppt/slideLayouts/slideLayout89.xml" ContentType="application/vnd.openxmlformats-officedocument.presentationml.slideLayout+xml"/>
  <Override PartName="/ppt/slideLayouts/slideLayout77.xml" ContentType="application/vnd.openxmlformats-officedocument.presentationml.slideLayout+xml"/>
  <Override PartName="/ppt/slideLayouts/slideLayout88.xml" ContentType="application/vnd.openxmlformats-officedocument.presentationml.slideLayout+xml"/>
  <Override PartName="/ppt/slideLayouts/slideLayout76.xml" ContentType="application/vnd.openxmlformats-officedocument.presentationml.slideLayout+xml"/>
  <Override PartName="/ppt/slideLayouts/slideLayout87.xml" ContentType="application/vnd.openxmlformats-officedocument.presentationml.slideLayout+xml"/>
  <Override PartName="/ppt/slideLayouts/slideLayout75.xml" ContentType="application/vnd.openxmlformats-officedocument.presentationml.slideLayout+xml"/>
  <Override PartName="/ppt/slideLayouts/slideLayout86.xml" ContentType="application/vnd.openxmlformats-officedocument.presentationml.slideLayout+xml"/>
  <Override PartName="/ppt/slideLayouts/slideLayout74.xml" ContentType="application/vnd.openxmlformats-officedocument.presentationml.slideLayout+xml"/>
  <Override PartName="/ppt/slideLayouts/slideLayout85.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28.xml" ContentType="application/vnd.openxmlformats-officedocument.presentationml.slideLayout+xml"/>
  <Override PartName="/ppt/slideLayouts/slideLayout93.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90.xml" ContentType="application/vnd.openxmlformats-officedocument.presentationml.slideLayout+xml"/>
  <Override PartName="/ppt/slideLayouts/slideLayout25.xml" ContentType="application/vnd.openxmlformats-officedocument.presentationml.slideLayout+xml"/>
  <Override PartName="/ppt/slideLayouts/slideLayout91.xml" ContentType="application/vnd.openxmlformats-officedocument.presentationml.slideLayout+xml"/>
  <Override PartName="/ppt/slideLayouts/slideLayout26.xml" ContentType="application/vnd.openxmlformats-officedocument.presentationml.slideLayout+xml"/>
  <Override PartName="/ppt/slideLayouts/slideLayout92.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presProps.xml" ContentType="application/vnd.openxmlformats-officedocument.presentationml.presPro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 id="2147483739" r:id="rId9"/>
  </p:sld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F3DFA4F-E4E0-482F-8F95-EEE7353B9395}" type="slidenum">
              <a:t>&lt;#&gt;</a:t>
            </a:fld>
          </a:p>
        </p:txBody>
      </p:sp>
      <p:sp>
        <p:nvSpPr>
          <p:cNvPr id="4" name="PlaceHolder 3"/>
          <p:cNvSpPr>
            <a:spLocks noGrp="1"/>
          </p:cNvSpPr>
          <p:nvPr>
            <p:ph type="dt" idx="3"/>
          </p:nvPr>
        </p:nvSpPr>
        <p:spPr/>
        <p:txBody>
          <a:bodyPr/>
          <a:p>
            <a:r>
              <a:rPr lang="ja-JP"/>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D3640CB-5157-4A9A-929F-F8DA69FE17E1}"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3F759B4-9185-4DE1-B258-9B96B1D4F033}" type="slidenum">
              <a:t>&lt;#&gt;</a:t>
            </a:fld>
          </a:p>
        </p:txBody>
      </p:sp>
      <p:sp>
        <p:nvSpPr>
          <p:cNvPr id="9" name="PlaceHolder 8"/>
          <p:cNvSpPr>
            <a:spLocks noGrp="1"/>
          </p:cNvSpPr>
          <p:nvPr>
            <p:ph type="dt" idx="3"/>
          </p:nvPr>
        </p:nvSpPr>
        <p:spPr/>
        <p:txBody>
          <a:bodyPr/>
          <a:p>
            <a:r>
              <a:rPr lang="ja-JP"/>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A6D8C8E0-48C7-4489-A1F9-D572D9620B51}" type="slidenum">
              <a:t>&lt;#&gt;</a:t>
            </a:fld>
          </a:p>
        </p:txBody>
      </p:sp>
      <p:sp>
        <p:nvSpPr>
          <p:cNvPr id="11" name="PlaceHolder 10"/>
          <p:cNvSpPr>
            <a:spLocks noGrp="1"/>
          </p:cNvSpPr>
          <p:nvPr>
            <p:ph type="dt" idx="3"/>
          </p:nvPr>
        </p:nvSpPr>
        <p:spPr/>
        <p:txBody>
          <a:bodyPr/>
          <a:p>
            <a:r>
              <a:rPr lang="ja-JP"/>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28F23046-9E21-4FC8-830C-CE8C05A37340}" type="slidenum">
              <a:t>&lt;#&gt;</a:t>
            </a:fld>
          </a:p>
        </p:txBody>
      </p:sp>
      <p:sp>
        <p:nvSpPr>
          <p:cNvPr id="4" name="PlaceHolder 3"/>
          <p:cNvSpPr>
            <a:spLocks noGrp="1"/>
          </p:cNvSpPr>
          <p:nvPr>
            <p:ph type="dt" idx="6"/>
          </p:nvPr>
        </p:nvSpPr>
        <p:spPr/>
        <p:txBody>
          <a:bodyPr/>
          <a:p>
            <a:r>
              <a:rPr lang="ja-JP"/>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7593E58-39E8-49A8-99F4-FD8C0BF7BBE4}"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A26CE2E-9864-4482-8F01-ECC91962125C}" type="slidenum">
              <a:t>&lt;#&gt;</a:t>
            </a:fld>
          </a:p>
        </p:txBody>
      </p:sp>
      <p:sp>
        <p:nvSpPr>
          <p:cNvPr id="6" name="PlaceHolder 5"/>
          <p:cNvSpPr>
            <a:spLocks noGrp="1"/>
          </p:cNvSpPr>
          <p:nvPr>
            <p:ph type="dt" idx="6"/>
          </p:nvPr>
        </p:nvSpPr>
        <p:spPr/>
        <p:txBody>
          <a:bodyPr/>
          <a:p>
            <a:r>
              <a:rPr lang="ja-JP"/>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485F3F7A-473E-4548-9BFB-253E5BACE02B}"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EBECB5E1-7B46-404F-ACA0-ACCEA8A02749}"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DD7933E-BDE5-49AF-8B64-5EBB4F48C2FE}" type="slidenum">
              <a:t>&lt;#&gt;</a:t>
            </a:fld>
          </a:p>
        </p:txBody>
      </p:sp>
      <p:sp>
        <p:nvSpPr>
          <p:cNvPr id="5" name="PlaceHolder 4"/>
          <p:cNvSpPr>
            <a:spLocks noGrp="1"/>
          </p:cNvSpPr>
          <p:nvPr>
            <p:ph type="dt" idx="6"/>
          </p:nvPr>
        </p:nvSpPr>
        <p:spPr/>
        <p:txBody>
          <a:bodyPr/>
          <a:p>
            <a:r>
              <a:rPr lang="ja-JP"/>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5499B40-3565-41A4-BD30-94B54C8E30B3}"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98F442F-E27F-4590-A416-AE7707AFB12B}"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B439D0F-1D5C-47A2-9DEF-97CFCFE8D6F7}"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1986F5C-F299-4BF3-BC8D-C777904BA573}" type="slidenum">
              <a:t>&lt;#&gt;</a:t>
            </a:fld>
          </a:p>
        </p:txBody>
      </p:sp>
      <p:sp>
        <p:nvSpPr>
          <p:cNvPr id="8" name="PlaceHolder 7"/>
          <p:cNvSpPr>
            <a:spLocks noGrp="1"/>
          </p:cNvSpPr>
          <p:nvPr>
            <p:ph type="dt" idx="6"/>
          </p:nvPr>
        </p:nvSpPr>
        <p:spPr/>
        <p:txBody>
          <a:bodyPr/>
          <a:p>
            <a:r>
              <a:rPr lang="ja-JP"/>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7A62FCE-7D5E-44D3-A366-5D9F19ACCB61}" type="slidenum">
              <a:t>&lt;#&gt;</a:t>
            </a:fld>
          </a:p>
        </p:txBody>
      </p:sp>
      <p:sp>
        <p:nvSpPr>
          <p:cNvPr id="7" name="PlaceHolder 6"/>
          <p:cNvSpPr>
            <a:spLocks noGrp="1"/>
          </p:cNvSpPr>
          <p:nvPr>
            <p:ph type="dt" idx="6"/>
          </p:nvPr>
        </p:nvSpPr>
        <p:spPr/>
        <p:txBody>
          <a:bodyPr/>
          <a:p>
            <a:r>
              <a:rPr lang="ja-JP"/>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ACDD35E3-5573-477D-AA9E-B628A4845099}" type="slidenum">
              <a:t>&lt;#&gt;</a:t>
            </a:fld>
          </a:p>
        </p:txBody>
      </p:sp>
      <p:sp>
        <p:nvSpPr>
          <p:cNvPr id="9" name="PlaceHolder 8"/>
          <p:cNvSpPr>
            <a:spLocks noGrp="1"/>
          </p:cNvSpPr>
          <p:nvPr>
            <p:ph type="dt" idx="6"/>
          </p:nvPr>
        </p:nvSpPr>
        <p:spPr/>
        <p:txBody>
          <a:bodyPr/>
          <a:p>
            <a:r>
              <a:rPr lang="ja-JP"/>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0CB1047B-5D76-401C-A3C8-C3A8FAE5809F}" type="slidenum">
              <a:t>&lt;#&gt;</a:t>
            </a:fld>
          </a:p>
        </p:txBody>
      </p:sp>
      <p:sp>
        <p:nvSpPr>
          <p:cNvPr id="11" name="PlaceHolder 10"/>
          <p:cNvSpPr>
            <a:spLocks noGrp="1"/>
          </p:cNvSpPr>
          <p:nvPr>
            <p:ph type="dt" idx="6"/>
          </p:nvPr>
        </p:nvSpPr>
        <p:spPr/>
        <p:txBody>
          <a:bodyPr/>
          <a:p>
            <a:r>
              <a:rPr lang="ja-JP"/>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A9BB6591-0904-4BF3-931D-2BE1B2AE1FB4}" type="slidenum">
              <a:t>&lt;#&gt;</a:t>
            </a:fld>
          </a:p>
        </p:txBody>
      </p:sp>
      <p:sp>
        <p:nvSpPr>
          <p:cNvPr id="4" name="PlaceHolder 3"/>
          <p:cNvSpPr>
            <a:spLocks noGrp="1"/>
          </p:cNvSpPr>
          <p:nvPr>
            <p:ph type="dt" idx="9"/>
          </p:nvPr>
        </p:nvSpPr>
        <p:spPr/>
        <p:txBody>
          <a:bodyPr/>
          <a:p>
            <a:r>
              <a:rPr lang="ja-JP"/>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5"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CF09FDEC-6A80-4FA8-9BC1-0BAE739D6370}"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7"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08305F4-5AC1-4FC4-86FF-AFCE417E98FA}" type="slidenum">
              <a:t>&lt;#&gt;</a:t>
            </a:fld>
          </a:p>
        </p:txBody>
      </p:sp>
      <p:sp>
        <p:nvSpPr>
          <p:cNvPr id="6" name="PlaceHolder 5"/>
          <p:cNvSpPr>
            <a:spLocks noGrp="1"/>
          </p:cNvSpPr>
          <p:nvPr>
            <p:ph type="dt" idx="9"/>
          </p:nvPr>
        </p:nvSpPr>
        <p:spPr/>
        <p:txBody>
          <a:bodyPr/>
          <a:p>
            <a:r>
              <a:rPr lang="ja-JP"/>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A96D5112-9FD0-4DAB-9639-8CBEA495903D}"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03153BDC-B4CC-4A6F-8377-C1E757F2A861}"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114987D-E3AA-401B-8816-11DD55F79009}" type="slidenum">
              <a:t>&lt;#&gt;</a:t>
            </a:fld>
          </a:p>
        </p:txBody>
      </p:sp>
      <p:sp>
        <p:nvSpPr>
          <p:cNvPr id="6" name="PlaceHolder 5"/>
          <p:cNvSpPr>
            <a:spLocks noGrp="1"/>
          </p:cNvSpPr>
          <p:nvPr>
            <p:ph type="dt" idx="3"/>
          </p:nvPr>
        </p:nvSpPr>
        <p:spPr/>
        <p:txBody>
          <a:bodyPr/>
          <a:p>
            <a:r>
              <a:rPr lang="ja-JP"/>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42"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27169590-7569-4B13-B4DF-5DAB24D54326}" type="slidenum">
              <a:t>&lt;#&gt;</a:t>
            </a:fld>
          </a:p>
        </p:txBody>
      </p:sp>
      <p:sp>
        <p:nvSpPr>
          <p:cNvPr id="5" name="PlaceHolder 4"/>
          <p:cNvSpPr>
            <a:spLocks noGrp="1"/>
          </p:cNvSpPr>
          <p:nvPr>
            <p:ph type="dt" idx="9"/>
          </p:nvPr>
        </p:nvSpPr>
        <p:spPr/>
        <p:txBody>
          <a:bodyPr/>
          <a:p>
            <a:r>
              <a:rPr lang="ja-JP"/>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4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A073C35-C471-4344-9E75-C7A2C8C4A5D3}"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24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0"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E78D6145-111B-48AF-870F-DDF375DB40A9}"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4"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64B4F947-607E-417C-936B-D2A71EC4E227}" type="slidenum">
              <a:t>&lt;#&gt;</a:t>
            </a:fld>
          </a:p>
        </p:txBody>
      </p:sp>
      <p:sp>
        <p:nvSpPr>
          <p:cNvPr id="8" name="PlaceHolder 7"/>
          <p:cNvSpPr>
            <a:spLocks noGrp="1"/>
          </p:cNvSpPr>
          <p:nvPr>
            <p:ph type="dt" idx="9"/>
          </p:nvPr>
        </p:nvSpPr>
        <p:spPr/>
        <p:txBody>
          <a:bodyPr/>
          <a:p>
            <a:r>
              <a:rPr lang="ja-JP"/>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6"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57"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6B6340C7-7E7E-4280-923D-0FD7C19D2C4C}" type="slidenum">
              <a:t>&lt;#&gt;</a:t>
            </a:fld>
          </a:p>
        </p:txBody>
      </p:sp>
      <p:sp>
        <p:nvSpPr>
          <p:cNvPr id="7" name="PlaceHolder 6"/>
          <p:cNvSpPr>
            <a:spLocks noGrp="1"/>
          </p:cNvSpPr>
          <p:nvPr>
            <p:ph type="dt" idx="9"/>
          </p:nvPr>
        </p:nvSpPr>
        <p:spPr/>
        <p:txBody>
          <a:bodyPr/>
          <a:p>
            <a:r>
              <a:rPr lang="ja-JP"/>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5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2"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349B4C1A-6297-4930-A396-DE7DBDA93024}" type="slidenum">
              <a:t>&lt;#&gt;</a:t>
            </a:fld>
          </a:p>
        </p:txBody>
      </p:sp>
      <p:sp>
        <p:nvSpPr>
          <p:cNvPr id="9" name="PlaceHolder 8"/>
          <p:cNvSpPr>
            <a:spLocks noGrp="1"/>
          </p:cNvSpPr>
          <p:nvPr>
            <p:ph type="dt" idx="9"/>
          </p:nvPr>
        </p:nvSpPr>
        <p:spPr/>
        <p:txBody>
          <a:bodyPr/>
          <a:p>
            <a:r>
              <a:rPr lang="ja-JP"/>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64"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5"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6"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7"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8"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269"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FE98153-9C97-4D9D-8F68-B35EBBA9689B}" type="slidenum">
              <a:t>&lt;#&gt;</a:t>
            </a:fld>
          </a:p>
        </p:txBody>
      </p:sp>
      <p:sp>
        <p:nvSpPr>
          <p:cNvPr id="11" name="PlaceHolder 10"/>
          <p:cNvSpPr>
            <a:spLocks noGrp="1"/>
          </p:cNvSpPr>
          <p:nvPr>
            <p:ph type="dt" idx="9"/>
          </p:nvPr>
        </p:nvSpPr>
        <p:spPr/>
        <p:txBody>
          <a:bodyPr/>
          <a:p>
            <a:r>
              <a:rPr lang="ja-JP"/>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BD00EF06-D4CD-44C8-92D8-7259120E3C77}" type="slidenum">
              <a:t>&lt;#&gt;</a:t>
            </a:fld>
          </a:p>
        </p:txBody>
      </p:sp>
      <p:sp>
        <p:nvSpPr>
          <p:cNvPr id="4" name="PlaceHolder 3"/>
          <p:cNvSpPr>
            <a:spLocks noGrp="1"/>
          </p:cNvSpPr>
          <p:nvPr>
            <p:ph type="dt" idx="12"/>
          </p:nvPr>
        </p:nvSpPr>
        <p:spPr/>
        <p:txBody>
          <a:bodyPr/>
          <a:p>
            <a:r>
              <a:rPr lang="ja-JP"/>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4"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F06A3D8D-35A7-4FD1-95BA-B4FFEC37691F}"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6"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D795AE88-C12B-49C8-81E4-4C434A573E12}" type="slidenum">
              <a:t>&lt;#&gt;</a:t>
            </a:fld>
          </a:p>
        </p:txBody>
      </p:sp>
      <p:sp>
        <p:nvSpPr>
          <p:cNvPr id="6" name="PlaceHolder 5"/>
          <p:cNvSpPr>
            <a:spLocks noGrp="1"/>
          </p:cNvSpPr>
          <p:nvPr>
            <p:ph type="dt" idx="12"/>
          </p:nvPr>
        </p:nvSpPr>
        <p:spPr/>
        <p:txBody>
          <a:bodyPr/>
          <a:p>
            <a:r>
              <a:rPr lang="ja-JP"/>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268F026-AA30-4D26-B4BF-B4390F3A6F60}" type="slidenum">
              <a:t>&lt;#&gt;</a:t>
            </a:fld>
          </a:p>
        </p:txBody>
      </p:sp>
      <p:sp>
        <p:nvSpPr>
          <p:cNvPr id="7" name="PlaceHolder 6"/>
          <p:cNvSpPr>
            <a:spLocks noGrp="1"/>
          </p:cNvSpPr>
          <p:nvPr>
            <p:ph type="dt" idx="3"/>
          </p:nvPr>
        </p:nvSpPr>
        <p:spPr/>
        <p:txBody>
          <a:bodyPr/>
          <a:p>
            <a:r>
              <a:rPr lang="ja-JP"/>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0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8"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0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12862689-F65D-4802-9B22-C8EE76681A4C}"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8F8ED5F8-8DB9-45D5-AA48-A8C02EC8C850}"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11"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7D81113D-9402-4F7B-A729-C33C33F58964}" type="slidenum">
              <a:t>&lt;#&gt;</a:t>
            </a:fld>
          </a:p>
        </p:txBody>
      </p:sp>
      <p:sp>
        <p:nvSpPr>
          <p:cNvPr id="5" name="PlaceHolder 4"/>
          <p:cNvSpPr>
            <a:spLocks noGrp="1"/>
          </p:cNvSpPr>
          <p:nvPr>
            <p:ph type="dt" idx="12"/>
          </p:nvPr>
        </p:nvSpPr>
        <p:spPr/>
        <p:txBody>
          <a:bodyPr/>
          <a:p>
            <a:r>
              <a:rPr lang="ja-JP"/>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73587D6-693C-4156-9D21-783496CF640A}"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17"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1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19"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20138865-C372-489E-91A1-32D259B42B78}"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2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3"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D977E594-3C78-44A6-A83A-590CF665C6F0}" type="slidenum">
              <a:t>&lt;#&gt;</a:t>
            </a:fld>
          </a:p>
        </p:txBody>
      </p:sp>
      <p:sp>
        <p:nvSpPr>
          <p:cNvPr id="8" name="PlaceHolder 7"/>
          <p:cNvSpPr>
            <a:spLocks noGrp="1"/>
          </p:cNvSpPr>
          <p:nvPr>
            <p:ph type="dt" idx="12"/>
          </p:nvPr>
        </p:nvSpPr>
        <p:spPr/>
        <p:txBody>
          <a:bodyPr/>
          <a:p>
            <a:r>
              <a:rPr lang="ja-JP"/>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5"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6"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79C7F324-F234-4862-A858-051353F371E9}" type="slidenum">
              <a:t>&lt;#&gt;</a:t>
            </a:fld>
          </a:p>
        </p:txBody>
      </p:sp>
      <p:sp>
        <p:nvSpPr>
          <p:cNvPr id="7" name="PlaceHolder 6"/>
          <p:cNvSpPr>
            <a:spLocks noGrp="1"/>
          </p:cNvSpPr>
          <p:nvPr>
            <p:ph type="dt" idx="12"/>
          </p:nvPr>
        </p:nvSpPr>
        <p:spPr/>
        <p:txBody>
          <a:bodyPr/>
          <a:p>
            <a:r>
              <a:rPr lang="ja-JP"/>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29"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1"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A53BFC80-0DAD-42C0-BD93-F65068452559}" type="slidenum">
              <a:t>&lt;#&gt;</a:t>
            </a:fld>
          </a:p>
        </p:txBody>
      </p:sp>
      <p:sp>
        <p:nvSpPr>
          <p:cNvPr id="9" name="PlaceHolder 8"/>
          <p:cNvSpPr>
            <a:spLocks noGrp="1"/>
          </p:cNvSpPr>
          <p:nvPr>
            <p:ph type="dt" idx="12"/>
          </p:nvPr>
        </p:nvSpPr>
        <p:spPr/>
        <p:txBody>
          <a:bodyPr/>
          <a:p>
            <a:r>
              <a:rPr lang="ja-JP"/>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33"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4"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5"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6"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7"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38"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CDD97A6C-A4F5-4709-8FAB-D1B232E8AA2D}" type="slidenum">
              <a:t>&lt;#&gt;</a:t>
            </a:fld>
          </a:p>
        </p:txBody>
      </p:sp>
      <p:sp>
        <p:nvSpPr>
          <p:cNvPr id="11" name="PlaceHolder 10"/>
          <p:cNvSpPr>
            <a:spLocks noGrp="1"/>
          </p:cNvSpPr>
          <p:nvPr>
            <p:ph type="dt" idx="12"/>
          </p:nvPr>
        </p:nvSpPr>
        <p:spPr/>
        <p:txBody>
          <a:bodyPr/>
          <a:p>
            <a:r>
              <a:rPr lang="ja-JP"/>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D1119D8A-2AA2-4BD4-B3A4-69E4408DAF19}" type="slidenum">
              <a:t>&lt;#&gt;</a:t>
            </a:fld>
          </a:p>
        </p:txBody>
      </p:sp>
      <p:sp>
        <p:nvSpPr>
          <p:cNvPr id="4" name="PlaceHolder 3"/>
          <p:cNvSpPr>
            <a:spLocks noGrp="1"/>
          </p:cNvSpPr>
          <p:nvPr>
            <p:ph type="dt" idx="15"/>
          </p:nvPr>
        </p:nvSpPr>
        <p:spPr/>
        <p:txBody>
          <a:bodyPr/>
          <a:p>
            <a:r>
              <a:rPr lang="ja-JP"/>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B0D85C12-48BA-41C3-BAC6-04B3DB93EE07}"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8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4F12A91A-2F8A-4F98-86B7-29F6E1D89373}"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8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45C273A-DCF8-4C7B-94C4-77E6F89A38FC}" type="slidenum">
              <a:t>&lt;#&gt;</a:t>
            </a:fld>
          </a:p>
        </p:txBody>
      </p:sp>
      <p:sp>
        <p:nvSpPr>
          <p:cNvPr id="6" name="PlaceHolder 5"/>
          <p:cNvSpPr>
            <a:spLocks noGrp="1"/>
          </p:cNvSpPr>
          <p:nvPr>
            <p:ph type="dt" idx="15"/>
          </p:nvPr>
        </p:nvSpPr>
        <p:spPr/>
        <p:txBody>
          <a:bodyPr/>
          <a:p>
            <a:r>
              <a:rPr lang="ja-JP"/>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3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E1962661-43A0-4F5C-9C8A-8F0F22F4D081}"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3EF12342-20BD-4E78-8B44-3559D961070C}"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9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21B01EFA-8FA2-495B-9A74-DC190FB64320}" type="slidenum">
              <a:t>&lt;#&gt;</a:t>
            </a:fld>
          </a:p>
        </p:txBody>
      </p:sp>
      <p:sp>
        <p:nvSpPr>
          <p:cNvPr id="5" name="PlaceHolder 4"/>
          <p:cNvSpPr>
            <a:spLocks noGrp="1"/>
          </p:cNvSpPr>
          <p:nvPr>
            <p:ph type="dt" idx="15"/>
          </p:nvPr>
        </p:nvSpPr>
        <p:spPr/>
        <p:txBody>
          <a:bodyPr/>
          <a:p>
            <a:r>
              <a:rPr lang="ja-JP"/>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39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39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536EFFB-9913-446A-96CD-36367F9CF03A}"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9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0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94EB227F-9E46-46F5-AABE-D2C795F98FCC}"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0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7C7446A8-75E2-4075-A933-A0033A73CBB0}" type="slidenum">
              <a:t>&lt;#&gt;</a:t>
            </a:fld>
          </a:p>
        </p:txBody>
      </p:sp>
      <p:sp>
        <p:nvSpPr>
          <p:cNvPr id="8" name="PlaceHolder 7"/>
          <p:cNvSpPr>
            <a:spLocks noGrp="1"/>
          </p:cNvSpPr>
          <p:nvPr>
            <p:ph type="dt" idx="15"/>
          </p:nvPr>
        </p:nvSpPr>
        <p:spPr/>
        <p:txBody>
          <a:bodyPr/>
          <a:p>
            <a:r>
              <a:rPr lang="ja-JP"/>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0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0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7E92D5BA-7B72-4752-AC14-D261B58C8E56}" type="slidenum">
              <a:t>&lt;#&gt;</a:t>
            </a:fld>
          </a:p>
        </p:txBody>
      </p:sp>
      <p:sp>
        <p:nvSpPr>
          <p:cNvPr id="7" name="PlaceHolder 6"/>
          <p:cNvSpPr>
            <a:spLocks noGrp="1"/>
          </p:cNvSpPr>
          <p:nvPr>
            <p:ph type="dt" idx="15"/>
          </p:nvPr>
        </p:nvSpPr>
        <p:spPr/>
        <p:txBody>
          <a:bodyPr/>
          <a:p>
            <a:r>
              <a:rPr lang="ja-JP"/>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FE650036-263F-4EFD-BF49-6506EA511C6D}" type="slidenum">
              <a:t>&lt;#&gt;</a:t>
            </a:fld>
          </a:p>
        </p:txBody>
      </p:sp>
      <p:sp>
        <p:nvSpPr>
          <p:cNvPr id="9" name="PlaceHolder 8"/>
          <p:cNvSpPr>
            <a:spLocks noGrp="1"/>
          </p:cNvSpPr>
          <p:nvPr>
            <p:ph type="dt" idx="15"/>
          </p:nvPr>
        </p:nvSpPr>
        <p:spPr/>
        <p:txBody>
          <a:bodyPr/>
          <a:p>
            <a:r>
              <a:rPr lang="ja-JP"/>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3BF008C-763C-46CC-A066-B61371C3B793}" type="slidenum">
              <a:t>&lt;#&gt;</a:t>
            </a:fld>
          </a:p>
        </p:txBody>
      </p:sp>
      <p:sp>
        <p:nvSpPr>
          <p:cNvPr id="5" name="PlaceHolder 4"/>
          <p:cNvSpPr>
            <a:spLocks noGrp="1"/>
          </p:cNvSpPr>
          <p:nvPr>
            <p:ph type="dt" idx="3"/>
          </p:nvPr>
        </p:nvSpPr>
        <p:spPr/>
        <p:txBody>
          <a:bodyPr/>
          <a:p>
            <a:r>
              <a:rPr lang="ja-JP"/>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1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1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2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A2F42326-D33D-4915-A153-123CA67A7051}" type="slidenum">
              <a:t>&lt;#&gt;</a:t>
            </a:fld>
          </a:p>
        </p:txBody>
      </p:sp>
      <p:sp>
        <p:nvSpPr>
          <p:cNvPr id="11" name="PlaceHolder 10"/>
          <p:cNvSpPr>
            <a:spLocks noGrp="1"/>
          </p:cNvSpPr>
          <p:nvPr>
            <p:ph type="dt" idx="15"/>
          </p:nvPr>
        </p:nvSpPr>
        <p:spPr/>
        <p:txBody>
          <a:bodyPr/>
          <a:p>
            <a:r>
              <a:rPr lang="ja-JP"/>
              <a:t/>
            </a: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C092B0C4-3737-4E19-A63B-230E0E790FDB}" type="slidenum">
              <a:t>&lt;#&gt;</a:t>
            </a:fld>
          </a:p>
        </p:txBody>
      </p:sp>
      <p:sp>
        <p:nvSpPr>
          <p:cNvPr id="4" name="PlaceHolder 3"/>
          <p:cNvSpPr>
            <a:spLocks noGrp="1"/>
          </p:cNvSpPr>
          <p:nvPr>
            <p:ph type="dt" idx="18"/>
          </p:nvPr>
        </p:nvSpPr>
        <p:spPr/>
        <p:txBody>
          <a:bodyPr/>
          <a:p>
            <a:r>
              <a:rPr lang="ja-JP"/>
              <a:t/>
            </a: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D0F09B2F-29CE-47D2-8F6B-CF0F825F65C6}"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08F374F7-6F4E-422C-85C1-E93F52BA0B8E}" type="slidenum">
              <a:t>&lt;#&gt;</a:t>
            </a:fld>
          </a:p>
        </p:txBody>
      </p:sp>
      <p:sp>
        <p:nvSpPr>
          <p:cNvPr id="6" name="PlaceHolder 5"/>
          <p:cNvSpPr>
            <a:spLocks noGrp="1"/>
          </p:cNvSpPr>
          <p:nvPr>
            <p:ph type="dt" idx="18"/>
          </p:nvPr>
        </p:nvSpPr>
        <p:spPr/>
        <p:txBody>
          <a:bodyPr/>
          <a:p>
            <a:r>
              <a:rPr lang="ja-JP"/>
              <a:t/>
            </a: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CABCAF6-5DE3-495D-BDBF-C610C055D8FC}"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05401F07-4145-4093-8D14-973093260DD9}"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6"/>
          </p:nvPr>
        </p:nvSpPr>
        <p:spPr/>
        <p:txBody>
          <a:bodyPr/>
          <a:p>
            <a:r>
              <a:t>Footer</a:t>
            </a:r>
          </a:p>
        </p:txBody>
      </p:sp>
      <p:sp>
        <p:nvSpPr>
          <p:cNvPr id="4" name="PlaceHolder 3"/>
          <p:cNvSpPr>
            <a:spLocks noGrp="1"/>
          </p:cNvSpPr>
          <p:nvPr>
            <p:ph type="sldNum" idx="17"/>
          </p:nvPr>
        </p:nvSpPr>
        <p:spPr/>
        <p:txBody>
          <a:bodyPr/>
          <a:p>
            <a:fld id="{F010875F-A760-4F41-8100-DACEBE3C93FC}" type="slidenum">
              <a:t>&lt;#&gt;</a:t>
            </a:fld>
          </a:p>
        </p:txBody>
      </p:sp>
      <p:sp>
        <p:nvSpPr>
          <p:cNvPr id="5" name="PlaceHolder 4"/>
          <p:cNvSpPr>
            <a:spLocks noGrp="1"/>
          </p:cNvSpPr>
          <p:nvPr>
            <p:ph type="dt" idx="18"/>
          </p:nvPr>
        </p:nvSpPr>
        <p:spPr/>
        <p:txBody>
          <a:bodyPr/>
          <a:p>
            <a:r>
              <a:rPr lang="ja-JP"/>
              <a:t/>
            </a: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8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8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FA12BA2E-549D-4B76-84F1-35B3C89E35E4}"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48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8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9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D5C19E9-6280-41E4-8887-9B16369FCB0D}"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9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6"/>
          </p:nvPr>
        </p:nvSpPr>
        <p:spPr/>
        <p:txBody>
          <a:bodyPr/>
          <a:p>
            <a:r>
              <a:t>Footer</a:t>
            </a:r>
          </a:p>
        </p:txBody>
      </p:sp>
      <p:sp>
        <p:nvSpPr>
          <p:cNvPr id="7" name="PlaceHolder 6"/>
          <p:cNvSpPr>
            <a:spLocks noGrp="1"/>
          </p:cNvSpPr>
          <p:nvPr>
            <p:ph type="sldNum" idx="17"/>
          </p:nvPr>
        </p:nvSpPr>
        <p:spPr/>
        <p:txBody>
          <a:bodyPr/>
          <a:p>
            <a:fld id="{E53BFFF1-5EB7-4134-B608-FC35F33AFFAE}" type="slidenum">
              <a:t>&lt;#&gt;</a:t>
            </a:fld>
          </a:p>
        </p:txBody>
      </p:sp>
      <p:sp>
        <p:nvSpPr>
          <p:cNvPr id="8" name="PlaceHolder 7"/>
          <p:cNvSpPr>
            <a:spLocks noGrp="1"/>
          </p:cNvSpPr>
          <p:nvPr>
            <p:ph type="dt" idx="18"/>
          </p:nvPr>
        </p:nvSpPr>
        <p:spPr/>
        <p:txBody>
          <a:bodyPr/>
          <a:p>
            <a:r>
              <a:rPr lang="ja-JP"/>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0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0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4B3963-8616-4847-BC66-609C7F100F5C}"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49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3037BA3-BAB0-48DD-8A05-84D8267AC766}" type="slidenum">
              <a:t>&lt;#&gt;</a:t>
            </a:fld>
          </a:p>
        </p:txBody>
      </p:sp>
      <p:sp>
        <p:nvSpPr>
          <p:cNvPr id="7" name="PlaceHolder 6"/>
          <p:cNvSpPr>
            <a:spLocks noGrp="1"/>
          </p:cNvSpPr>
          <p:nvPr>
            <p:ph type="dt" idx="18"/>
          </p:nvPr>
        </p:nvSpPr>
        <p:spPr/>
        <p:txBody>
          <a:bodyPr/>
          <a:p>
            <a:r>
              <a:rPr lang="ja-JP"/>
              <a:t/>
            </a: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9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6"/>
          </p:nvPr>
        </p:nvSpPr>
        <p:spPr/>
        <p:txBody>
          <a:bodyPr/>
          <a:p>
            <a:r>
              <a:t>Footer</a:t>
            </a:r>
          </a:p>
        </p:txBody>
      </p:sp>
      <p:sp>
        <p:nvSpPr>
          <p:cNvPr id="8" name="PlaceHolder 7"/>
          <p:cNvSpPr>
            <a:spLocks noGrp="1"/>
          </p:cNvSpPr>
          <p:nvPr>
            <p:ph type="sldNum" idx="17"/>
          </p:nvPr>
        </p:nvSpPr>
        <p:spPr/>
        <p:txBody>
          <a:bodyPr/>
          <a:p>
            <a:fld id="{C1301622-AF6C-4F64-B21E-93B26ADCA809}" type="slidenum">
              <a:t>&lt;#&gt;</a:t>
            </a:fld>
          </a:p>
        </p:txBody>
      </p:sp>
      <p:sp>
        <p:nvSpPr>
          <p:cNvPr id="9" name="PlaceHolder 8"/>
          <p:cNvSpPr>
            <a:spLocks noGrp="1"/>
          </p:cNvSpPr>
          <p:nvPr>
            <p:ph type="dt" idx="18"/>
          </p:nvPr>
        </p:nvSpPr>
        <p:spPr/>
        <p:txBody>
          <a:bodyPr/>
          <a:p>
            <a:r>
              <a:rPr lang="ja-JP"/>
              <a:t/>
            </a: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0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0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1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6"/>
          </p:nvPr>
        </p:nvSpPr>
        <p:spPr/>
        <p:txBody>
          <a:bodyPr/>
          <a:p>
            <a:r>
              <a:t>Footer</a:t>
            </a:r>
          </a:p>
        </p:txBody>
      </p:sp>
      <p:sp>
        <p:nvSpPr>
          <p:cNvPr id="10" name="PlaceHolder 9"/>
          <p:cNvSpPr>
            <a:spLocks noGrp="1"/>
          </p:cNvSpPr>
          <p:nvPr>
            <p:ph type="sldNum" idx="17"/>
          </p:nvPr>
        </p:nvSpPr>
        <p:spPr/>
        <p:txBody>
          <a:bodyPr/>
          <a:p>
            <a:fld id="{BD3EBC52-F87C-4DD2-A833-EB1557B4CB20}" type="slidenum">
              <a:t>&lt;#&gt;</a:t>
            </a:fld>
          </a:p>
        </p:txBody>
      </p:sp>
      <p:sp>
        <p:nvSpPr>
          <p:cNvPr id="11" name="PlaceHolder 10"/>
          <p:cNvSpPr>
            <a:spLocks noGrp="1"/>
          </p:cNvSpPr>
          <p:nvPr>
            <p:ph type="dt" idx="18"/>
          </p:nvPr>
        </p:nvSpPr>
        <p:spPr/>
        <p:txBody>
          <a:bodyPr/>
          <a:p>
            <a:r>
              <a:rPr lang="ja-JP"/>
              <a:t/>
            </a: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F03854F-804F-4A36-B84D-C3D353437595}" type="slidenum">
              <a:t>&lt;#&gt;</a:t>
            </a:fld>
          </a:p>
        </p:txBody>
      </p:sp>
      <p:sp>
        <p:nvSpPr>
          <p:cNvPr id="4" name="PlaceHolder 3"/>
          <p:cNvSpPr>
            <a:spLocks noGrp="1"/>
          </p:cNvSpPr>
          <p:nvPr>
            <p:ph type="dt" idx="21"/>
          </p:nvPr>
        </p:nvSpPr>
        <p:spPr/>
        <p:txBody>
          <a:bodyPr/>
          <a:p>
            <a:r>
              <a:rPr lang="ja-JP"/>
              <a:t/>
            </a: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8A17AF17-7CE2-4AF2-A427-2BC77028A8F3}"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07C6880B-A658-4CF6-A934-3B882D775A65}" type="slidenum">
              <a:t>&lt;#&gt;</a:t>
            </a:fld>
          </a:p>
        </p:txBody>
      </p:sp>
      <p:sp>
        <p:nvSpPr>
          <p:cNvPr id="6" name="PlaceHolder 5"/>
          <p:cNvSpPr>
            <a:spLocks noGrp="1"/>
          </p:cNvSpPr>
          <p:nvPr>
            <p:ph type="dt" idx="21"/>
          </p:nvPr>
        </p:nvSpPr>
        <p:spPr/>
        <p:txBody>
          <a:bodyPr/>
          <a:p>
            <a:r>
              <a:rPr lang="ja-JP"/>
              <a:t/>
            </a: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84EE9C1D-AB2C-46AE-8B7D-040245361B23}"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23B756CA-146E-424D-AFB1-E09C5366EB6A}"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9"/>
          </p:nvPr>
        </p:nvSpPr>
        <p:spPr/>
        <p:txBody>
          <a:bodyPr/>
          <a:p>
            <a:r>
              <a:t>Footer</a:t>
            </a:r>
          </a:p>
        </p:txBody>
      </p:sp>
      <p:sp>
        <p:nvSpPr>
          <p:cNvPr id="4" name="PlaceHolder 3"/>
          <p:cNvSpPr>
            <a:spLocks noGrp="1"/>
          </p:cNvSpPr>
          <p:nvPr>
            <p:ph type="sldNum" idx="20"/>
          </p:nvPr>
        </p:nvSpPr>
        <p:spPr/>
        <p:txBody>
          <a:bodyPr/>
          <a:p>
            <a:fld id="{B55B94EA-052D-43A7-8B9B-11B991F401BE}" type="slidenum">
              <a:t>&lt;#&gt;</a:t>
            </a:fld>
          </a:p>
        </p:txBody>
      </p:sp>
      <p:sp>
        <p:nvSpPr>
          <p:cNvPr id="5" name="PlaceHolder 4"/>
          <p:cNvSpPr>
            <a:spLocks noGrp="1"/>
          </p:cNvSpPr>
          <p:nvPr>
            <p:ph type="dt" idx="21"/>
          </p:nvPr>
        </p:nvSpPr>
        <p:spPr/>
        <p:txBody>
          <a:bodyPr/>
          <a:p>
            <a:r>
              <a:rPr lang="ja-JP"/>
              <a:t/>
            </a: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7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7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C87ADC9E-E2CF-4942-A5B4-73406F5BEA21}"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11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936219C-E713-4CE0-8064-F5CAAA9EB2DF}"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7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8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437E2760-7FD7-4510-8B55-5B8F598E1D79}"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9"/>
          </p:nvPr>
        </p:nvSpPr>
        <p:spPr/>
        <p:txBody>
          <a:bodyPr/>
          <a:p>
            <a:r>
              <a:t>Footer</a:t>
            </a:r>
          </a:p>
        </p:txBody>
      </p:sp>
      <p:sp>
        <p:nvSpPr>
          <p:cNvPr id="7" name="PlaceHolder 6"/>
          <p:cNvSpPr>
            <a:spLocks noGrp="1"/>
          </p:cNvSpPr>
          <p:nvPr>
            <p:ph type="sldNum" idx="20"/>
          </p:nvPr>
        </p:nvSpPr>
        <p:spPr/>
        <p:txBody>
          <a:bodyPr/>
          <a:p>
            <a:fld id="{C53FFA55-8210-4C99-8E14-9708650978D0}" type="slidenum">
              <a:t>&lt;#&gt;</a:t>
            </a:fld>
          </a:p>
        </p:txBody>
      </p:sp>
      <p:sp>
        <p:nvSpPr>
          <p:cNvPr id="8" name="PlaceHolder 7"/>
          <p:cNvSpPr>
            <a:spLocks noGrp="1"/>
          </p:cNvSpPr>
          <p:nvPr>
            <p:ph type="dt" idx="21"/>
          </p:nvPr>
        </p:nvSpPr>
        <p:spPr/>
        <p:txBody>
          <a:bodyPr/>
          <a:p>
            <a:r>
              <a:rPr lang="ja-JP"/>
              <a:t/>
            </a: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8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125F6EE1-09F9-4807-93C1-5C74FCDFFAAF}" type="slidenum">
              <a:t>&lt;#&gt;</a:t>
            </a:fld>
          </a:p>
        </p:txBody>
      </p:sp>
      <p:sp>
        <p:nvSpPr>
          <p:cNvPr id="7" name="PlaceHolder 6"/>
          <p:cNvSpPr>
            <a:spLocks noGrp="1"/>
          </p:cNvSpPr>
          <p:nvPr>
            <p:ph type="dt" idx="21"/>
          </p:nvPr>
        </p:nvSpPr>
        <p:spPr/>
        <p:txBody>
          <a:bodyPr/>
          <a:p>
            <a:r>
              <a:rPr lang="ja-JP"/>
              <a:t/>
            </a: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5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9"/>
          </p:nvPr>
        </p:nvSpPr>
        <p:spPr/>
        <p:txBody>
          <a:bodyPr/>
          <a:p>
            <a:r>
              <a:t>Footer</a:t>
            </a:r>
          </a:p>
        </p:txBody>
      </p:sp>
      <p:sp>
        <p:nvSpPr>
          <p:cNvPr id="8" name="PlaceHolder 7"/>
          <p:cNvSpPr>
            <a:spLocks noGrp="1"/>
          </p:cNvSpPr>
          <p:nvPr>
            <p:ph type="sldNum" idx="20"/>
          </p:nvPr>
        </p:nvSpPr>
        <p:spPr/>
        <p:txBody>
          <a:bodyPr/>
          <a:p>
            <a:fld id="{A8E7BE5E-65C6-4DEB-82F2-1E9110488604}" type="slidenum">
              <a:t>&lt;#&gt;</a:t>
            </a:fld>
          </a:p>
        </p:txBody>
      </p:sp>
      <p:sp>
        <p:nvSpPr>
          <p:cNvPr id="9" name="PlaceHolder 8"/>
          <p:cNvSpPr>
            <a:spLocks noGrp="1"/>
          </p:cNvSpPr>
          <p:nvPr>
            <p:ph type="dt" idx="21"/>
          </p:nvPr>
        </p:nvSpPr>
        <p:spPr/>
        <p:txBody>
          <a:bodyPr/>
          <a:p>
            <a:r>
              <a:rPr lang="ja-JP"/>
              <a:t/>
            </a: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9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9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0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9"/>
          </p:nvPr>
        </p:nvSpPr>
        <p:spPr/>
        <p:txBody>
          <a:bodyPr/>
          <a:p>
            <a:r>
              <a:t>Footer</a:t>
            </a:r>
          </a:p>
        </p:txBody>
      </p:sp>
      <p:sp>
        <p:nvSpPr>
          <p:cNvPr id="10" name="PlaceHolder 9"/>
          <p:cNvSpPr>
            <a:spLocks noGrp="1"/>
          </p:cNvSpPr>
          <p:nvPr>
            <p:ph type="sldNum" idx="20"/>
          </p:nvPr>
        </p:nvSpPr>
        <p:spPr/>
        <p:txBody>
          <a:bodyPr/>
          <a:p>
            <a:fld id="{113DC6F8-A2DB-4743-AF92-FB179240C424}" type="slidenum">
              <a:t>&lt;#&gt;</a:t>
            </a:fld>
          </a:p>
        </p:txBody>
      </p:sp>
      <p:sp>
        <p:nvSpPr>
          <p:cNvPr id="11" name="PlaceHolder 10"/>
          <p:cNvSpPr>
            <a:spLocks noGrp="1"/>
          </p:cNvSpPr>
          <p:nvPr>
            <p:ph type="dt" idx="21"/>
          </p:nvPr>
        </p:nvSpPr>
        <p:spPr/>
        <p:txBody>
          <a:bodyPr/>
          <a:p>
            <a:r>
              <a:rPr lang="ja-JP"/>
              <a:t/>
            </a: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9832A46-52F9-4E5D-85AD-90485043E3BD}" type="slidenum">
              <a:t>&lt;#&gt;</a:t>
            </a:fld>
          </a:p>
        </p:txBody>
      </p:sp>
      <p:sp>
        <p:nvSpPr>
          <p:cNvPr id="4" name="PlaceHolder 3"/>
          <p:cNvSpPr>
            <a:spLocks noGrp="1"/>
          </p:cNvSpPr>
          <p:nvPr>
            <p:ph type="dt" idx="24"/>
          </p:nvPr>
        </p:nvSpPr>
        <p:spPr/>
        <p:txBody>
          <a:bodyPr/>
          <a:p>
            <a:r>
              <a:rPr lang="ja-JP"/>
              <a:t/>
            </a: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9A0D2904-CA24-42E6-B41F-BE525335861B}"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5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05BF06D0-CDCC-49AF-8287-3EE1762C7C52}" type="slidenum">
              <a:t>&lt;#&gt;</a:t>
            </a:fld>
          </a:p>
        </p:txBody>
      </p:sp>
      <p:sp>
        <p:nvSpPr>
          <p:cNvPr id="6" name="PlaceHolder 5"/>
          <p:cNvSpPr>
            <a:spLocks noGrp="1"/>
          </p:cNvSpPr>
          <p:nvPr>
            <p:ph type="dt" idx="24"/>
          </p:nvPr>
        </p:nvSpPr>
        <p:spPr/>
        <p:txBody>
          <a:bodyPr/>
          <a:p>
            <a:r>
              <a:rPr lang="ja-JP"/>
              <a:t/>
            </a: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AE3AAB8B-31B7-4CD6-A9DD-466E8BA2F94E}"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6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1515179D-3B22-4A0A-A77C-C421EE580594}"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C1CEB00-578A-4C85-AC6F-FE0F3E274514}" type="slidenum">
              <a:t>&lt;#&gt;</a:t>
            </a:fld>
          </a:p>
        </p:txBody>
      </p:sp>
      <p:sp>
        <p:nvSpPr>
          <p:cNvPr id="8" name="PlaceHolder 7"/>
          <p:cNvSpPr>
            <a:spLocks noGrp="1"/>
          </p:cNvSpPr>
          <p:nvPr>
            <p:ph type="dt" idx="3"/>
          </p:nvPr>
        </p:nvSpPr>
        <p:spPr/>
        <p:txBody>
          <a:bodyPr/>
          <a:p>
            <a:r>
              <a:rPr lang="ja-JP"/>
              <a:t/>
            </a: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5E0AFB55-341C-45F5-9924-4A5CBB6AD540}" type="slidenum">
              <a:t>&lt;#&gt;</a:t>
            </a:fld>
          </a:p>
        </p:txBody>
      </p:sp>
      <p:sp>
        <p:nvSpPr>
          <p:cNvPr id="5" name="PlaceHolder 4"/>
          <p:cNvSpPr>
            <a:spLocks noGrp="1"/>
          </p:cNvSpPr>
          <p:nvPr>
            <p:ph type="dt" idx="24"/>
          </p:nvPr>
        </p:nvSpPr>
        <p:spPr/>
        <p:txBody>
          <a:bodyPr/>
          <a:p>
            <a:r>
              <a:rPr lang="ja-JP"/>
              <a:t/>
            </a:r>
          </a:p>
        </p:txBody>
      </p:sp>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6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6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6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3DE50981-903D-4ACF-AEE8-83A84DFC1AF9}"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6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endParaRPr b="0" lang="en-US" sz="3200" spc="-1" strike="noStrike">
              <a:latin typeface="Arial"/>
            </a:endParaRPr>
          </a:p>
        </p:txBody>
      </p:sp>
      <p:sp>
        <p:nvSpPr>
          <p:cNvPr id="67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9D3D2CE6-5480-4633-8BE5-29DCE447A951}"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2"/>
          </p:nvPr>
        </p:nvSpPr>
        <p:spPr/>
        <p:txBody>
          <a:bodyPr/>
          <a:p>
            <a:r>
              <a:t>Footer</a:t>
            </a:r>
          </a:p>
        </p:txBody>
      </p:sp>
      <p:sp>
        <p:nvSpPr>
          <p:cNvPr id="7" name="PlaceHolder 6"/>
          <p:cNvSpPr>
            <a:spLocks noGrp="1"/>
          </p:cNvSpPr>
          <p:nvPr>
            <p:ph type="sldNum" idx="23"/>
          </p:nvPr>
        </p:nvSpPr>
        <p:spPr/>
        <p:txBody>
          <a:bodyPr/>
          <a:p>
            <a:fld id="{72FA8EE6-A42F-4B79-916B-948F6A5A28CB}" type="slidenum">
              <a:t>&lt;#&gt;</a:t>
            </a:fld>
          </a:p>
        </p:txBody>
      </p:sp>
      <p:sp>
        <p:nvSpPr>
          <p:cNvPr id="8" name="PlaceHolder 7"/>
          <p:cNvSpPr>
            <a:spLocks noGrp="1"/>
          </p:cNvSpPr>
          <p:nvPr>
            <p:ph type="dt" idx="24"/>
          </p:nvPr>
        </p:nvSpPr>
        <p:spPr/>
        <p:txBody>
          <a:bodyPr/>
          <a:p>
            <a:r>
              <a:rPr lang="ja-JP"/>
              <a:t/>
            </a: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7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2A963CDA-A258-419D-A600-7A7C0E4C8D73}" type="slidenum">
              <a:t>&lt;#&gt;</a:t>
            </a:fld>
          </a:p>
        </p:txBody>
      </p:sp>
      <p:sp>
        <p:nvSpPr>
          <p:cNvPr id="7" name="PlaceHolder 6"/>
          <p:cNvSpPr>
            <a:spLocks noGrp="1"/>
          </p:cNvSpPr>
          <p:nvPr>
            <p:ph type="dt" idx="24"/>
          </p:nvPr>
        </p:nvSpPr>
        <p:spPr/>
        <p:txBody>
          <a:bodyPr/>
          <a:p>
            <a:r>
              <a:rPr lang="ja-JP"/>
              <a:t/>
            </a: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2"/>
          </p:nvPr>
        </p:nvSpPr>
        <p:spPr/>
        <p:txBody>
          <a:bodyPr/>
          <a:p>
            <a:r>
              <a:t>Footer</a:t>
            </a:r>
          </a:p>
        </p:txBody>
      </p:sp>
      <p:sp>
        <p:nvSpPr>
          <p:cNvPr id="8" name="PlaceHolder 7"/>
          <p:cNvSpPr>
            <a:spLocks noGrp="1"/>
          </p:cNvSpPr>
          <p:nvPr>
            <p:ph type="sldNum" idx="23"/>
          </p:nvPr>
        </p:nvSpPr>
        <p:spPr/>
        <p:txBody>
          <a:bodyPr/>
          <a:p>
            <a:fld id="{1AA82851-0799-4278-AAB1-0198EF2F1C72}" type="slidenum">
              <a:t>&lt;#&gt;</a:t>
            </a:fld>
          </a:p>
        </p:txBody>
      </p:sp>
      <p:sp>
        <p:nvSpPr>
          <p:cNvPr id="9" name="PlaceHolder 8"/>
          <p:cNvSpPr>
            <a:spLocks noGrp="1"/>
          </p:cNvSpPr>
          <p:nvPr>
            <p:ph type="dt" idx="24"/>
          </p:nvPr>
        </p:nvSpPr>
        <p:spPr/>
        <p:txBody>
          <a:bodyPr/>
          <a:p>
            <a:r>
              <a:rPr lang="ja-JP"/>
              <a:t/>
            </a:r>
          </a:p>
        </p:txBody>
      </p:sp>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8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8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69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2"/>
          </p:nvPr>
        </p:nvSpPr>
        <p:spPr/>
        <p:txBody>
          <a:bodyPr/>
          <a:p>
            <a:r>
              <a:t>Footer</a:t>
            </a:r>
          </a:p>
        </p:txBody>
      </p:sp>
      <p:sp>
        <p:nvSpPr>
          <p:cNvPr id="10" name="PlaceHolder 9"/>
          <p:cNvSpPr>
            <a:spLocks noGrp="1"/>
          </p:cNvSpPr>
          <p:nvPr>
            <p:ph type="sldNum" idx="23"/>
          </p:nvPr>
        </p:nvSpPr>
        <p:spPr/>
        <p:txBody>
          <a:bodyPr/>
          <a:p>
            <a:fld id="{820708CA-A74F-4CD7-99FA-18A77C2E9268}" type="slidenum">
              <a:t>&lt;#&gt;</a:t>
            </a:fld>
          </a:p>
        </p:txBody>
      </p:sp>
      <p:sp>
        <p:nvSpPr>
          <p:cNvPr id="11" name="PlaceHolder 10"/>
          <p:cNvSpPr>
            <a:spLocks noGrp="1"/>
          </p:cNvSpPr>
          <p:nvPr>
            <p:ph type="dt" idx="24"/>
          </p:nvPr>
        </p:nvSpPr>
        <p:spPr/>
        <p:txBody>
          <a:bodyPr/>
          <a:p>
            <a:r>
              <a:rPr lang="ja-JP"/>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5.xml"/><Relationship Id="rId3" Type="http://schemas.openxmlformats.org/officeDocument/2006/relationships/slideLayout" Target="../slideLayouts/slideLayout86.xml"/><Relationship Id="rId4" Type="http://schemas.openxmlformats.org/officeDocument/2006/relationships/slideLayout" Target="../slideLayouts/slideLayout87.xml"/><Relationship Id="rId5" Type="http://schemas.openxmlformats.org/officeDocument/2006/relationships/slideLayout" Target="../slideLayouts/slideLayout88.xml"/><Relationship Id="rId6" Type="http://schemas.openxmlformats.org/officeDocument/2006/relationships/slideLayout" Target="../slideLayouts/slideLayout89.xml"/><Relationship Id="rId7" Type="http://schemas.openxmlformats.org/officeDocument/2006/relationships/slideLayout" Target="../slideLayouts/slideLayout90.xml"/><Relationship Id="rId8" Type="http://schemas.openxmlformats.org/officeDocument/2006/relationships/slideLayout" Target="../slideLayouts/slideLayout91.xml"/><Relationship Id="rId9" Type="http://schemas.openxmlformats.org/officeDocument/2006/relationships/slideLayout" Target="../slideLayouts/slideLayout92.xml"/><Relationship Id="rId10" Type="http://schemas.openxmlformats.org/officeDocument/2006/relationships/slideLayout" Target="../slideLayouts/slideLayout93.xml"/><Relationship Id="rId11" Type="http://schemas.openxmlformats.org/officeDocument/2006/relationships/slideLayout" Target="../slideLayouts/slideLayout94.xml"/><Relationship Id="rId12" Type="http://schemas.openxmlformats.org/officeDocument/2006/relationships/slideLayout" Target="../slideLayouts/slideLayout95.xml"/><Relationship Id="rId13" Type="http://schemas.openxmlformats.org/officeDocument/2006/relationships/slideLayout" Target="../slideLayouts/slideLayout9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1" name=""/>
          <p:cNvGrpSpPr/>
          <p:nvPr/>
        </p:nvGrpSpPr>
        <p:grpSpPr>
          <a:xfrm>
            <a:off x="2727360" y="4707720"/>
            <a:ext cx="505800" cy="662760"/>
            <a:chOff x="2727360" y="4707720"/>
            <a:chExt cx="505800" cy="662760"/>
          </a:xfrm>
        </p:grpSpPr>
        <p:sp>
          <p:nvSpPr>
            <p:cNvPr id="2" name=""/>
            <p:cNvSpPr/>
            <p:nvPr/>
          </p:nvSpPr>
          <p:spPr>
            <a:xfrm>
              <a:off x="3145680" y="5162760"/>
              <a:ext cx="87480" cy="95760"/>
            </a:xfrm>
            <a:custGeom>
              <a:avLst/>
              <a:gdLst/>
              <a:ahLst/>
              <a:rect l="l" t="t"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style>
            <a:lnRef idx="0"/>
            <a:fillRef idx="0"/>
            <a:effectRef idx="0"/>
            <a:fontRef idx="minor"/>
          </p:style>
        </p:sp>
        <p:sp>
          <p:nvSpPr>
            <p:cNvPr id="3" name=""/>
            <p:cNvSpPr/>
            <p:nvPr/>
          </p:nvSpPr>
          <p:spPr>
            <a:xfrm>
              <a:off x="3048480" y="5151600"/>
              <a:ext cx="152280" cy="192240"/>
            </a:xfrm>
            <a:custGeom>
              <a:avLst/>
              <a:gdLst/>
              <a:ahLst/>
              <a:rect l="l" t="t"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style>
            <a:lnRef idx="0"/>
            <a:fillRef idx="0"/>
            <a:effectRef idx="0"/>
            <a:fontRef idx="minor"/>
          </p:style>
        </p:sp>
        <p:sp>
          <p:nvSpPr>
            <p:cNvPr id="4" name=""/>
            <p:cNvSpPr/>
            <p:nvPr/>
          </p:nvSpPr>
          <p:spPr>
            <a:xfrm>
              <a:off x="3059280" y="5259600"/>
              <a:ext cx="89640" cy="45720"/>
            </a:xfrm>
            <a:custGeom>
              <a:avLst/>
              <a:gdLst/>
              <a:ahLst/>
              <a:rect l="l" t="t"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style>
            <a:lnRef idx="0"/>
            <a:fillRef idx="0"/>
            <a:effectRef idx="0"/>
            <a:fontRef idx="minor"/>
          </p:style>
        </p:sp>
        <p:sp>
          <p:nvSpPr>
            <p:cNvPr id="5" name=""/>
            <p:cNvSpPr/>
            <p:nvPr/>
          </p:nvSpPr>
          <p:spPr>
            <a:xfrm>
              <a:off x="2947680" y="5136120"/>
              <a:ext cx="129600" cy="234360"/>
            </a:xfrm>
            <a:custGeom>
              <a:avLst/>
              <a:gdLst/>
              <a:ahLst/>
              <a:rect l="l" t="t"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style>
            <a:lnRef idx="0"/>
            <a:fillRef idx="0"/>
            <a:effectRef idx="0"/>
            <a:fontRef idx="minor"/>
          </p:style>
        </p:sp>
        <p:sp>
          <p:nvSpPr>
            <p:cNvPr id="6" name=""/>
            <p:cNvSpPr/>
            <p:nvPr/>
          </p:nvSpPr>
          <p:spPr>
            <a:xfrm>
              <a:off x="2832840" y="5136120"/>
              <a:ext cx="129600" cy="234360"/>
            </a:xfrm>
            <a:custGeom>
              <a:avLst/>
              <a:gdLst/>
              <a:ahLst/>
              <a:rect l="l" t="t"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style>
            <a:lnRef idx="0"/>
            <a:fillRef idx="0"/>
            <a:effectRef idx="0"/>
            <a:fontRef idx="minor"/>
          </p:style>
        </p:sp>
        <p:sp>
          <p:nvSpPr>
            <p:cNvPr id="7" name=""/>
            <p:cNvSpPr/>
            <p:nvPr/>
          </p:nvSpPr>
          <p:spPr>
            <a:xfrm>
              <a:off x="2951280" y="5262120"/>
              <a:ext cx="7560" cy="93960"/>
            </a:xfrm>
            <a:custGeom>
              <a:avLst/>
              <a:gdLst/>
              <a:ahLst/>
              <a:rect l="l" t="t"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style>
            <a:lnRef idx="0"/>
            <a:fillRef idx="0"/>
            <a:effectRef idx="0"/>
            <a:fontRef idx="minor"/>
          </p:style>
        </p:sp>
        <p:sp>
          <p:nvSpPr>
            <p:cNvPr id="8" name=""/>
            <p:cNvSpPr/>
            <p:nvPr/>
          </p:nvSpPr>
          <p:spPr>
            <a:xfrm>
              <a:off x="2855880" y="5127120"/>
              <a:ext cx="198000" cy="191160"/>
            </a:xfrm>
            <a:custGeom>
              <a:avLst/>
              <a:gdLst/>
              <a:ahLst/>
              <a:rect l="l" t="t"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style>
            <a:lnRef idx="0"/>
            <a:fillRef idx="0"/>
            <a:effectRef idx="0"/>
            <a:fontRef idx="minor"/>
          </p:style>
        </p:sp>
        <p:sp>
          <p:nvSpPr>
            <p:cNvPr id="9" name=""/>
            <p:cNvSpPr/>
            <p:nvPr/>
          </p:nvSpPr>
          <p:spPr>
            <a:xfrm>
              <a:off x="3033000" y="4707720"/>
              <a:ext cx="148680" cy="289800"/>
            </a:xfrm>
            <a:custGeom>
              <a:avLst/>
              <a:gdLst/>
              <a:ahLst/>
              <a:rect l="l" t="t"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style>
            <a:lnRef idx="0"/>
            <a:fillRef idx="0"/>
            <a:effectRef idx="0"/>
            <a:fontRef idx="minor"/>
          </p:style>
        </p:sp>
        <p:sp>
          <p:nvSpPr>
            <p:cNvPr id="10" name=""/>
            <p:cNvSpPr/>
            <p:nvPr/>
          </p:nvSpPr>
          <p:spPr>
            <a:xfrm>
              <a:off x="3044880" y="4766040"/>
              <a:ext cx="107640" cy="228960"/>
            </a:xfrm>
            <a:custGeom>
              <a:avLst/>
              <a:gdLst/>
              <a:ahLst/>
              <a:rect l="l" t="t"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style>
            <a:lnRef idx="0"/>
            <a:fillRef idx="0"/>
            <a:effectRef idx="0"/>
            <a:fontRef idx="minor"/>
          </p:style>
        </p:sp>
        <p:sp>
          <p:nvSpPr>
            <p:cNvPr id="11" name=""/>
            <p:cNvSpPr/>
            <p:nvPr/>
          </p:nvSpPr>
          <p:spPr>
            <a:xfrm>
              <a:off x="2727360" y="4707720"/>
              <a:ext cx="149400" cy="289800"/>
            </a:xfrm>
            <a:custGeom>
              <a:avLst/>
              <a:gdLst/>
              <a:ahLst/>
              <a:rect l="l" t="t"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style>
            <a:lnRef idx="0"/>
            <a:fillRef idx="0"/>
            <a:effectRef idx="0"/>
            <a:fontRef idx="minor"/>
          </p:style>
        </p:sp>
        <p:sp>
          <p:nvSpPr>
            <p:cNvPr id="12" name=""/>
            <p:cNvSpPr/>
            <p:nvPr/>
          </p:nvSpPr>
          <p:spPr>
            <a:xfrm>
              <a:off x="2756880" y="4766040"/>
              <a:ext cx="107640" cy="230040"/>
            </a:xfrm>
            <a:custGeom>
              <a:avLst/>
              <a:gdLst/>
              <a:ahLst/>
              <a:rect l="l" t="t"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style>
            <a:lnRef idx="0"/>
            <a:fillRef idx="0"/>
            <a:effectRef idx="0"/>
            <a:fontRef idx="minor"/>
          </p:style>
        </p:sp>
        <p:sp>
          <p:nvSpPr>
            <p:cNvPr id="13" name=""/>
            <p:cNvSpPr/>
            <p:nvPr/>
          </p:nvSpPr>
          <p:spPr>
            <a:xfrm>
              <a:off x="2752560" y="4884840"/>
              <a:ext cx="404280" cy="354240"/>
            </a:xfrm>
            <a:custGeom>
              <a:avLst/>
              <a:gdLst/>
              <a:ahLst/>
              <a:rect l="l" t="t"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style>
            <a:lnRef idx="0"/>
            <a:fillRef idx="0"/>
            <a:effectRef idx="0"/>
            <a:fontRef idx="minor"/>
          </p:style>
        </p:sp>
        <p:sp>
          <p:nvSpPr>
            <p:cNvPr id="14" name=""/>
            <p:cNvSpPr/>
            <p:nvPr/>
          </p:nvSpPr>
          <p:spPr>
            <a:xfrm>
              <a:off x="2777040" y="4933440"/>
              <a:ext cx="353160" cy="293040"/>
            </a:xfrm>
            <a:custGeom>
              <a:avLst/>
              <a:gdLst/>
              <a:ahLst/>
              <a:rect l="l" t="t"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style>
            <a:lnRef idx="0"/>
            <a:fillRef idx="0"/>
            <a:effectRef idx="0"/>
            <a:fontRef idx="minor"/>
          </p:style>
        </p:sp>
        <p:sp>
          <p:nvSpPr>
            <p:cNvPr id="15" name=""/>
            <p:cNvSpPr/>
            <p:nvPr/>
          </p:nvSpPr>
          <p:spPr>
            <a:xfrm>
              <a:off x="2871720" y="5143680"/>
              <a:ext cx="166320" cy="59400"/>
            </a:xfrm>
            <a:custGeom>
              <a:avLst/>
              <a:gdLst/>
              <a:ahLst/>
              <a:rect l="l" t="t"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style>
            <a:lnRef idx="0"/>
            <a:fillRef idx="0"/>
            <a:effectRef idx="0"/>
            <a:fontRef idx="minor"/>
          </p:style>
        </p:sp>
        <p:sp>
          <p:nvSpPr>
            <p:cNvPr id="16" name=""/>
            <p:cNvSpPr/>
            <p:nvPr/>
          </p:nvSpPr>
          <p:spPr>
            <a:xfrm>
              <a:off x="3000240" y="4977000"/>
              <a:ext cx="96840" cy="115560"/>
            </a:xfrm>
            <a:custGeom>
              <a:avLst/>
              <a:gdLst/>
              <a:ahLst/>
              <a:rect l="l" t="t"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style>
            <a:lnRef idx="0"/>
            <a:fillRef idx="0"/>
            <a:effectRef idx="0"/>
            <a:fontRef idx="minor"/>
          </p:style>
        </p:sp>
        <p:sp>
          <p:nvSpPr>
            <p:cNvPr id="17" name=""/>
            <p:cNvSpPr/>
            <p:nvPr/>
          </p:nvSpPr>
          <p:spPr>
            <a:xfrm>
              <a:off x="3001680" y="4970520"/>
              <a:ext cx="101520" cy="124920"/>
            </a:xfrm>
            <a:custGeom>
              <a:avLst/>
              <a:gdLst/>
              <a:ahLst/>
              <a:rect l="l" t="t"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style>
            <a:lnRef idx="0"/>
            <a:fillRef idx="0"/>
            <a:effectRef idx="0"/>
            <a:fontRef idx="minor"/>
          </p:style>
        </p:sp>
        <p:sp>
          <p:nvSpPr>
            <p:cNvPr id="18" name=""/>
            <p:cNvSpPr/>
            <p:nvPr/>
          </p:nvSpPr>
          <p:spPr>
            <a:xfrm>
              <a:off x="3015000" y="5004720"/>
              <a:ext cx="56160" cy="69120"/>
            </a:xfrm>
            <a:custGeom>
              <a:avLst/>
              <a:gdLst/>
              <a:ahLst/>
              <a:rect l="l" t="t"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style>
            <a:lnRef idx="0"/>
            <a:fillRef idx="0"/>
            <a:effectRef idx="0"/>
            <a:fontRef idx="minor"/>
          </p:style>
        </p:sp>
        <p:sp>
          <p:nvSpPr>
            <p:cNvPr id="19" name=""/>
            <p:cNvSpPr/>
            <p:nvPr/>
          </p:nvSpPr>
          <p:spPr>
            <a:xfrm>
              <a:off x="2812680" y="4977000"/>
              <a:ext cx="95760" cy="115560"/>
            </a:xfrm>
            <a:custGeom>
              <a:avLst/>
              <a:gdLst/>
              <a:ahLst/>
              <a:rect l="l" t="t"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style>
            <a:lnRef idx="0"/>
            <a:fillRef idx="0"/>
            <a:effectRef idx="0"/>
            <a:fontRef idx="minor"/>
          </p:style>
        </p:sp>
        <p:sp>
          <p:nvSpPr>
            <p:cNvPr id="20" name=""/>
            <p:cNvSpPr/>
            <p:nvPr/>
          </p:nvSpPr>
          <p:spPr>
            <a:xfrm>
              <a:off x="2805840" y="4971600"/>
              <a:ext cx="101880" cy="123120"/>
            </a:xfrm>
            <a:custGeom>
              <a:avLst/>
              <a:gdLst/>
              <a:ahLst/>
              <a:rect l="l" t="t"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style>
            <a:lnRef idx="0"/>
            <a:fillRef idx="0"/>
            <a:effectRef idx="0"/>
            <a:fontRef idx="minor"/>
          </p:style>
        </p:sp>
        <p:sp>
          <p:nvSpPr>
            <p:cNvPr id="21" name=""/>
            <p:cNvSpPr/>
            <p:nvPr/>
          </p:nvSpPr>
          <p:spPr>
            <a:xfrm>
              <a:off x="2837160" y="5004720"/>
              <a:ext cx="56160" cy="69120"/>
            </a:xfrm>
            <a:custGeom>
              <a:avLst/>
              <a:gdLst/>
              <a:ahLst/>
              <a:rect l="l" t="t"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style>
            <a:lnRef idx="0"/>
            <a:fillRef idx="0"/>
            <a:effectRef idx="0"/>
            <a:fontRef idx="minor"/>
          </p:style>
        </p:sp>
        <p:sp>
          <p:nvSpPr>
            <p:cNvPr id="22" name=""/>
            <p:cNvSpPr/>
            <p:nvPr/>
          </p:nvSpPr>
          <p:spPr>
            <a:xfrm>
              <a:off x="2925720" y="5129280"/>
              <a:ext cx="57240" cy="47520"/>
            </a:xfrm>
            <a:custGeom>
              <a:avLst/>
              <a:gdLst/>
              <a:ahLst/>
              <a:rect l="l" t="t"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style>
            <a:lnRef idx="0"/>
            <a:fillRef idx="0"/>
            <a:effectRef idx="0"/>
            <a:fontRef idx="minor"/>
          </p:style>
        </p:sp>
        <p:sp>
          <p:nvSpPr>
            <p:cNvPr id="23" name=""/>
            <p:cNvSpPr/>
            <p:nvPr/>
          </p:nvSpPr>
          <p:spPr>
            <a:xfrm>
              <a:off x="2843640" y="5088240"/>
              <a:ext cx="220320" cy="77760"/>
            </a:xfrm>
            <a:custGeom>
              <a:avLst/>
              <a:gdLst/>
              <a:ahLst/>
              <a:rect l="l" t="t"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style>
            <a:lnRef idx="0"/>
            <a:fillRef idx="0"/>
            <a:effectRef idx="0"/>
            <a:fontRef idx="minor"/>
          </p:style>
        </p:sp>
        <p:sp>
          <p:nvSpPr>
            <p:cNvPr id="24" name=""/>
            <p:cNvSpPr/>
            <p:nvPr/>
          </p:nvSpPr>
          <p:spPr>
            <a:xfrm>
              <a:off x="2912040" y="5073840"/>
              <a:ext cx="83160" cy="38520"/>
            </a:xfrm>
            <a:custGeom>
              <a:avLst/>
              <a:gdLst/>
              <a:ahLst/>
              <a:rect l="l" t="t"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style>
            <a:lnRef idx="0"/>
            <a:fillRef idx="0"/>
            <a:effectRef idx="0"/>
            <a:fontRef idx="minor"/>
          </p:style>
        </p:sp>
      </p:grpSp>
      <p:grpSp>
        <p:nvGrpSpPr>
          <p:cNvPr id="25" name=""/>
          <p:cNvGrpSpPr/>
          <p:nvPr/>
        </p:nvGrpSpPr>
        <p:grpSpPr>
          <a:xfrm>
            <a:off x="1313280" y="4818960"/>
            <a:ext cx="251640" cy="330840"/>
            <a:chOff x="1313280" y="4818960"/>
            <a:chExt cx="251640" cy="330840"/>
          </a:xfrm>
        </p:grpSpPr>
        <p:sp>
          <p:nvSpPr>
            <p:cNvPr id="26" name=""/>
            <p:cNvSpPr/>
            <p:nvPr/>
          </p:nvSpPr>
          <p:spPr>
            <a:xfrm>
              <a:off x="1313280" y="5046480"/>
              <a:ext cx="42840" cy="47160"/>
            </a:xfrm>
            <a:custGeom>
              <a:avLst/>
              <a:gdLst/>
              <a:ahLst/>
              <a:rect l="l" t="t"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style>
            <a:lnRef idx="0"/>
            <a:fillRef idx="0"/>
            <a:effectRef idx="0"/>
            <a:fontRef idx="minor"/>
          </p:style>
        </p:sp>
        <p:sp>
          <p:nvSpPr>
            <p:cNvPr id="27" name=""/>
            <p:cNvSpPr/>
            <p:nvPr/>
          </p:nvSpPr>
          <p:spPr>
            <a:xfrm>
              <a:off x="1329120" y="5040720"/>
              <a:ext cx="75240" cy="95400"/>
            </a:xfrm>
            <a:custGeom>
              <a:avLst/>
              <a:gdLst/>
              <a:ahLst/>
              <a:rect l="l" t="t"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style>
            <a:lnRef idx="0"/>
            <a:fillRef idx="0"/>
            <a:effectRef idx="0"/>
            <a:fontRef idx="minor"/>
          </p:style>
        </p:sp>
        <p:sp>
          <p:nvSpPr>
            <p:cNvPr id="28" name=""/>
            <p:cNvSpPr/>
            <p:nvPr/>
          </p:nvSpPr>
          <p:spPr>
            <a:xfrm>
              <a:off x="1355400" y="5095080"/>
              <a:ext cx="43920" cy="21960"/>
            </a:xfrm>
            <a:custGeom>
              <a:avLst/>
              <a:gdLst/>
              <a:ahLst/>
              <a:rect l="l" t="t"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style>
            <a:lnRef idx="0"/>
            <a:fillRef idx="0"/>
            <a:effectRef idx="0"/>
            <a:fontRef idx="minor"/>
          </p:style>
        </p:sp>
        <p:sp>
          <p:nvSpPr>
            <p:cNvPr id="29" name=""/>
            <p:cNvSpPr/>
            <p:nvPr/>
          </p:nvSpPr>
          <p:spPr>
            <a:xfrm>
              <a:off x="1391400" y="5033160"/>
              <a:ext cx="63720" cy="116640"/>
            </a:xfrm>
            <a:custGeom>
              <a:avLst/>
              <a:gdLst/>
              <a:ahLst/>
              <a:rect l="l" t="t"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style>
            <a:lnRef idx="0"/>
            <a:fillRef idx="0"/>
            <a:effectRef idx="0"/>
            <a:fontRef idx="minor"/>
          </p:style>
        </p:sp>
        <p:sp>
          <p:nvSpPr>
            <p:cNvPr id="30" name=""/>
            <p:cNvSpPr/>
            <p:nvPr/>
          </p:nvSpPr>
          <p:spPr>
            <a:xfrm>
              <a:off x="1448280" y="5033160"/>
              <a:ext cx="64080" cy="116640"/>
            </a:xfrm>
            <a:custGeom>
              <a:avLst/>
              <a:gdLst/>
              <a:ahLst/>
              <a:rect l="l" t="t"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style>
            <a:lnRef idx="0"/>
            <a:fillRef idx="0"/>
            <a:effectRef idx="0"/>
            <a:fontRef idx="minor"/>
          </p:style>
        </p:sp>
        <p:sp>
          <p:nvSpPr>
            <p:cNvPr id="31" name=""/>
            <p:cNvSpPr/>
            <p:nvPr/>
          </p:nvSpPr>
          <p:spPr>
            <a:xfrm>
              <a:off x="1450080" y="5096160"/>
              <a:ext cx="3240" cy="46440"/>
            </a:xfrm>
            <a:custGeom>
              <a:avLst/>
              <a:gdLst/>
              <a:ahLst/>
              <a:rect l="l" t="t"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style>
            <a:lnRef idx="0"/>
            <a:fillRef idx="0"/>
            <a:effectRef idx="0"/>
            <a:fontRef idx="minor"/>
          </p:style>
        </p:sp>
        <p:sp>
          <p:nvSpPr>
            <p:cNvPr id="32" name=""/>
            <p:cNvSpPr/>
            <p:nvPr/>
          </p:nvSpPr>
          <p:spPr>
            <a:xfrm>
              <a:off x="1402920" y="5028840"/>
              <a:ext cx="98280" cy="94680"/>
            </a:xfrm>
            <a:custGeom>
              <a:avLst/>
              <a:gdLst/>
              <a:ahLst/>
              <a:rect l="l" t="t"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style>
            <a:lnRef idx="0"/>
            <a:fillRef idx="0"/>
            <a:effectRef idx="0"/>
            <a:fontRef idx="minor"/>
          </p:style>
        </p:sp>
        <p:sp>
          <p:nvSpPr>
            <p:cNvPr id="33" name=""/>
            <p:cNvSpPr/>
            <p:nvPr/>
          </p:nvSpPr>
          <p:spPr>
            <a:xfrm>
              <a:off x="1338480" y="4818960"/>
              <a:ext cx="73800" cy="144360"/>
            </a:xfrm>
            <a:custGeom>
              <a:avLst/>
              <a:gdLst/>
              <a:ahLst/>
              <a:rect l="l" t="t"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style>
            <a:lnRef idx="0"/>
            <a:fillRef idx="0"/>
            <a:effectRef idx="0"/>
            <a:fontRef idx="minor"/>
          </p:style>
        </p:sp>
        <p:sp>
          <p:nvSpPr>
            <p:cNvPr id="34" name=""/>
            <p:cNvSpPr/>
            <p:nvPr/>
          </p:nvSpPr>
          <p:spPr>
            <a:xfrm>
              <a:off x="1353240" y="4848480"/>
              <a:ext cx="52920" cy="113760"/>
            </a:xfrm>
            <a:custGeom>
              <a:avLst/>
              <a:gdLst/>
              <a:ahLst/>
              <a:rect l="l" t="t"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style>
            <a:lnRef idx="0"/>
            <a:fillRef idx="0"/>
            <a:effectRef idx="0"/>
            <a:fontRef idx="minor"/>
          </p:style>
        </p:sp>
        <p:sp>
          <p:nvSpPr>
            <p:cNvPr id="35" name=""/>
            <p:cNvSpPr/>
            <p:nvPr/>
          </p:nvSpPr>
          <p:spPr>
            <a:xfrm>
              <a:off x="1491120" y="4818960"/>
              <a:ext cx="73800" cy="144360"/>
            </a:xfrm>
            <a:custGeom>
              <a:avLst/>
              <a:gdLst/>
              <a:ahLst/>
              <a:rect l="l" t="t"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style>
            <a:lnRef idx="0"/>
            <a:fillRef idx="0"/>
            <a:effectRef idx="0"/>
            <a:fontRef idx="minor"/>
          </p:style>
        </p:sp>
        <p:sp>
          <p:nvSpPr>
            <p:cNvPr id="36" name=""/>
            <p:cNvSpPr/>
            <p:nvPr/>
          </p:nvSpPr>
          <p:spPr>
            <a:xfrm>
              <a:off x="1497240" y="4848480"/>
              <a:ext cx="53280" cy="114480"/>
            </a:xfrm>
            <a:custGeom>
              <a:avLst/>
              <a:gdLst/>
              <a:ahLst/>
              <a:rect l="l" t="t"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style>
            <a:lnRef idx="0"/>
            <a:fillRef idx="0"/>
            <a:effectRef idx="0"/>
            <a:fontRef idx="minor"/>
          </p:style>
        </p:sp>
        <p:sp>
          <p:nvSpPr>
            <p:cNvPr id="37" name=""/>
            <p:cNvSpPr/>
            <p:nvPr/>
          </p:nvSpPr>
          <p:spPr>
            <a:xfrm>
              <a:off x="1351080" y="4907880"/>
              <a:ext cx="201240" cy="176040"/>
            </a:xfrm>
            <a:custGeom>
              <a:avLst/>
              <a:gdLst/>
              <a:ahLst/>
              <a:rect l="l" t="t"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style>
            <a:lnRef idx="0"/>
            <a:fillRef idx="0"/>
            <a:effectRef idx="0"/>
            <a:fontRef idx="minor"/>
          </p:style>
        </p:sp>
        <p:sp>
          <p:nvSpPr>
            <p:cNvPr id="38" name=""/>
            <p:cNvSpPr/>
            <p:nvPr/>
          </p:nvSpPr>
          <p:spPr>
            <a:xfrm>
              <a:off x="1364400" y="4932000"/>
              <a:ext cx="175680" cy="145800"/>
            </a:xfrm>
            <a:custGeom>
              <a:avLst/>
              <a:gdLst/>
              <a:ahLst/>
              <a:rect l="l" t="t"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style>
            <a:lnRef idx="0"/>
            <a:fillRef idx="0"/>
            <a:effectRef idx="0"/>
            <a:fontRef idx="minor"/>
          </p:style>
        </p:sp>
        <p:sp>
          <p:nvSpPr>
            <p:cNvPr id="39" name=""/>
            <p:cNvSpPr/>
            <p:nvPr/>
          </p:nvSpPr>
          <p:spPr>
            <a:xfrm>
              <a:off x="1410840" y="5037120"/>
              <a:ext cx="82440" cy="28800"/>
            </a:xfrm>
            <a:custGeom>
              <a:avLst/>
              <a:gdLst/>
              <a:ahLst/>
              <a:rect l="l" t="t"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style>
            <a:lnRef idx="0"/>
            <a:fillRef idx="0"/>
            <a:effectRef idx="0"/>
            <a:fontRef idx="minor"/>
          </p:style>
        </p:sp>
        <p:sp>
          <p:nvSpPr>
            <p:cNvPr id="40" name=""/>
            <p:cNvSpPr/>
            <p:nvPr/>
          </p:nvSpPr>
          <p:spPr>
            <a:xfrm>
              <a:off x="1381320" y="4953600"/>
              <a:ext cx="47520" cy="56880"/>
            </a:xfrm>
            <a:custGeom>
              <a:avLst/>
              <a:gdLst/>
              <a:ahLst/>
              <a:rect l="l" t="t"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style>
            <a:lnRef idx="0"/>
            <a:fillRef idx="0"/>
            <a:effectRef idx="0"/>
            <a:fontRef idx="minor"/>
          </p:style>
        </p:sp>
        <p:sp>
          <p:nvSpPr>
            <p:cNvPr id="41" name=""/>
            <p:cNvSpPr/>
            <p:nvPr/>
          </p:nvSpPr>
          <p:spPr>
            <a:xfrm>
              <a:off x="1378080" y="4950720"/>
              <a:ext cx="50040" cy="61200"/>
            </a:xfrm>
            <a:custGeom>
              <a:avLst/>
              <a:gdLst/>
              <a:ahLst/>
              <a:rect l="l" t="t"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style>
            <a:lnRef idx="0"/>
            <a:fillRef idx="0"/>
            <a:effectRef idx="0"/>
            <a:fontRef idx="minor"/>
          </p:style>
        </p:sp>
        <p:sp>
          <p:nvSpPr>
            <p:cNvPr id="42" name=""/>
            <p:cNvSpPr/>
            <p:nvPr/>
          </p:nvSpPr>
          <p:spPr>
            <a:xfrm>
              <a:off x="1393920" y="4967640"/>
              <a:ext cx="27360" cy="33840"/>
            </a:xfrm>
            <a:custGeom>
              <a:avLst/>
              <a:gdLst/>
              <a:ahLst/>
              <a:rect l="l" t="t"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style>
            <a:lnRef idx="0"/>
            <a:fillRef idx="0"/>
            <a:effectRef idx="0"/>
            <a:fontRef idx="minor"/>
          </p:style>
        </p:sp>
        <p:sp>
          <p:nvSpPr>
            <p:cNvPr id="43" name=""/>
            <p:cNvSpPr/>
            <p:nvPr/>
          </p:nvSpPr>
          <p:spPr>
            <a:xfrm>
              <a:off x="1474920" y="4953600"/>
              <a:ext cx="47520" cy="56880"/>
            </a:xfrm>
            <a:custGeom>
              <a:avLst/>
              <a:gdLst/>
              <a:ahLst/>
              <a:rect l="l" t="t"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style>
            <a:lnRef idx="0"/>
            <a:fillRef idx="0"/>
            <a:effectRef idx="0"/>
            <a:fontRef idx="minor"/>
          </p:style>
        </p:sp>
        <p:sp>
          <p:nvSpPr>
            <p:cNvPr id="44" name=""/>
            <p:cNvSpPr/>
            <p:nvPr/>
          </p:nvSpPr>
          <p:spPr>
            <a:xfrm>
              <a:off x="1475640" y="4951080"/>
              <a:ext cx="50400" cy="60480"/>
            </a:xfrm>
            <a:custGeom>
              <a:avLst/>
              <a:gdLst/>
              <a:ahLst/>
              <a:rect l="l" t="t"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style>
            <a:lnRef idx="0"/>
            <a:fillRef idx="0"/>
            <a:effectRef idx="0"/>
            <a:fontRef idx="minor"/>
          </p:style>
        </p:sp>
        <p:sp>
          <p:nvSpPr>
            <p:cNvPr id="45" name=""/>
            <p:cNvSpPr/>
            <p:nvPr/>
          </p:nvSpPr>
          <p:spPr>
            <a:xfrm>
              <a:off x="1482840" y="4967640"/>
              <a:ext cx="27360" cy="33840"/>
            </a:xfrm>
            <a:custGeom>
              <a:avLst/>
              <a:gdLst/>
              <a:ahLst/>
              <a:rect l="l" t="t"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style>
            <a:lnRef idx="0"/>
            <a:fillRef idx="0"/>
            <a:effectRef idx="0"/>
            <a:fontRef idx="minor"/>
          </p:style>
        </p:sp>
        <p:sp>
          <p:nvSpPr>
            <p:cNvPr id="46" name=""/>
            <p:cNvSpPr/>
            <p:nvPr/>
          </p:nvSpPr>
          <p:spPr>
            <a:xfrm>
              <a:off x="1438200" y="5029920"/>
              <a:ext cx="28080" cy="22680"/>
            </a:xfrm>
            <a:custGeom>
              <a:avLst/>
              <a:gdLst/>
              <a:ahLst/>
              <a:rect l="l" t="t"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style>
            <a:lnRef idx="0"/>
            <a:fillRef idx="0"/>
            <a:effectRef idx="0"/>
            <a:fontRef idx="minor"/>
          </p:style>
        </p:sp>
        <p:sp>
          <p:nvSpPr>
            <p:cNvPr id="47" name=""/>
            <p:cNvSpPr/>
            <p:nvPr/>
          </p:nvSpPr>
          <p:spPr>
            <a:xfrm>
              <a:off x="1397880" y="5009400"/>
              <a:ext cx="109440" cy="37800"/>
            </a:xfrm>
            <a:custGeom>
              <a:avLst/>
              <a:gdLst/>
              <a:ahLst/>
              <a:rect l="l" t="t"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style>
            <a:lnRef idx="0"/>
            <a:fillRef idx="0"/>
            <a:effectRef idx="0"/>
            <a:fontRef idx="minor"/>
          </p:style>
        </p:sp>
        <p:sp>
          <p:nvSpPr>
            <p:cNvPr id="48" name=""/>
            <p:cNvSpPr/>
            <p:nvPr/>
          </p:nvSpPr>
          <p:spPr>
            <a:xfrm>
              <a:off x="1432080" y="5002200"/>
              <a:ext cx="40680" cy="18360"/>
            </a:xfrm>
            <a:custGeom>
              <a:avLst/>
              <a:gdLst/>
              <a:ahLst/>
              <a:rect l="l" t="t"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style>
            <a:lnRef idx="0"/>
            <a:fillRef idx="0"/>
            <a:effectRef idx="0"/>
            <a:fontRef idx="minor"/>
          </p:style>
        </p:sp>
      </p:grpSp>
      <p:sp>
        <p:nvSpPr>
          <p:cNvPr id="49" name=""/>
          <p:cNvSpPr/>
          <p:nvPr/>
        </p:nvSpPr>
        <p:spPr>
          <a:xfrm>
            <a:off x="6666840" y="487368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50" name=""/>
          <p:cNvSpPr/>
          <p:nvPr/>
        </p:nvSpPr>
        <p:spPr>
          <a:xfrm>
            <a:off x="6652800" y="486684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51" name=""/>
          <p:cNvSpPr/>
          <p:nvPr/>
        </p:nvSpPr>
        <p:spPr>
          <a:xfrm>
            <a:off x="6652800" y="486252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52" name=""/>
          <p:cNvSpPr/>
          <p:nvPr/>
        </p:nvSpPr>
        <p:spPr>
          <a:xfrm>
            <a:off x="6320880" y="490104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53" name=""/>
          <p:cNvSpPr/>
          <p:nvPr/>
        </p:nvSpPr>
        <p:spPr>
          <a:xfrm>
            <a:off x="6404760" y="483048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54" name=""/>
          <p:cNvSpPr/>
          <p:nvPr/>
        </p:nvSpPr>
        <p:spPr>
          <a:xfrm>
            <a:off x="6508080" y="493632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55" name=""/>
          <p:cNvSpPr/>
          <p:nvPr/>
        </p:nvSpPr>
        <p:spPr>
          <a:xfrm>
            <a:off x="6507000" y="481896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56" name=""/>
          <p:cNvSpPr/>
          <p:nvPr/>
        </p:nvSpPr>
        <p:spPr>
          <a:xfrm>
            <a:off x="6503400" y="481140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57" name=""/>
          <p:cNvSpPr/>
          <p:nvPr/>
        </p:nvSpPr>
        <p:spPr>
          <a:xfrm>
            <a:off x="6422760" y="474912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58" name=""/>
          <p:cNvSpPr/>
          <p:nvPr/>
        </p:nvSpPr>
        <p:spPr>
          <a:xfrm>
            <a:off x="6351120" y="474588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59" name=""/>
          <p:cNvSpPr/>
          <p:nvPr/>
        </p:nvSpPr>
        <p:spPr>
          <a:xfrm>
            <a:off x="6446520" y="476892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60" name=""/>
          <p:cNvSpPr/>
          <p:nvPr/>
        </p:nvSpPr>
        <p:spPr>
          <a:xfrm>
            <a:off x="6388200" y="482796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61" name=""/>
          <p:cNvSpPr/>
          <p:nvPr/>
        </p:nvSpPr>
        <p:spPr>
          <a:xfrm>
            <a:off x="6395400" y="483804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62" name=""/>
          <p:cNvSpPr/>
          <p:nvPr/>
        </p:nvSpPr>
        <p:spPr>
          <a:xfrm>
            <a:off x="6381360" y="484380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63" name=""/>
          <p:cNvSpPr/>
          <p:nvPr/>
        </p:nvSpPr>
        <p:spPr>
          <a:xfrm>
            <a:off x="6336000" y="492516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sp>
        <p:nvSpPr>
          <p:cNvPr id="64" name=""/>
          <p:cNvSpPr/>
          <p:nvPr/>
        </p:nvSpPr>
        <p:spPr>
          <a:xfrm>
            <a:off x="9180000" y="4140000"/>
            <a:ext cx="178560" cy="898560"/>
          </a:xfrm>
          <a:prstGeom prst="rect">
            <a:avLst/>
          </a:prstGeom>
          <a:solidFill>
            <a:srgbClr val="74b531"/>
          </a:solidFill>
          <a:ln w="18000">
            <a:noFill/>
          </a:ln>
        </p:spPr>
        <p:style>
          <a:lnRef idx="0"/>
          <a:fillRef idx="0"/>
          <a:effectRef idx="0"/>
          <a:fontRef idx="minor"/>
        </p:style>
      </p:sp>
      <p:sp>
        <p:nvSpPr>
          <p:cNvPr id="65" name=""/>
          <p:cNvSpPr/>
          <p:nvPr/>
        </p:nvSpPr>
        <p:spPr>
          <a:xfrm>
            <a:off x="882000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66" name=""/>
          <p:cNvSpPr/>
          <p:nvPr/>
        </p:nvSpPr>
        <p:spPr>
          <a:xfrm>
            <a:off x="891000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67" name=""/>
          <p:cNvSpPr/>
          <p:nvPr/>
        </p:nvSpPr>
        <p:spPr>
          <a:xfrm>
            <a:off x="900036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68" name=""/>
          <p:cNvSpPr/>
          <p:nvPr/>
        </p:nvSpPr>
        <p:spPr>
          <a:xfrm>
            <a:off x="909000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69" name=""/>
          <p:cNvSpPr/>
          <p:nvPr/>
        </p:nvSpPr>
        <p:spPr>
          <a:xfrm>
            <a:off x="8190360" y="4140000"/>
            <a:ext cx="178560" cy="898560"/>
          </a:xfrm>
          <a:prstGeom prst="rect">
            <a:avLst/>
          </a:prstGeom>
          <a:solidFill>
            <a:srgbClr val="74b531"/>
          </a:solidFill>
          <a:ln w="18000">
            <a:noFill/>
          </a:ln>
        </p:spPr>
        <p:style>
          <a:lnRef idx="0"/>
          <a:fillRef idx="0"/>
          <a:effectRef idx="0"/>
          <a:fontRef idx="minor"/>
        </p:style>
      </p:sp>
      <p:sp>
        <p:nvSpPr>
          <p:cNvPr id="70" name=""/>
          <p:cNvSpPr/>
          <p:nvPr/>
        </p:nvSpPr>
        <p:spPr>
          <a:xfrm>
            <a:off x="792000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71" name=""/>
          <p:cNvSpPr/>
          <p:nvPr/>
        </p:nvSpPr>
        <p:spPr>
          <a:xfrm>
            <a:off x="801036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72" name=""/>
          <p:cNvSpPr/>
          <p:nvPr/>
        </p:nvSpPr>
        <p:spPr>
          <a:xfrm>
            <a:off x="810000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73" name=""/>
          <p:cNvGrpSpPr/>
          <p:nvPr/>
        </p:nvGrpSpPr>
        <p:grpSpPr>
          <a:xfrm>
            <a:off x="8820000" y="3600000"/>
            <a:ext cx="358560" cy="268560"/>
            <a:chOff x="8820000" y="3600000"/>
            <a:chExt cx="358560" cy="268560"/>
          </a:xfrm>
        </p:grpSpPr>
        <p:sp>
          <p:nvSpPr>
            <p:cNvPr id="74" name=""/>
            <p:cNvSpPr/>
            <p:nvPr/>
          </p:nvSpPr>
          <p:spPr>
            <a:xfrm>
              <a:off x="8968680" y="360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75" name=""/>
            <p:cNvSpPr/>
            <p:nvPr/>
          </p:nvSpPr>
          <p:spPr>
            <a:xfrm>
              <a:off x="8820000" y="360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76" name=""/>
            <p:cNvSpPr/>
            <p:nvPr/>
          </p:nvSpPr>
          <p:spPr>
            <a:xfrm>
              <a:off x="9140400" y="371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77" name=""/>
            <p:cNvSpPr/>
            <p:nvPr/>
          </p:nvSpPr>
          <p:spPr>
            <a:xfrm>
              <a:off x="9094680" y="372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78" name=""/>
            <p:cNvSpPr/>
            <p:nvPr/>
          </p:nvSpPr>
          <p:spPr>
            <a:xfrm>
              <a:off x="8844480" y="364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79" name=""/>
            <p:cNvSpPr/>
            <p:nvPr/>
          </p:nvSpPr>
          <p:spPr>
            <a:xfrm>
              <a:off x="8861400" y="369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0" name=""/>
            <p:cNvSpPr/>
            <p:nvPr/>
          </p:nvSpPr>
          <p:spPr>
            <a:xfrm>
              <a:off x="8887320" y="372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81" name=""/>
            <p:cNvSpPr/>
            <p:nvPr/>
          </p:nvSpPr>
          <p:spPr>
            <a:xfrm>
              <a:off x="8919000" y="376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82" name=""/>
          <p:cNvGrpSpPr/>
          <p:nvPr/>
        </p:nvGrpSpPr>
        <p:grpSpPr>
          <a:xfrm>
            <a:off x="8460000" y="3780000"/>
            <a:ext cx="358560" cy="268560"/>
            <a:chOff x="8460000" y="3780000"/>
            <a:chExt cx="358560" cy="268560"/>
          </a:xfrm>
        </p:grpSpPr>
        <p:sp>
          <p:nvSpPr>
            <p:cNvPr id="83" name=""/>
            <p:cNvSpPr/>
            <p:nvPr/>
          </p:nvSpPr>
          <p:spPr>
            <a:xfrm>
              <a:off x="8608680" y="378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84" name=""/>
            <p:cNvSpPr/>
            <p:nvPr/>
          </p:nvSpPr>
          <p:spPr>
            <a:xfrm>
              <a:off x="8460000" y="378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85" name=""/>
            <p:cNvSpPr/>
            <p:nvPr/>
          </p:nvSpPr>
          <p:spPr>
            <a:xfrm>
              <a:off x="8780400" y="389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86" name=""/>
            <p:cNvSpPr/>
            <p:nvPr/>
          </p:nvSpPr>
          <p:spPr>
            <a:xfrm>
              <a:off x="8734680" y="390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87" name=""/>
            <p:cNvSpPr/>
            <p:nvPr/>
          </p:nvSpPr>
          <p:spPr>
            <a:xfrm>
              <a:off x="8484480" y="382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88" name=""/>
            <p:cNvSpPr/>
            <p:nvPr/>
          </p:nvSpPr>
          <p:spPr>
            <a:xfrm>
              <a:off x="8501400" y="387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89" name=""/>
            <p:cNvSpPr/>
            <p:nvPr/>
          </p:nvSpPr>
          <p:spPr>
            <a:xfrm>
              <a:off x="8527320" y="390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90" name=""/>
            <p:cNvSpPr/>
            <p:nvPr/>
          </p:nvSpPr>
          <p:spPr>
            <a:xfrm>
              <a:off x="8559000" y="394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91" name="PlaceHolder 1"/>
          <p:cNvSpPr>
            <a:spLocks noGrp="1"/>
          </p:cNvSpPr>
          <p:nvPr>
            <p:ph type="ftr" idx="1"/>
          </p:nvPr>
        </p:nvSpPr>
        <p:spPr>
          <a:xfrm>
            <a:off x="3447360" y="5165280"/>
            <a:ext cx="3193560" cy="389520"/>
          </a:xfrm>
          <a:prstGeom prst="rect">
            <a:avLst/>
          </a:prstGeom>
          <a:solidFill>
            <a:srgbClr val="74b531"/>
          </a:solid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 </a:t>
            </a:r>
            <a:endParaRPr b="0" lang="en-US" sz="1400" spc="-1" strike="noStrike">
              <a:latin typeface="Noto Serif CJK JP"/>
            </a:endParaRPr>
          </a:p>
        </p:txBody>
      </p:sp>
      <p:sp>
        <p:nvSpPr>
          <p:cNvPr id="92" name="PlaceHolder 2"/>
          <p:cNvSpPr>
            <a:spLocks noGrp="1"/>
          </p:cNvSpPr>
          <p:nvPr>
            <p:ph type="sldNum" idx="2"/>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A140F89A-7069-482C-AF97-577C7D0A1BD2}" type="slidenum">
              <a:rPr b="0" lang="en-US" sz="1400" spc="-1" strike="noStrike">
                <a:latin typeface="Arial"/>
              </a:rPr>
              <a:t>13</a:t>
            </a:fld>
            <a:endParaRPr b="0" lang="en-US" sz="1400" spc="-1" strike="noStrike">
              <a:latin typeface="Noto Serif CJK JP"/>
            </a:endParaRPr>
          </a:p>
        </p:txBody>
      </p:sp>
      <p:sp>
        <p:nvSpPr>
          <p:cNvPr id="93" name="PlaceHolder 3"/>
          <p:cNvSpPr>
            <a:spLocks noGrp="1"/>
          </p:cNvSpPr>
          <p:nvPr>
            <p:ph type="dt" idx="3"/>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 </a:t>
            </a:r>
            <a:endParaRPr b="0" lang="en-US" sz="1400" spc="-1" strike="noStrike">
              <a:latin typeface="Noto Serif CJK JP"/>
            </a:endParaRPr>
          </a:p>
        </p:txBody>
      </p:sp>
      <p:sp>
        <p:nvSpPr>
          <p:cNvPr id="9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9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133"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134"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135"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36"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37"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138"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139"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140"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141"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142" name=""/>
          <p:cNvGrpSpPr/>
          <p:nvPr/>
        </p:nvGrpSpPr>
        <p:grpSpPr>
          <a:xfrm>
            <a:off x="8640000" y="3690000"/>
            <a:ext cx="358560" cy="268560"/>
            <a:chOff x="8640000" y="3690000"/>
            <a:chExt cx="358560" cy="268560"/>
          </a:xfrm>
        </p:grpSpPr>
        <p:sp>
          <p:nvSpPr>
            <p:cNvPr id="143"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44"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45"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46"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47"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48"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49"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0"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151" name=""/>
          <p:cNvGrpSpPr/>
          <p:nvPr/>
        </p:nvGrpSpPr>
        <p:grpSpPr>
          <a:xfrm>
            <a:off x="9180000" y="3510000"/>
            <a:ext cx="358560" cy="268560"/>
            <a:chOff x="9180000" y="3510000"/>
            <a:chExt cx="358560" cy="268560"/>
          </a:xfrm>
        </p:grpSpPr>
        <p:sp>
          <p:nvSpPr>
            <p:cNvPr id="152"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153"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154"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155"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156"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157"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158"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159"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160" name="PlaceHolder 1"/>
          <p:cNvSpPr>
            <a:spLocks noGrp="1"/>
          </p:cNvSpPr>
          <p:nvPr>
            <p:ph type="ftr" idx="4"/>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161" name="PlaceHolder 2"/>
          <p:cNvSpPr>
            <a:spLocks noGrp="1"/>
          </p:cNvSpPr>
          <p:nvPr>
            <p:ph type="sldNum" idx="5"/>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D772CD3-04B3-4867-8F2F-6309C072CCC2}" type="slidenum">
              <a:rPr b="0" lang="en-US" sz="1400" spc="-1" strike="noStrike">
                <a:latin typeface="Arial"/>
              </a:rPr>
              <a:t>&lt;number&gt;</a:t>
            </a:fld>
            <a:endParaRPr b="0" lang="en-US" sz="1400" spc="-1" strike="noStrike">
              <a:latin typeface="Noto Serif CJK JP"/>
            </a:endParaRPr>
          </a:p>
        </p:txBody>
      </p:sp>
      <p:sp>
        <p:nvSpPr>
          <p:cNvPr id="162" name="PlaceHolder 3"/>
          <p:cNvSpPr>
            <a:spLocks noGrp="1"/>
          </p:cNvSpPr>
          <p:nvPr>
            <p:ph type="dt" idx="6"/>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1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a:t>
            </a:r>
            <a:r>
              <a:rPr b="0" lang="en-US" sz="4400" spc="-1" strike="noStrike">
                <a:latin typeface="Arial"/>
              </a:rPr>
              <a: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a:t>
            </a:r>
            <a:r>
              <a:rPr b="0" lang="en-US" sz="4400" spc="-1" strike="noStrike">
                <a:latin typeface="Arial"/>
              </a:rPr>
              <a: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02"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03"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04"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5"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06"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07"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08"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09"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10"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11" name=""/>
          <p:cNvGrpSpPr/>
          <p:nvPr/>
        </p:nvGrpSpPr>
        <p:grpSpPr>
          <a:xfrm>
            <a:off x="8640000" y="3690000"/>
            <a:ext cx="358560" cy="268560"/>
            <a:chOff x="8640000" y="3690000"/>
            <a:chExt cx="358560" cy="268560"/>
          </a:xfrm>
        </p:grpSpPr>
        <p:sp>
          <p:nvSpPr>
            <p:cNvPr id="212"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13"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14"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15"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16"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17"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18"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19"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20" name=""/>
          <p:cNvGrpSpPr/>
          <p:nvPr/>
        </p:nvGrpSpPr>
        <p:grpSpPr>
          <a:xfrm>
            <a:off x="9180000" y="3510000"/>
            <a:ext cx="358560" cy="268560"/>
            <a:chOff x="9180000" y="3510000"/>
            <a:chExt cx="358560" cy="268560"/>
          </a:xfrm>
        </p:grpSpPr>
        <p:sp>
          <p:nvSpPr>
            <p:cNvPr id="221"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22"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23"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24"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25"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26"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27"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28"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29" name="PlaceHolder 1"/>
          <p:cNvSpPr>
            <a:spLocks noGrp="1"/>
          </p:cNvSpPr>
          <p:nvPr>
            <p:ph type="ftr" idx="7"/>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30" name="PlaceHolder 2"/>
          <p:cNvSpPr>
            <a:spLocks noGrp="1"/>
          </p:cNvSpPr>
          <p:nvPr>
            <p:ph type="sldNum" idx="8"/>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31212D2-EC03-4024-B8D9-A83504930CA9}" type="slidenum">
              <a:rPr b="0" lang="en-US" sz="1400" spc="-1" strike="noStrike">
                <a:latin typeface="Arial"/>
              </a:rPr>
              <a:t>&lt;number&gt;</a:t>
            </a:fld>
            <a:endParaRPr b="0" lang="en-US" sz="1400" spc="-1" strike="noStrike">
              <a:latin typeface="Noto Serif CJK JP"/>
            </a:endParaRPr>
          </a:p>
        </p:txBody>
      </p:sp>
      <p:sp>
        <p:nvSpPr>
          <p:cNvPr id="231" name="PlaceHolder 3"/>
          <p:cNvSpPr>
            <a:spLocks noGrp="1"/>
          </p:cNvSpPr>
          <p:nvPr>
            <p:ph type="dt" idx="9"/>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232"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233"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
          <p:cNvSpPr/>
          <p:nvPr/>
        </p:nvSpPr>
        <p:spPr>
          <a:xfrm>
            <a:off x="0" y="5040000"/>
            <a:ext cx="10078560" cy="628560"/>
          </a:xfrm>
          <a:prstGeom prst="rect">
            <a:avLst/>
          </a:prstGeom>
          <a:solidFill>
            <a:srgbClr val="9ecf6c"/>
          </a:solidFill>
          <a:ln w="18000">
            <a:noFill/>
          </a:ln>
        </p:spPr>
        <p:style>
          <a:lnRef idx="0"/>
          <a:fillRef idx="0"/>
          <a:effectRef idx="0"/>
          <a:fontRef idx="minor"/>
        </p:style>
      </p:sp>
      <p:sp>
        <p:nvSpPr>
          <p:cNvPr id="271" name=""/>
          <p:cNvSpPr/>
          <p:nvPr/>
        </p:nvSpPr>
        <p:spPr>
          <a:xfrm>
            <a:off x="9180360" y="4140000"/>
            <a:ext cx="178560" cy="898560"/>
          </a:xfrm>
          <a:prstGeom prst="rect">
            <a:avLst/>
          </a:prstGeom>
          <a:solidFill>
            <a:srgbClr val="74b531"/>
          </a:solidFill>
          <a:ln w="18000">
            <a:noFill/>
          </a:ln>
        </p:spPr>
        <p:style>
          <a:lnRef idx="0"/>
          <a:fillRef idx="0"/>
          <a:effectRef idx="0"/>
          <a:fontRef idx="minor"/>
        </p:style>
      </p:sp>
      <p:sp>
        <p:nvSpPr>
          <p:cNvPr id="272" name=""/>
          <p:cNvSpPr/>
          <p:nvPr/>
        </p:nvSpPr>
        <p:spPr>
          <a:xfrm>
            <a:off x="8820360" y="4500000"/>
            <a:ext cx="898560" cy="268560"/>
          </a:xfrm>
          <a:custGeom>
            <a:avLst/>
            <a:gdLst/>
            <a:ahLst/>
            <a:rect l="l" t="t" r="r" b="b"/>
            <a:pathLst>
              <a:path w="71933" h="21600">
                <a:moveTo>
                  <a:pt x="10800" y="0"/>
                </a:moveTo>
                <a:arcTo wR="10800" hR="10800" stAng="16200000" swAng="-5400000"/>
                <a:lnTo>
                  <a:pt x="0" y="10800"/>
                </a:lnTo>
                <a:arcTo wR="10800" hR="10800" stAng="10800000" swAng="-5400000"/>
                <a:lnTo>
                  <a:pt x="61133" y="21600"/>
                </a:lnTo>
                <a:arcTo wR="39533" hR="10800" stAng="5400000" swAng="5400000"/>
                <a:lnTo>
                  <a:pt x="21600" y="10800"/>
                </a:lnTo>
                <a:arcTo wR="39533" hR="10800" stAng="10800000" swAng="5400000"/>
                <a:close/>
              </a:path>
            </a:pathLst>
          </a:custGeom>
          <a:solidFill>
            <a:srgbClr val="74b531"/>
          </a:solidFill>
          <a:ln w="18000">
            <a:noFill/>
          </a:ln>
        </p:spPr>
        <p:style>
          <a:lnRef idx="0"/>
          <a:fillRef idx="0"/>
          <a:effectRef idx="0"/>
          <a:fontRef idx="minor"/>
        </p:style>
      </p:sp>
      <p:sp>
        <p:nvSpPr>
          <p:cNvPr id="273" name=""/>
          <p:cNvSpPr/>
          <p:nvPr/>
        </p:nvSpPr>
        <p:spPr>
          <a:xfrm>
            <a:off x="8910360" y="432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4" name=""/>
          <p:cNvSpPr/>
          <p:nvPr/>
        </p:nvSpPr>
        <p:spPr>
          <a:xfrm>
            <a:off x="9000720" y="414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5" name=""/>
          <p:cNvSpPr/>
          <p:nvPr/>
        </p:nvSpPr>
        <p:spPr>
          <a:xfrm>
            <a:off x="9090360" y="396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sp>
        <p:nvSpPr>
          <p:cNvPr id="276" name=""/>
          <p:cNvSpPr/>
          <p:nvPr/>
        </p:nvSpPr>
        <p:spPr>
          <a:xfrm>
            <a:off x="8190720" y="4140000"/>
            <a:ext cx="178560" cy="898560"/>
          </a:xfrm>
          <a:prstGeom prst="rect">
            <a:avLst/>
          </a:prstGeom>
          <a:solidFill>
            <a:srgbClr val="74b531"/>
          </a:solidFill>
          <a:ln w="18000">
            <a:noFill/>
          </a:ln>
        </p:spPr>
        <p:style>
          <a:lnRef idx="0"/>
          <a:fillRef idx="0"/>
          <a:effectRef idx="0"/>
          <a:fontRef idx="minor"/>
        </p:style>
      </p:sp>
      <p:sp>
        <p:nvSpPr>
          <p:cNvPr id="277" name=""/>
          <p:cNvSpPr/>
          <p:nvPr/>
        </p:nvSpPr>
        <p:spPr>
          <a:xfrm>
            <a:off x="7920360" y="4410000"/>
            <a:ext cx="718560" cy="268560"/>
          </a:xfrm>
          <a:custGeom>
            <a:avLst/>
            <a:gdLst/>
            <a:ahLst/>
            <a:rect l="l" t="t" r="r" b="b"/>
            <a:pathLst>
              <a:path w="57552" h="21600">
                <a:moveTo>
                  <a:pt x="10800" y="0"/>
                </a:moveTo>
                <a:arcTo wR="10800" hR="10800" stAng="16200000" swAng="-5400000"/>
                <a:lnTo>
                  <a:pt x="0" y="10800"/>
                </a:lnTo>
                <a:arcTo wR="10800" hR="10800" stAng="10800000" swAng="-5400000"/>
                <a:lnTo>
                  <a:pt x="46752" y="21600"/>
                </a:lnTo>
                <a:arcTo wR="25152" hR="10800" stAng="5400000" swAng="5400000"/>
                <a:lnTo>
                  <a:pt x="21600" y="10800"/>
                </a:lnTo>
                <a:arcTo wR="25152" hR="10800" stAng="10800000" swAng="5400000"/>
                <a:close/>
              </a:path>
            </a:pathLst>
          </a:custGeom>
          <a:solidFill>
            <a:srgbClr val="74b531"/>
          </a:solidFill>
          <a:ln w="18000">
            <a:noFill/>
          </a:ln>
        </p:spPr>
        <p:style>
          <a:lnRef idx="0"/>
          <a:fillRef idx="0"/>
          <a:effectRef idx="0"/>
          <a:fontRef idx="minor"/>
        </p:style>
      </p:sp>
      <p:sp>
        <p:nvSpPr>
          <p:cNvPr id="278" name=""/>
          <p:cNvSpPr/>
          <p:nvPr/>
        </p:nvSpPr>
        <p:spPr>
          <a:xfrm>
            <a:off x="8010720" y="4230000"/>
            <a:ext cx="538560" cy="268560"/>
          </a:xfrm>
          <a:custGeom>
            <a:avLst/>
            <a:gdLst/>
            <a:ahLst/>
            <a:rect l="l" t="t" r="r" b="b"/>
            <a:pathLst>
              <a:path w="43171" h="21600">
                <a:moveTo>
                  <a:pt x="10800" y="0"/>
                </a:moveTo>
                <a:arcTo wR="10800" hR="10800" stAng="16200000" swAng="-5400000"/>
                <a:lnTo>
                  <a:pt x="0" y="10800"/>
                </a:lnTo>
                <a:arcTo wR="10800" hR="10800" stAng="10800000" swAng="-5400000"/>
                <a:lnTo>
                  <a:pt x="32371" y="21600"/>
                </a:lnTo>
                <a:arcTo wR="10771" hR="10800" stAng="5400000" swAng="5400000"/>
                <a:lnTo>
                  <a:pt x="21600" y="10800"/>
                </a:lnTo>
                <a:arcTo wR="10771" hR="10800" stAng="10800000" swAng="5400000"/>
                <a:close/>
              </a:path>
            </a:pathLst>
          </a:custGeom>
          <a:solidFill>
            <a:srgbClr val="74b531"/>
          </a:solidFill>
          <a:ln w="18000">
            <a:noFill/>
          </a:ln>
        </p:spPr>
        <p:style>
          <a:lnRef idx="0"/>
          <a:fillRef idx="0"/>
          <a:effectRef idx="0"/>
          <a:fontRef idx="minor"/>
        </p:style>
      </p:sp>
      <p:sp>
        <p:nvSpPr>
          <p:cNvPr id="279" name=""/>
          <p:cNvSpPr/>
          <p:nvPr/>
        </p:nvSpPr>
        <p:spPr>
          <a:xfrm>
            <a:off x="8100360" y="4050000"/>
            <a:ext cx="358560" cy="268560"/>
          </a:xfrm>
          <a:custGeom>
            <a:avLst/>
            <a:gdLst/>
            <a:ahLst/>
            <a:rect l="l" t="t" r="r" b="b"/>
            <a:pathLst>
              <a:path w="28790" h="21600">
                <a:moveTo>
                  <a:pt x="10800" y="0"/>
                </a:moveTo>
                <a:arcTo wR="10800" hR="10800" stAng="16200000" swAng="-5400000"/>
                <a:lnTo>
                  <a:pt x="0" y="10800"/>
                </a:lnTo>
                <a:arcTo wR="10800" hR="10800" stAng="10800000" swAng="-5400000"/>
                <a:lnTo>
                  <a:pt x="17990" y="21600"/>
                </a:lnTo>
                <a:arcTo wR="3610" hR="10800" stAng="5400000" swAng="-5400000"/>
                <a:lnTo>
                  <a:pt x="21600" y="10800"/>
                </a:lnTo>
                <a:arcTo wR="3610" hR="10800" stAng="0" swAng="-5400000"/>
                <a:close/>
              </a:path>
            </a:pathLst>
          </a:custGeom>
          <a:solidFill>
            <a:srgbClr val="74b531"/>
          </a:solidFill>
          <a:ln w="18000">
            <a:noFill/>
          </a:ln>
        </p:spPr>
        <p:style>
          <a:lnRef idx="0"/>
          <a:fillRef idx="0"/>
          <a:effectRef idx="0"/>
          <a:fontRef idx="minor"/>
        </p:style>
      </p:sp>
      <p:grpSp>
        <p:nvGrpSpPr>
          <p:cNvPr id="280" name=""/>
          <p:cNvGrpSpPr/>
          <p:nvPr/>
        </p:nvGrpSpPr>
        <p:grpSpPr>
          <a:xfrm>
            <a:off x="8640000" y="3690000"/>
            <a:ext cx="358560" cy="268560"/>
            <a:chOff x="8640000" y="3690000"/>
            <a:chExt cx="358560" cy="268560"/>
          </a:xfrm>
        </p:grpSpPr>
        <p:sp>
          <p:nvSpPr>
            <p:cNvPr id="281" name=""/>
            <p:cNvSpPr/>
            <p:nvPr/>
          </p:nvSpPr>
          <p:spPr>
            <a:xfrm>
              <a:off x="8788680" y="369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82" name=""/>
            <p:cNvSpPr/>
            <p:nvPr/>
          </p:nvSpPr>
          <p:spPr>
            <a:xfrm>
              <a:off x="8640000" y="369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83" name=""/>
            <p:cNvSpPr/>
            <p:nvPr/>
          </p:nvSpPr>
          <p:spPr>
            <a:xfrm>
              <a:off x="8960400" y="380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84" name=""/>
            <p:cNvSpPr/>
            <p:nvPr/>
          </p:nvSpPr>
          <p:spPr>
            <a:xfrm>
              <a:off x="8914680" y="381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85" name=""/>
            <p:cNvSpPr/>
            <p:nvPr/>
          </p:nvSpPr>
          <p:spPr>
            <a:xfrm>
              <a:off x="8664480" y="373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86" name=""/>
            <p:cNvSpPr/>
            <p:nvPr/>
          </p:nvSpPr>
          <p:spPr>
            <a:xfrm>
              <a:off x="8681400" y="378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87" name=""/>
            <p:cNvSpPr/>
            <p:nvPr/>
          </p:nvSpPr>
          <p:spPr>
            <a:xfrm>
              <a:off x="8707320" y="381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88" name=""/>
            <p:cNvSpPr/>
            <p:nvPr/>
          </p:nvSpPr>
          <p:spPr>
            <a:xfrm>
              <a:off x="8739000" y="385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grpSp>
        <p:nvGrpSpPr>
          <p:cNvPr id="289" name=""/>
          <p:cNvGrpSpPr/>
          <p:nvPr/>
        </p:nvGrpSpPr>
        <p:grpSpPr>
          <a:xfrm>
            <a:off x="9180000" y="3510000"/>
            <a:ext cx="358560" cy="268560"/>
            <a:chOff x="9180000" y="3510000"/>
            <a:chExt cx="358560" cy="268560"/>
          </a:xfrm>
        </p:grpSpPr>
        <p:sp>
          <p:nvSpPr>
            <p:cNvPr id="290" name=""/>
            <p:cNvSpPr/>
            <p:nvPr/>
          </p:nvSpPr>
          <p:spPr>
            <a:xfrm>
              <a:off x="9328680" y="3510000"/>
              <a:ext cx="86040" cy="155160"/>
            </a:xfrm>
            <a:custGeom>
              <a:avLst/>
              <a:gdLst/>
              <a:ahLst/>
              <a:rect l="l" t="t"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style>
            <a:lnRef idx="0"/>
            <a:fillRef idx="0"/>
            <a:effectRef idx="0"/>
            <a:fontRef idx="minor"/>
          </p:style>
        </p:sp>
        <p:sp>
          <p:nvSpPr>
            <p:cNvPr id="291" name=""/>
            <p:cNvSpPr/>
            <p:nvPr/>
          </p:nvSpPr>
          <p:spPr>
            <a:xfrm>
              <a:off x="9180000" y="3510000"/>
              <a:ext cx="325080" cy="268560"/>
            </a:xfrm>
            <a:custGeom>
              <a:avLst/>
              <a:gdLst/>
              <a:ahLst/>
              <a:rect l="l" t="t"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style>
            <a:lnRef idx="0"/>
            <a:fillRef idx="0"/>
            <a:effectRef idx="0"/>
            <a:fontRef idx="minor"/>
          </p:style>
        </p:sp>
        <p:sp>
          <p:nvSpPr>
            <p:cNvPr id="292" name=""/>
            <p:cNvSpPr/>
            <p:nvPr/>
          </p:nvSpPr>
          <p:spPr>
            <a:xfrm>
              <a:off x="9500400" y="3628800"/>
              <a:ext cx="38160" cy="25920"/>
            </a:xfrm>
            <a:custGeom>
              <a:avLst/>
              <a:gdLst/>
              <a:ahLst/>
              <a:rect l="l" t="t"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style>
            <a:lnRef idx="0"/>
            <a:fillRef idx="0"/>
            <a:effectRef idx="0"/>
            <a:fontRef idx="minor"/>
          </p:style>
        </p:sp>
        <p:sp>
          <p:nvSpPr>
            <p:cNvPr id="293" name=""/>
            <p:cNvSpPr/>
            <p:nvPr/>
          </p:nvSpPr>
          <p:spPr>
            <a:xfrm>
              <a:off x="9454680" y="3630960"/>
              <a:ext cx="19440" cy="18720"/>
            </a:xfrm>
            <a:custGeom>
              <a:avLst/>
              <a:gdLst/>
              <a:ahLst/>
              <a:rect l="l" t="t"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style>
            <a:lnRef idx="0"/>
            <a:fillRef idx="0"/>
            <a:effectRef idx="0"/>
            <a:fontRef idx="minor"/>
          </p:style>
        </p:sp>
        <p:sp>
          <p:nvSpPr>
            <p:cNvPr id="294" name=""/>
            <p:cNvSpPr/>
            <p:nvPr/>
          </p:nvSpPr>
          <p:spPr>
            <a:xfrm>
              <a:off x="9204480" y="3551760"/>
              <a:ext cx="48600" cy="18720"/>
            </a:xfrm>
            <a:custGeom>
              <a:avLst/>
              <a:gdLst/>
              <a:ahLst/>
              <a:rect l="l" t="t"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style>
            <a:lnRef idx="0"/>
            <a:fillRef idx="0"/>
            <a:effectRef idx="0"/>
            <a:fontRef idx="minor"/>
          </p:style>
        </p:sp>
        <p:sp>
          <p:nvSpPr>
            <p:cNvPr id="295" name=""/>
            <p:cNvSpPr/>
            <p:nvPr/>
          </p:nvSpPr>
          <p:spPr>
            <a:xfrm>
              <a:off x="9221400" y="3600720"/>
              <a:ext cx="55440" cy="10080"/>
            </a:xfrm>
            <a:custGeom>
              <a:avLst/>
              <a:gdLst/>
              <a:ahLst/>
              <a:rect l="l" t="t"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style>
            <a:lnRef idx="0"/>
            <a:fillRef idx="0"/>
            <a:effectRef idx="0"/>
            <a:fontRef idx="minor"/>
          </p:style>
        </p:sp>
        <p:sp>
          <p:nvSpPr>
            <p:cNvPr id="296" name=""/>
            <p:cNvSpPr/>
            <p:nvPr/>
          </p:nvSpPr>
          <p:spPr>
            <a:xfrm>
              <a:off x="9247320" y="3638520"/>
              <a:ext cx="50040" cy="5760"/>
            </a:xfrm>
            <a:custGeom>
              <a:avLst/>
              <a:gdLst/>
              <a:ahLst/>
              <a:rect l="l" t="t"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style>
            <a:lnRef idx="0"/>
            <a:fillRef idx="0"/>
            <a:effectRef idx="0"/>
            <a:fontRef idx="minor"/>
          </p:style>
        </p:sp>
        <p:sp>
          <p:nvSpPr>
            <p:cNvPr id="297" name=""/>
            <p:cNvSpPr/>
            <p:nvPr/>
          </p:nvSpPr>
          <p:spPr>
            <a:xfrm>
              <a:off x="9279000" y="3675240"/>
              <a:ext cx="45720" cy="5400"/>
            </a:xfrm>
            <a:custGeom>
              <a:avLst/>
              <a:gdLst/>
              <a:ahLst/>
              <a:rect l="l" t="t"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style>
            <a:lnRef idx="0"/>
            <a:fillRef idx="0"/>
            <a:effectRef idx="0"/>
            <a:fontRef idx="minor"/>
          </p:style>
        </p:sp>
      </p:grpSp>
      <p:sp>
        <p:nvSpPr>
          <p:cNvPr id="298" name="PlaceHolder 1"/>
          <p:cNvSpPr>
            <a:spLocks noGrp="1"/>
          </p:cNvSpPr>
          <p:nvPr>
            <p:ph type="ftr" idx="10"/>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299" name="PlaceHolder 2"/>
          <p:cNvSpPr>
            <a:spLocks noGrp="1"/>
          </p:cNvSpPr>
          <p:nvPr>
            <p:ph type="sldNum" idx="11"/>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F089A537-176D-4535-B58C-4D89618EEED2}" type="slidenum">
              <a:rPr b="0" lang="en-US" sz="1400" spc="-1" strike="noStrike">
                <a:latin typeface="Arial"/>
              </a:rPr>
              <a:t>&lt;number&gt;</a:t>
            </a:fld>
            <a:endParaRPr b="0" lang="en-US" sz="1400" spc="-1" strike="noStrike">
              <a:latin typeface="Noto Serif CJK JP"/>
            </a:endParaRPr>
          </a:p>
        </p:txBody>
      </p:sp>
      <p:sp>
        <p:nvSpPr>
          <p:cNvPr id="300" name="PlaceHolder 3"/>
          <p:cNvSpPr>
            <a:spLocks noGrp="1"/>
          </p:cNvSpPr>
          <p:nvPr>
            <p:ph type="dt" idx="12"/>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0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0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340" name=""/>
          <p:cNvGrpSpPr/>
          <p:nvPr/>
        </p:nvGrpSpPr>
        <p:grpSpPr>
          <a:xfrm>
            <a:off x="9000000" y="4766400"/>
            <a:ext cx="496080" cy="396000"/>
            <a:chOff x="9000000" y="4766400"/>
            <a:chExt cx="496080" cy="396000"/>
          </a:xfrm>
        </p:grpSpPr>
        <p:sp>
          <p:nvSpPr>
            <p:cNvPr id="341" name=""/>
            <p:cNvSpPr/>
            <p:nvPr/>
          </p:nvSpPr>
          <p:spPr>
            <a:xfrm>
              <a:off x="9345960" y="4894200"/>
              <a:ext cx="150120" cy="227520"/>
            </a:xfrm>
            <a:custGeom>
              <a:avLst/>
              <a:gdLst/>
              <a:ahLst/>
              <a:rect l="l" t="t"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style>
            <a:lnRef idx="0"/>
            <a:fillRef idx="0"/>
            <a:effectRef idx="0"/>
            <a:fontRef idx="minor"/>
          </p:style>
        </p:sp>
        <p:sp>
          <p:nvSpPr>
            <p:cNvPr id="342" name=""/>
            <p:cNvSpPr/>
            <p:nvPr/>
          </p:nvSpPr>
          <p:spPr>
            <a:xfrm>
              <a:off x="9331920" y="4887360"/>
              <a:ext cx="142200" cy="232560"/>
            </a:xfrm>
            <a:custGeom>
              <a:avLst/>
              <a:gdLst/>
              <a:ahLst/>
              <a:rect l="l" t="t"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style>
            <a:lnRef idx="0"/>
            <a:fillRef idx="0"/>
            <a:effectRef idx="0"/>
            <a:fontRef idx="minor"/>
          </p:style>
        </p:sp>
        <p:sp>
          <p:nvSpPr>
            <p:cNvPr id="343" name=""/>
            <p:cNvSpPr/>
            <p:nvPr/>
          </p:nvSpPr>
          <p:spPr>
            <a:xfrm>
              <a:off x="9331920" y="4883040"/>
              <a:ext cx="133920" cy="233640"/>
            </a:xfrm>
            <a:custGeom>
              <a:avLst/>
              <a:gdLst/>
              <a:ahLst/>
              <a:rect l="l" t="t"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style>
            <a:lnRef idx="0"/>
            <a:fillRef idx="0"/>
            <a:effectRef idx="0"/>
            <a:fontRef idx="minor"/>
          </p:style>
        </p:sp>
        <p:sp>
          <p:nvSpPr>
            <p:cNvPr id="344" name=""/>
            <p:cNvSpPr/>
            <p:nvPr/>
          </p:nvSpPr>
          <p:spPr>
            <a:xfrm>
              <a:off x="9000000" y="4921560"/>
              <a:ext cx="228600" cy="212760"/>
            </a:xfrm>
            <a:custGeom>
              <a:avLst/>
              <a:gdLst/>
              <a:ahLst/>
              <a:rect l="l" t="t"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style>
            <a:lnRef idx="0"/>
            <a:fillRef idx="0"/>
            <a:effectRef idx="0"/>
            <a:fontRef idx="minor"/>
          </p:style>
        </p:sp>
        <p:sp>
          <p:nvSpPr>
            <p:cNvPr id="345" name=""/>
            <p:cNvSpPr/>
            <p:nvPr/>
          </p:nvSpPr>
          <p:spPr>
            <a:xfrm>
              <a:off x="9083880" y="4851000"/>
              <a:ext cx="266040" cy="311400"/>
            </a:xfrm>
            <a:custGeom>
              <a:avLst/>
              <a:gdLst/>
              <a:ahLst/>
              <a:rect l="l" t="t"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style>
            <a:lnRef idx="0"/>
            <a:fillRef idx="0"/>
            <a:effectRef idx="0"/>
            <a:fontRef idx="minor"/>
          </p:style>
        </p:sp>
        <p:sp>
          <p:nvSpPr>
            <p:cNvPr id="346" name=""/>
            <p:cNvSpPr/>
            <p:nvPr/>
          </p:nvSpPr>
          <p:spPr>
            <a:xfrm>
              <a:off x="9187200" y="4956840"/>
              <a:ext cx="98640" cy="182520"/>
            </a:xfrm>
            <a:custGeom>
              <a:avLst/>
              <a:gdLst/>
              <a:ahLst/>
              <a:rect l="l" t="t"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style>
            <a:lnRef idx="0"/>
            <a:fillRef idx="0"/>
            <a:effectRef idx="0"/>
            <a:fontRef idx="minor"/>
          </p:style>
        </p:sp>
        <p:sp>
          <p:nvSpPr>
            <p:cNvPr id="347" name=""/>
            <p:cNvSpPr/>
            <p:nvPr/>
          </p:nvSpPr>
          <p:spPr>
            <a:xfrm>
              <a:off x="9186120" y="4839480"/>
              <a:ext cx="178560" cy="280440"/>
            </a:xfrm>
            <a:custGeom>
              <a:avLst/>
              <a:gdLst/>
              <a:ahLst/>
              <a:rect l="l" t="t"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style>
            <a:lnRef idx="0"/>
            <a:fillRef idx="0"/>
            <a:effectRef idx="0"/>
            <a:fontRef idx="minor"/>
          </p:style>
        </p:sp>
        <p:sp>
          <p:nvSpPr>
            <p:cNvPr id="348" name=""/>
            <p:cNvSpPr/>
            <p:nvPr/>
          </p:nvSpPr>
          <p:spPr>
            <a:xfrm>
              <a:off x="9182520" y="4831920"/>
              <a:ext cx="195480" cy="289080"/>
            </a:xfrm>
            <a:custGeom>
              <a:avLst/>
              <a:gdLst/>
              <a:ahLst/>
              <a:rect l="l" t="t"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style>
            <a:lnRef idx="0"/>
            <a:fillRef idx="0"/>
            <a:effectRef idx="0"/>
            <a:fontRef idx="minor"/>
          </p:style>
        </p:sp>
        <p:sp>
          <p:nvSpPr>
            <p:cNvPr id="349" name=""/>
            <p:cNvSpPr/>
            <p:nvPr/>
          </p:nvSpPr>
          <p:spPr>
            <a:xfrm>
              <a:off x="9101880" y="4769640"/>
              <a:ext cx="45360" cy="47520"/>
            </a:xfrm>
            <a:custGeom>
              <a:avLst/>
              <a:gdLst/>
              <a:ahLst/>
              <a:rect l="l" t="t"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style>
            <a:lnRef idx="0"/>
            <a:fillRef idx="0"/>
            <a:effectRef idx="0"/>
            <a:fontRef idx="minor"/>
          </p:style>
        </p:sp>
        <p:sp>
          <p:nvSpPr>
            <p:cNvPr id="350" name=""/>
            <p:cNvSpPr/>
            <p:nvPr/>
          </p:nvSpPr>
          <p:spPr>
            <a:xfrm>
              <a:off x="9030240" y="4766400"/>
              <a:ext cx="161280" cy="191160"/>
            </a:xfrm>
            <a:custGeom>
              <a:avLst/>
              <a:gdLst/>
              <a:ahLst/>
              <a:rect l="l" t="t"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style>
            <a:lnRef idx="0"/>
            <a:fillRef idx="0"/>
            <a:effectRef idx="0"/>
            <a:fontRef idx="minor"/>
          </p:style>
        </p:sp>
        <p:sp>
          <p:nvSpPr>
            <p:cNvPr id="351" name=""/>
            <p:cNvSpPr/>
            <p:nvPr/>
          </p:nvSpPr>
          <p:spPr>
            <a:xfrm>
              <a:off x="9125640" y="4789440"/>
              <a:ext cx="34920" cy="69120"/>
            </a:xfrm>
            <a:custGeom>
              <a:avLst/>
              <a:gdLst/>
              <a:ahLst/>
              <a:rect l="l" t="t"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style>
            <a:lnRef idx="0"/>
            <a:fillRef idx="0"/>
            <a:effectRef idx="0"/>
            <a:fontRef idx="minor"/>
          </p:style>
        </p:sp>
        <p:sp>
          <p:nvSpPr>
            <p:cNvPr id="352" name=""/>
            <p:cNvSpPr/>
            <p:nvPr/>
          </p:nvSpPr>
          <p:spPr>
            <a:xfrm>
              <a:off x="9067320" y="4848480"/>
              <a:ext cx="47520" cy="43560"/>
            </a:xfrm>
            <a:custGeom>
              <a:avLst/>
              <a:gdLst/>
              <a:ahLst/>
              <a:rect l="l" t="t"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style>
            <a:lnRef idx="0"/>
            <a:fillRef idx="0"/>
            <a:effectRef idx="0"/>
            <a:fontRef idx="minor"/>
          </p:style>
        </p:sp>
        <p:sp>
          <p:nvSpPr>
            <p:cNvPr id="353" name=""/>
            <p:cNvSpPr/>
            <p:nvPr/>
          </p:nvSpPr>
          <p:spPr>
            <a:xfrm>
              <a:off x="9074520" y="4858560"/>
              <a:ext cx="28440" cy="25920"/>
            </a:xfrm>
            <a:custGeom>
              <a:avLst/>
              <a:gdLst/>
              <a:ahLst/>
              <a:rect l="l" t="t"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style>
            <a:lnRef idx="0"/>
            <a:fillRef idx="0"/>
            <a:effectRef idx="0"/>
            <a:fontRef idx="minor"/>
          </p:style>
        </p:sp>
        <p:sp>
          <p:nvSpPr>
            <p:cNvPr id="354" name=""/>
            <p:cNvSpPr/>
            <p:nvPr/>
          </p:nvSpPr>
          <p:spPr>
            <a:xfrm>
              <a:off x="9060480" y="4864320"/>
              <a:ext cx="140040" cy="119520"/>
            </a:xfrm>
            <a:custGeom>
              <a:avLst/>
              <a:gdLst/>
              <a:ahLst/>
              <a:rect l="l" t="t"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style>
            <a:lnRef idx="0"/>
            <a:fillRef idx="0"/>
            <a:effectRef idx="0"/>
            <a:fontRef idx="minor"/>
          </p:style>
        </p:sp>
        <p:sp>
          <p:nvSpPr>
            <p:cNvPr id="355" name=""/>
            <p:cNvSpPr/>
            <p:nvPr/>
          </p:nvSpPr>
          <p:spPr>
            <a:xfrm>
              <a:off x="9015120" y="4945680"/>
              <a:ext cx="180000" cy="90360"/>
            </a:xfrm>
            <a:custGeom>
              <a:avLst/>
              <a:gdLst/>
              <a:ahLst/>
              <a:rect l="l" t="t"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style>
            <a:lnRef idx="0"/>
            <a:fillRef idx="0"/>
            <a:effectRef idx="0"/>
            <a:fontRef idx="minor"/>
          </p:style>
        </p:sp>
      </p:grpSp>
      <p:grpSp>
        <p:nvGrpSpPr>
          <p:cNvPr id="356" name=""/>
          <p:cNvGrpSpPr/>
          <p:nvPr/>
        </p:nvGrpSpPr>
        <p:grpSpPr>
          <a:xfrm>
            <a:off x="8190000" y="4770000"/>
            <a:ext cx="448560" cy="538920"/>
            <a:chOff x="8190000" y="4770000"/>
            <a:chExt cx="448560" cy="538920"/>
          </a:xfrm>
        </p:grpSpPr>
        <p:sp>
          <p:nvSpPr>
            <p:cNvPr id="357" name=""/>
            <p:cNvSpPr/>
            <p:nvPr/>
          </p:nvSpPr>
          <p:spPr>
            <a:xfrm>
              <a:off x="8190000" y="5139720"/>
              <a:ext cx="77040" cy="77760"/>
            </a:xfrm>
            <a:custGeom>
              <a:avLst/>
              <a:gdLst/>
              <a:ahLst/>
              <a:rect l="l" t="t"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style>
            <a:lnRef idx="0"/>
            <a:fillRef idx="0"/>
            <a:effectRef idx="0"/>
            <a:fontRef idx="minor"/>
          </p:style>
        </p:sp>
        <p:sp>
          <p:nvSpPr>
            <p:cNvPr id="358" name=""/>
            <p:cNvSpPr/>
            <p:nvPr/>
          </p:nvSpPr>
          <p:spPr>
            <a:xfrm>
              <a:off x="8218440" y="5131080"/>
              <a:ext cx="135000" cy="155880"/>
            </a:xfrm>
            <a:custGeom>
              <a:avLst/>
              <a:gdLst/>
              <a:ahLst/>
              <a:rect l="l" t="t"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style>
            <a:lnRef idx="0"/>
            <a:fillRef idx="0"/>
            <a:effectRef idx="0"/>
            <a:fontRef idx="minor"/>
          </p:style>
        </p:sp>
        <p:sp>
          <p:nvSpPr>
            <p:cNvPr id="359" name=""/>
            <p:cNvSpPr/>
            <p:nvPr/>
          </p:nvSpPr>
          <p:spPr>
            <a:xfrm>
              <a:off x="8264520" y="5218560"/>
              <a:ext cx="79200" cy="36720"/>
            </a:xfrm>
            <a:custGeom>
              <a:avLst/>
              <a:gdLst/>
              <a:ahLst/>
              <a:rect l="l" t="t"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style>
            <a:lnRef idx="0"/>
            <a:fillRef idx="0"/>
            <a:effectRef idx="0"/>
            <a:fontRef idx="minor"/>
          </p:style>
        </p:sp>
        <p:sp>
          <p:nvSpPr>
            <p:cNvPr id="360" name=""/>
            <p:cNvSpPr/>
            <p:nvPr/>
          </p:nvSpPr>
          <p:spPr>
            <a:xfrm>
              <a:off x="8328600" y="5118480"/>
              <a:ext cx="114480" cy="190080"/>
            </a:xfrm>
            <a:custGeom>
              <a:avLst/>
              <a:gdLst/>
              <a:ahLst/>
              <a:rect l="l" t="t"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style>
            <a:lnRef idx="0"/>
            <a:fillRef idx="0"/>
            <a:effectRef idx="0"/>
            <a:fontRef idx="minor"/>
          </p:style>
        </p:sp>
        <p:sp>
          <p:nvSpPr>
            <p:cNvPr id="361" name=""/>
            <p:cNvSpPr/>
            <p:nvPr/>
          </p:nvSpPr>
          <p:spPr>
            <a:xfrm>
              <a:off x="8430120" y="5118480"/>
              <a:ext cx="115200" cy="190440"/>
            </a:xfrm>
            <a:custGeom>
              <a:avLst/>
              <a:gdLst/>
              <a:ahLst/>
              <a:rect l="l" t="t"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style>
            <a:lnRef idx="0"/>
            <a:fillRef idx="0"/>
            <a:effectRef idx="0"/>
            <a:fontRef idx="minor"/>
          </p:style>
        </p:sp>
        <p:sp>
          <p:nvSpPr>
            <p:cNvPr id="362" name=""/>
            <p:cNvSpPr/>
            <p:nvPr/>
          </p:nvSpPr>
          <p:spPr>
            <a:xfrm>
              <a:off x="8433720" y="5220720"/>
              <a:ext cx="6480" cy="76320"/>
            </a:xfrm>
            <a:custGeom>
              <a:avLst/>
              <a:gdLst/>
              <a:ahLst/>
              <a:rect l="l" t="t"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style>
            <a:lnRef idx="0"/>
            <a:fillRef idx="0"/>
            <a:effectRef idx="0"/>
            <a:fontRef idx="minor"/>
          </p:style>
        </p:sp>
        <p:sp>
          <p:nvSpPr>
            <p:cNvPr id="363" name=""/>
            <p:cNvSpPr/>
            <p:nvPr/>
          </p:nvSpPr>
          <p:spPr>
            <a:xfrm>
              <a:off x="8349120" y="5110920"/>
              <a:ext cx="175320" cy="155520"/>
            </a:xfrm>
            <a:custGeom>
              <a:avLst/>
              <a:gdLst/>
              <a:ahLst/>
              <a:rect l="l" t="t"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style>
            <a:lnRef idx="0"/>
            <a:fillRef idx="0"/>
            <a:effectRef idx="0"/>
            <a:fontRef idx="minor"/>
          </p:style>
        </p:sp>
        <p:sp>
          <p:nvSpPr>
            <p:cNvPr id="364" name=""/>
            <p:cNvSpPr/>
            <p:nvPr/>
          </p:nvSpPr>
          <p:spPr>
            <a:xfrm>
              <a:off x="8235720" y="4770000"/>
              <a:ext cx="131760" cy="235440"/>
            </a:xfrm>
            <a:custGeom>
              <a:avLst/>
              <a:gdLst/>
              <a:ahLst/>
              <a:rect l="l" t="t"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style>
            <a:lnRef idx="0"/>
            <a:fillRef idx="0"/>
            <a:effectRef idx="0"/>
            <a:fontRef idx="minor"/>
          </p:style>
        </p:sp>
        <p:sp>
          <p:nvSpPr>
            <p:cNvPr id="365" name=""/>
            <p:cNvSpPr/>
            <p:nvPr/>
          </p:nvSpPr>
          <p:spPr>
            <a:xfrm>
              <a:off x="8261280" y="4817520"/>
              <a:ext cx="95040" cy="185760"/>
            </a:xfrm>
            <a:custGeom>
              <a:avLst/>
              <a:gdLst/>
              <a:ahLst/>
              <a:rect l="l" t="t"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style>
            <a:lnRef idx="0"/>
            <a:fillRef idx="0"/>
            <a:effectRef idx="0"/>
            <a:fontRef idx="minor"/>
          </p:style>
        </p:sp>
        <p:sp>
          <p:nvSpPr>
            <p:cNvPr id="366" name=""/>
            <p:cNvSpPr/>
            <p:nvPr/>
          </p:nvSpPr>
          <p:spPr>
            <a:xfrm>
              <a:off x="8506080" y="4770000"/>
              <a:ext cx="132480" cy="235440"/>
            </a:xfrm>
            <a:custGeom>
              <a:avLst/>
              <a:gdLst/>
              <a:ahLst/>
              <a:rect l="l" t="t"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style>
            <a:lnRef idx="0"/>
            <a:fillRef idx="0"/>
            <a:effectRef idx="0"/>
            <a:fontRef idx="minor"/>
          </p:style>
        </p:sp>
        <p:sp>
          <p:nvSpPr>
            <p:cNvPr id="367" name=""/>
            <p:cNvSpPr/>
            <p:nvPr/>
          </p:nvSpPr>
          <p:spPr>
            <a:xfrm>
              <a:off x="8517240" y="4817520"/>
              <a:ext cx="95040" cy="186840"/>
            </a:xfrm>
            <a:custGeom>
              <a:avLst/>
              <a:gdLst/>
              <a:ahLst/>
              <a:rect l="l" t="t"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style>
            <a:lnRef idx="0"/>
            <a:fillRef idx="0"/>
            <a:effectRef idx="0"/>
            <a:fontRef idx="minor"/>
          </p:style>
        </p:sp>
        <p:sp>
          <p:nvSpPr>
            <p:cNvPr id="368" name=""/>
            <p:cNvSpPr/>
            <p:nvPr/>
          </p:nvSpPr>
          <p:spPr>
            <a:xfrm>
              <a:off x="8257680" y="4914000"/>
              <a:ext cx="358560" cy="287280"/>
            </a:xfrm>
            <a:custGeom>
              <a:avLst/>
              <a:gdLst/>
              <a:ahLst/>
              <a:rect l="l" t="t"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style>
            <a:lnRef idx="0"/>
            <a:fillRef idx="0"/>
            <a:effectRef idx="0"/>
            <a:fontRef idx="minor"/>
          </p:style>
        </p:sp>
        <p:sp>
          <p:nvSpPr>
            <p:cNvPr id="369" name=""/>
            <p:cNvSpPr/>
            <p:nvPr/>
          </p:nvSpPr>
          <p:spPr>
            <a:xfrm>
              <a:off x="8281080" y="4953600"/>
              <a:ext cx="313920" cy="237960"/>
            </a:xfrm>
            <a:custGeom>
              <a:avLst/>
              <a:gdLst/>
              <a:ahLst/>
              <a:rect l="l" t="t"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style>
            <a:lnRef idx="0"/>
            <a:fillRef idx="0"/>
            <a:effectRef idx="0"/>
            <a:fontRef idx="minor"/>
          </p:style>
        </p:sp>
        <p:sp>
          <p:nvSpPr>
            <p:cNvPr id="370" name=""/>
            <p:cNvSpPr/>
            <p:nvPr/>
          </p:nvSpPr>
          <p:spPr>
            <a:xfrm>
              <a:off x="8363160" y="5124600"/>
              <a:ext cx="146880" cy="48240"/>
            </a:xfrm>
            <a:custGeom>
              <a:avLst/>
              <a:gdLst/>
              <a:ahLst/>
              <a:rect l="l" t="t"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style>
            <a:lnRef idx="0"/>
            <a:fillRef idx="0"/>
            <a:effectRef idx="0"/>
            <a:fontRef idx="minor"/>
          </p:style>
        </p:sp>
        <p:sp>
          <p:nvSpPr>
            <p:cNvPr id="371" name=""/>
            <p:cNvSpPr/>
            <p:nvPr/>
          </p:nvSpPr>
          <p:spPr>
            <a:xfrm>
              <a:off x="8310600" y="4988880"/>
              <a:ext cx="85680" cy="93600"/>
            </a:xfrm>
            <a:custGeom>
              <a:avLst/>
              <a:gdLst/>
              <a:ahLst/>
              <a:rect l="l" t="t"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style>
            <a:lnRef idx="0"/>
            <a:fillRef idx="0"/>
            <a:effectRef idx="0"/>
            <a:fontRef idx="minor"/>
          </p:style>
        </p:sp>
        <p:sp>
          <p:nvSpPr>
            <p:cNvPr id="372" name=""/>
            <p:cNvSpPr/>
            <p:nvPr/>
          </p:nvSpPr>
          <p:spPr>
            <a:xfrm>
              <a:off x="8305200" y="4983840"/>
              <a:ext cx="89640" cy="101160"/>
            </a:xfrm>
            <a:custGeom>
              <a:avLst/>
              <a:gdLst/>
              <a:ahLst/>
              <a:rect l="l" t="t"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style>
            <a:lnRef idx="0"/>
            <a:fillRef idx="0"/>
            <a:effectRef idx="0"/>
            <a:fontRef idx="minor"/>
          </p:style>
        </p:sp>
        <p:sp>
          <p:nvSpPr>
            <p:cNvPr id="373" name=""/>
            <p:cNvSpPr/>
            <p:nvPr/>
          </p:nvSpPr>
          <p:spPr>
            <a:xfrm>
              <a:off x="8333280" y="5011200"/>
              <a:ext cx="49680" cy="56160"/>
            </a:xfrm>
            <a:custGeom>
              <a:avLst/>
              <a:gdLst/>
              <a:ahLst/>
              <a:rect l="l" t="t"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4" name=""/>
            <p:cNvSpPr/>
            <p:nvPr/>
          </p:nvSpPr>
          <p:spPr>
            <a:xfrm>
              <a:off x="8477640" y="4988880"/>
              <a:ext cx="85320" cy="93600"/>
            </a:xfrm>
            <a:custGeom>
              <a:avLst/>
              <a:gdLst/>
              <a:ahLst/>
              <a:rect l="l" t="t"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style>
            <a:lnRef idx="0"/>
            <a:fillRef idx="0"/>
            <a:effectRef idx="0"/>
            <a:fontRef idx="minor"/>
          </p:style>
        </p:sp>
        <p:sp>
          <p:nvSpPr>
            <p:cNvPr id="375" name=""/>
            <p:cNvSpPr/>
            <p:nvPr/>
          </p:nvSpPr>
          <p:spPr>
            <a:xfrm>
              <a:off x="8478720" y="4984560"/>
              <a:ext cx="90360" cy="99720"/>
            </a:xfrm>
            <a:custGeom>
              <a:avLst/>
              <a:gdLst/>
              <a:ahLst/>
              <a:rect l="l" t="t"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style>
            <a:lnRef idx="0"/>
            <a:fillRef idx="0"/>
            <a:effectRef idx="0"/>
            <a:fontRef idx="minor"/>
          </p:style>
        </p:sp>
        <p:sp>
          <p:nvSpPr>
            <p:cNvPr id="376" name=""/>
            <p:cNvSpPr/>
            <p:nvPr/>
          </p:nvSpPr>
          <p:spPr>
            <a:xfrm>
              <a:off x="8491680" y="5011200"/>
              <a:ext cx="49320" cy="56160"/>
            </a:xfrm>
            <a:custGeom>
              <a:avLst/>
              <a:gdLst/>
              <a:ahLst/>
              <a:rect l="l" t="t"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style>
            <a:lnRef idx="0"/>
            <a:fillRef idx="0"/>
            <a:effectRef idx="0"/>
            <a:fontRef idx="minor"/>
          </p:style>
        </p:sp>
        <p:sp>
          <p:nvSpPr>
            <p:cNvPr id="377" name=""/>
            <p:cNvSpPr/>
            <p:nvPr/>
          </p:nvSpPr>
          <p:spPr>
            <a:xfrm>
              <a:off x="8412120" y="5113080"/>
              <a:ext cx="50760" cy="38160"/>
            </a:xfrm>
            <a:custGeom>
              <a:avLst/>
              <a:gdLst/>
              <a:ahLst/>
              <a:rect l="l" t="t"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style>
            <a:lnRef idx="0"/>
            <a:fillRef idx="0"/>
            <a:effectRef idx="0"/>
            <a:fontRef idx="minor"/>
          </p:style>
        </p:sp>
        <p:sp>
          <p:nvSpPr>
            <p:cNvPr id="378" name=""/>
            <p:cNvSpPr/>
            <p:nvPr/>
          </p:nvSpPr>
          <p:spPr>
            <a:xfrm>
              <a:off x="8340480" y="5079600"/>
              <a:ext cx="194760" cy="62640"/>
            </a:xfrm>
            <a:custGeom>
              <a:avLst/>
              <a:gdLst/>
              <a:ahLst/>
              <a:rect l="l" t="t"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style>
            <a:lnRef idx="0"/>
            <a:fillRef idx="0"/>
            <a:effectRef idx="0"/>
            <a:fontRef idx="minor"/>
          </p:style>
        </p:sp>
        <p:sp>
          <p:nvSpPr>
            <p:cNvPr id="379" name=""/>
            <p:cNvSpPr/>
            <p:nvPr/>
          </p:nvSpPr>
          <p:spPr>
            <a:xfrm>
              <a:off x="8400960" y="5067720"/>
              <a:ext cx="73440" cy="31320"/>
            </a:xfrm>
            <a:custGeom>
              <a:avLst/>
              <a:gdLst/>
              <a:ahLst/>
              <a:rect l="l" t="t"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style>
            <a:lnRef idx="0"/>
            <a:fillRef idx="0"/>
            <a:effectRef idx="0"/>
            <a:fontRef idx="minor"/>
          </p:style>
        </p:sp>
      </p:grpSp>
      <p:sp>
        <p:nvSpPr>
          <p:cNvPr id="380" name="PlaceHolder 1"/>
          <p:cNvSpPr>
            <a:spLocks noGrp="1"/>
          </p:cNvSpPr>
          <p:nvPr>
            <p:ph type="ftr" idx="13"/>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381" name="PlaceHolder 2"/>
          <p:cNvSpPr>
            <a:spLocks noGrp="1"/>
          </p:cNvSpPr>
          <p:nvPr>
            <p:ph type="sldNum" idx="14"/>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C92BD2AD-1069-46ED-A373-0931EA691C3C}" type="slidenum">
              <a:rPr b="0" lang="en-US" sz="1400" spc="-1" strike="noStrike">
                <a:latin typeface="Arial"/>
              </a:rPr>
              <a:t>&lt;number&gt;</a:t>
            </a:fld>
            <a:endParaRPr b="0" lang="en-US" sz="1400" spc="-1" strike="noStrike">
              <a:latin typeface="Noto Serif CJK JP"/>
            </a:endParaRPr>
          </a:p>
        </p:txBody>
      </p:sp>
      <p:sp>
        <p:nvSpPr>
          <p:cNvPr id="382" name="PlaceHolder 3"/>
          <p:cNvSpPr>
            <a:spLocks noGrp="1"/>
          </p:cNvSpPr>
          <p:nvPr>
            <p:ph type="dt" idx="15"/>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38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38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422" name=""/>
          <p:cNvGrpSpPr/>
          <p:nvPr/>
        </p:nvGrpSpPr>
        <p:grpSpPr>
          <a:xfrm>
            <a:off x="7560000" y="4590000"/>
            <a:ext cx="538560" cy="718560"/>
            <a:chOff x="7560000" y="4590000"/>
            <a:chExt cx="538560" cy="718560"/>
          </a:xfrm>
        </p:grpSpPr>
        <p:sp>
          <p:nvSpPr>
            <p:cNvPr id="42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42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42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42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42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42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42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43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43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43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43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43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43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43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43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43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43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44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44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44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44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44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44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446" name=""/>
          <p:cNvGrpSpPr/>
          <p:nvPr/>
        </p:nvGrpSpPr>
        <p:grpSpPr>
          <a:xfrm>
            <a:off x="9090000" y="4770000"/>
            <a:ext cx="268560" cy="358560"/>
            <a:chOff x="9090000" y="4770000"/>
            <a:chExt cx="268560" cy="358560"/>
          </a:xfrm>
        </p:grpSpPr>
        <p:sp>
          <p:nvSpPr>
            <p:cNvPr id="44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44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44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45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45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45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45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45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45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45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45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45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45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46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46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46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46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46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46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46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46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46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46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470" name="PlaceHolder 1"/>
          <p:cNvSpPr>
            <a:spLocks noGrp="1"/>
          </p:cNvSpPr>
          <p:nvPr>
            <p:ph type="ftr" idx="16"/>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471" name="PlaceHolder 2"/>
          <p:cNvSpPr>
            <a:spLocks noGrp="1"/>
          </p:cNvSpPr>
          <p:nvPr>
            <p:ph type="sldNum" idx="17"/>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F80D7DF6-4D6B-4EA9-8BB2-9679929576E2}" type="slidenum">
              <a:rPr b="0" lang="en-US" sz="1400" spc="-1" strike="noStrike">
                <a:latin typeface="Arial"/>
              </a:rPr>
              <a:t>&lt;number&gt;</a:t>
            </a:fld>
            <a:endParaRPr b="0" lang="en-US" sz="1400" spc="-1" strike="noStrike">
              <a:latin typeface="Noto Serif CJK JP"/>
            </a:endParaRPr>
          </a:p>
        </p:txBody>
      </p:sp>
      <p:sp>
        <p:nvSpPr>
          <p:cNvPr id="472" name="PlaceHolder 3"/>
          <p:cNvSpPr>
            <a:spLocks noGrp="1"/>
          </p:cNvSpPr>
          <p:nvPr>
            <p:ph type="dt" idx="18"/>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47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7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512" name=""/>
          <p:cNvGrpSpPr/>
          <p:nvPr/>
        </p:nvGrpSpPr>
        <p:grpSpPr>
          <a:xfrm>
            <a:off x="7560000" y="4590000"/>
            <a:ext cx="538560" cy="718560"/>
            <a:chOff x="7560000" y="4590000"/>
            <a:chExt cx="538560" cy="718560"/>
          </a:xfrm>
        </p:grpSpPr>
        <p:sp>
          <p:nvSpPr>
            <p:cNvPr id="51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51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51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51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51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51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51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52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52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52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52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52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52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52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52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52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52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53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53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53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53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53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53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536" name=""/>
          <p:cNvGrpSpPr/>
          <p:nvPr/>
        </p:nvGrpSpPr>
        <p:grpSpPr>
          <a:xfrm>
            <a:off x="9090000" y="4770000"/>
            <a:ext cx="268560" cy="358560"/>
            <a:chOff x="9090000" y="4770000"/>
            <a:chExt cx="268560" cy="358560"/>
          </a:xfrm>
        </p:grpSpPr>
        <p:sp>
          <p:nvSpPr>
            <p:cNvPr id="53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53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53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54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54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54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54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54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54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54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54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54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54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55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55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55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55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55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55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55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55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55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55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560" name="PlaceHolder 1"/>
          <p:cNvSpPr>
            <a:spLocks noGrp="1"/>
          </p:cNvSpPr>
          <p:nvPr>
            <p:ph type="ftr" idx="19"/>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561" name="PlaceHolder 2"/>
          <p:cNvSpPr>
            <a:spLocks noGrp="1"/>
          </p:cNvSpPr>
          <p:nvPr>
            <p:ph type="sldNum" idx="20"/>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E33FA282-DBF5-43B3-BC4E-CF2530496A14}" type="slidenum">
              <a:rPr b="0" lang="en-US" sz="1400" spc="-1" strike="noStrike">
                <a:latin typeface="Arial"/>
              </a:rPr>
              <a:t>&lt;number&gt;</a:t>
            </a:fld>
            <a:endParaRPr b="0" lang="en-US" sz="1400" spc="-1" strike="noStrike">
              <a:latin typeface="Noto Serif CJK JP"/>
            </a:endParaRPr>
          </a:p>
        </p:txBody>
      </p:sp>
      <p:sp>
        <p:nvSpPr>
          <p:cNvPr id="562" name="PlaceHolder 3"/>
          <p:cNvSpPr>
            <a:spLocks noGrp="1"/>
          </p:cNvSpPr>
          <p:nvPr>
            <p:ph type="dt" idx="21"/>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56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6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1" name=""/>
          <p:cNvSpPr/>
          <p:nvPr/>
        </p:nvSpPr>
        <p:spPr>
          <a:xfrm>
            <a:off x="0" y="5040000"/>
            <a:ext cx="10078560" cy="628560"/>
          </a:xfrm>
          <a:prstGeom prst="rect">
            <a:avLst/>
          </a:prstGeom>
          <a:solidFill>
            <a:srgbClr val="9ecf6c"/>
          </a:solidFill>
          <a:ln w="18000">
            <a:noFill/>
          </a:ln>
        </p:spPr>
        <p:style>
          <a:lnRef idx="0"/>
          <a:fillRef idx="0"/>
          <a:effectRef idx="0"/>
          <a:fontRef idx="minor"/>
        </p:style>
      </p:sp>
      <p:grpSp>
        <p:nvGrpSpPr>
          <p:cNvPr id="602" name=""/>
          <p:cNvGrpSpPr/>
          <p:nvPr/>
        </p:nvGrpSpPr>
        <p:grpSpPr>
          <a:xfrm>
            <a:off x="7560000" y="4590000"/>
            <a:ext cx="538560" cy="718560"/>
            <a:chOff x="7560000" y="4590000"/>
            <a:chExt cx="538560" cy="718560"/>
          </a:xfrm>
        </p:grpSpPr>
        <p:sp>
          <p:nvSpPr>
            <p:cNvPr id="603" name=""/>
            <p:cNvSpPr/>
            <p:nvPr/>
          </p:nvSpPr>
          <p:spPr>
            <a:xfrm>
              <a:off x="7560000" y="5083560"/>
              <a:ext cx="93240" cy="104040"/>
            </a:xfrm>
            <a:custGeom>
              <a:avLst/>
              <a:gdLst/>
              <a:ahLst/>
              <a:rect l="l" t="t"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style>
            <a:lnRef idx="0"/>
            <a:fillRef idx="0"/>
            <a:effectRef idx="0"/>
            <a:fontRef idx="minor"/>
          </p:style>
        </p:sp>
        <p:sp>
          <p:nvSpPr>
            <p:cNvPr id="604" name=""/>
            <p:cNvSpPr/>
            <p:nvPr/>
          </p:nvSpPr>
          <p:spPr>
            <a:xfrm>
              <a:off x="7594200" y="5071320"/>
              <a:ext cx="162360" cy="208440"/>
            </a:xfrm>
            <a:custGeom>
              <a:avLst/>
              <a:gdLst/>
              <a:ahLst/>
              <a:rect l="l" t="t"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style>
            <a:lnRef idx="0"/>
            <a:fillRef idx="0"/>
            <a:effectRef idx="0"/>
            <a:fontRef idx="minor"/>
          </p:style>
        </p:sp>
        <p:sp>
          <p:nvSpPr>
            <p:cNvPr id="605" name=""/>
            <p:cNvSpPr/>
            <p:nvPr/>
          </p:nvSpPr>
          <p:spPr>
            <a:xfrm>
              <a:off x="7649640" y="5188320"/>
              <a:ext cx="95400" cy="49680"/>
            </a:xfrm>
            <a:custGeom>
              <a:avLst/>
              <a:gdLst/>
              <a:ahLst/>
              <a:rect l="l" t="t"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style>
            <a:lnRef idx="0"/>
            <a:fillRef idx="0"/>
            <a:effectRef idx="0"/>
            <a:fontRef idx="minor"/>
          </p:style>
        </p:sp>
        <p:sp>
          <p:nvSpPr>
            <p:cNvPr id="606" name=""/>
            <p:cNvSpPr/>
            <p:nvPr/>
          </p:nvSpPr>
          <p:spPr>
            <a:xfrm>
              <a:off x="7726320" y="5054400"/>
              <a:ext cx="137880" cy="254160"/>
            </a:xfrm>
            <a:custGeom>
              <a:avLst/>
              <a:gdLst/>
              <a:ahLst/>
              <a:rect l="l" t="t"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style>
            <a:lnRef idx="0"/>
            <a:fillRef idx="0"/>
            <a:effectRef idx="0"/>
            <a:fontRef idx="minor"/>
          </p:style>
        </p:sp>
        <p:sp>
          <p:nvSpPr>
            <p:cNvPr id="607" name=""/>
            <p:cNvSpPr/>
            <p:nvPr/>
          </p:nvSpPr>
          <p:spPr>
            <a:xfrm>
              <a:off x="7848360" y="5054400"/>
              <a:ext cx="138240" cy="254160"/>
            </a:xfrm>
            <a:custGeom>
              <a:avLst/>
              <a:gdLst/>
              <a:ahLst/>
              <a:rect l="l" t="t"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style>
            <a:lnRef idx="0"/>
            <a:fillRef idx="0"/>
            <a:effectRef idx="0"/>
            <a:fontRef idx="minor"/>
          </p:style>
        </p:sp>
        <p:sp>
          <p:nvSpPr>
            <p:cNvPr id="608" name=""/>
            <p:cNvSpPr/>
            <p:nvPr/>
          </p:nvSpPr>
          <p:spPr>
            <a:xfrm>
              <a:off x="7852320" y="5191200"/>
              <a:ext cx="8280" cy="101880"/>
            </a:xfrm>
            <a:custGeom>
              <a:avLst/>
              <a:gdLst/>
              <a:ahLst/>
              <a:rect l="l" t="t"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style>
            <a:lnRef idx="0"/>
            <a:fillRef idx="0"/>
            <a:effectRef idx="0"/>
            <a:fontRef idx="minor"/>
          </p:style>
        </p:sp>
        <p:sp>
          <p:nvSpPr>
            <p:cNvPr id="609" name=""/>
            <p:cNvSpPr/>
            <p:nvPr/>
          </p:nvSpPr>
          <p:spPr>
            <a:xfrm>
              <a:off x="7751160" y="5044680"/>
              <a:ext cx="210600" cy="207360"/>
            </a:xfrm>
            <a:custGeom>
              <a:avLst/>
              <a:gdLst/>
              <a:ahLst/>
              <a:rect l="l" t="t"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style>
            <a:lnRef idx="0"/>
            <a:fillRef idx="0"/>
            <a:effectRef idx="0"/>
            <a:fontRef idx="minor"/>
          </p:style>
        </p:sp>
        <p:sp>
          <p:nvSpPr>
            <p:cNvPr id="610" name=""/>
            <p:cNvSpPr/>
            <p:nvPr/>
          </p:nvSpPr>
          <p:spPr>
            <a:xfrm>
              <a:off x="7614720" y="4590000"/>
              <a:ext cx="158040" cy="314280"/>
            </a:xfrm>
            <a:custGeom>
              <a:avLst/>
              <a:gdLst/>
              <a:ahLst/>
              <a:rect l="l" t="t"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style>
            <a:lnRef idx="0"/>
            <a:fillRef idx="0"/>
            <a:effectRef idx="0"/>
            <a:fontRef idx="minor"/>
          </p:style>
        </p:sp>
        <p:sp>
          <p:nvSpPr>
            <p:cNvPr id="611" name=""/>
            <p:cNvSpPr/>
            <p:nvPr/>
          </p:nvSpPr>
          <p:spPr>
            <a:xfrm>
              <a:off x="7645680" y="4653360"/>
              <a:ext cx="114480" cy="248400"/>
            </a:xfrm>
            <a:custGeom>
              <a:avLst/>
              <a:gdLst/>
              <a:ahLst/>
              <a:rect l="l" t="t"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style>
            <a:lnRef idx="0"/>
            <a:fillRef idx="0"/>
            <a:effectRef idx="0"/>
            <a:fontRef idx="minor"/>
          </p:style>
        </p:sp>
        <p:sp>
          <p:nvSpPr>
            <p:cNvPr id="612" name=""/>
            <p:cNvSpPr/>
            <p:nvPr/>
          </p:nvSpPr>
          <p:spPr>
            <a:xfrm>
              <a:off x="7939440" y="4590000"/>
              <a:ext cx="159120" cy="314280"/>
            </a:xfrm>
            <a:custGeom>
              <a:avLst/>
              <a:gdLst/>
              <a:ahLst/>
              <a:rect l="l" t="t"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style>
            <a:lnRef idx="0"/>
            <a:fillRef idx="0"/>
            <a:effectRef idx="0"/>
            <a:fontRef idx="minor"/>
          </p:style>
        </p:sp>
        <p:sp>
          <p:nvSpPr>
            <p:cNvPr id="613" name=""/>
            <p:cNvSpPr/>
            <p:nvPr/>
          </p:nvSpPr>
          <p:spPr>
            <a:xfrm>
              <a:off x="7952400" y="4653360"/>
              <a:ext cx="114840" cy="249480"/>
            </a:xfrm>
            <a:custGeom>
              <a:avLst/>
              <a:gdLst/>
              <a:ahLst/>
              <a:rect l="l" t="t"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style>
            <a:lnRef idx="0"/>
            <a:fillRef idx="0"/>
            <a:effectRef idx="0"/>
            <a:fontRef idx="minor"/>
          </p:style>
        </p:sp>
        <p:sp>
          <p:nvSpPr>
            <p:cNvPr id="614" name=""/>
            <p:cNvSpPr/>
            <p:nvPr/>
          </p:nvSpPr>
          <p:spPr>
            <a:xfrm>
              <a:off x="7641000" y="4781880"/>
              <a:ext cx="430560" cy="383760"/>
            </a:xfrm>
            <a:custGeom>
              <a:avLst/>
              <a:gdLst/>
              <a:ahLst/>
              <a:rect l="l" t="t"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style>
            <a:lnRef idx="0"/>
            <a:fillRef idx="0"/>
            <a:effectRef idx="0"/>
            <a:fontRef idx="minor"/>
          </p:style>
        </p:sp>
        <p:sp>
          <p:nvSpPr>
            <p:cNvPr id="615" name=""/>
            <p:cNvSpPr/>
            <p:nvPr/>
          </p:nvSpPr>
          <p:spPr>
            <a:xfrm>
              <a:off x="7669440" y="4834800"/>
              <a:ext cx="376200" cy="317880"/>
            </a:xfrm>
            <a:custGeom>
              <a:avLst/>
              <a:gdLst/>
              <a:ahLst/>
              <a:rect l="l" t="t"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style>
            <a:lnRef idx="0"/>
            <a:fillRef idx="0"/>
            <a:effectRef idx="0"/>
            <a:fontRef idx="minor"/>
          </p:style>
        </p:sp>
        <p:sp>
          <p:nvSpPr>
            <p:cNvPr id="616" name=""/>
            <p:cNvSpPr/>
            <p:nvPr/>
          </p:nvSpPr>
          <p:spPr>
            <a:xfrm>
              <a:off x="7768080" y="5062680"/>
              <a:ext cx="176760" cy="64440"/>
            </a:xfrm>
            <a:custGeom>
              <a:avLst/>
              <a:gdLst/>
              <a:ahLst/>
              <a:rect l="l" t="t"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style>
            <a:lnRef idx="0"/>
            <a:fillRef idx="0"/>
            <a:effectRef idx="0"/>
            <a:fontRef idx="minor"/>
          </p:style>
        </p:sp>
        <p:sp>
          <p:nvSpPr>
            <p:cNvPr id="617" name=""/>
            <p:cNvSpPr/>
            <p:nvPr/>
          </p:nvSpPr>
          <p:spPr>
            <a:xfrm>
              <a:off x="7705080" y="4881960"/>
              <a:ext cx="103320" cy="125280"/>
            </a:xfrm>
            <a:custGeom>
              <a:avLst/>
              <a:gdLst/>
              <a:ahLst/>
              <a:rect l="l" t="t"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style>
            <a:lnRef idx="0"/>
            <a:fillRef idx="0"/>
            <a:effectRef idx="0"/>
            <a:fontRef idx="minor"/>
          </p:style>
        </p:sp>
        <p:sp>
          <p:nvSpPr>
            <p:cNvPr id="618" name=""/>
            <p:cNvSpPr/>
            <p:nvPr/>
          </p:nvSpPr>
          <p:spPr>
            <a:xfrm>
              <a:off x="7698240" y="4875120"/>
              <a:ext cx="108000" cy="135360"/>
            </a:xfrm>
            <a:custGeom>
              <a:avLst/>
              <a:gdLst/>
              <a:ahLst/>
              <a:rect l="l" t="t"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style>
            <a:lnRef idx="0"/>
            <a:fillRef idx="0"/>
            <a:effectRef idx="0"/>
            <a:fontRef idx="minor"/>
          </p:style>
        </p:sp>
        <p:sp>
          <p:nvSpPr>
            <p:cNvPr id="619" name=""/>
            <p:cNvSpPr/>
            <p:nvPr/>
          </p:nvSpPr>
          <p:spPr>
            <a:xfrm>
              <a:off x="7732440" y="4911840"/>
              <a:ext cx="59760" cy="74880"/>
            </a:xfrm>
            <a:custGeom>
              <a:avLst/>
              <a:gdLst/>
              <a:ahLst/>
              <a:rect l="l" t="t"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style>
            <a:lnRef idx="0"/>
            <a:fillRef idx="0"/>
            <a:effectRef idx="0"/>
            <a:fontRef idx="minor"/>
          </p:style>
        </p:sp>
        <p:sp>
          <p:nvSpPr>
            <p:cNvPr id="620" name=""/>
            <p:cNvSpPr/>
            <p:nvPr/>
          </p:nvSpPr>
          <p:spPr>
            <a:xfrm>
              <a:off x="7905240" y="4881960"/>
              <a:ext cx="102240" cy="125280"/>
            </a:xfrm>
            <a:custGeom>
              <a:avLst/>
              <a:gdLst/>
              <a:ahLst/>
              <a:rect l="l" t="t"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style>
            <a:lnRef idx="0"/>
            <a:fillRef idx="0"/>
            <a:effectRef idx="0"/>
            <a:fontRef idx="minor"/>
          </p:style>
        </p:sp>
        <p:sp>
          <p:nvSpPr>
            <p:cNvPr id="621" name=""/>
            <p:cNvSpPr/>
            <p:nvPr/>
          </p:nvSpPr>
          <p:spPr>
            <a:xfrm>
              <a:off x="7906680" y="4876200"/>
              <a:ext cx="108720" cy="133560"/>
            </a:xfrm>
            <a:custGeom>
              <a:avLst/>
              <a:gdLst/>
              <a:ahLst/>
              <a:rect l="l" t="t"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style>
            <a:lnRef idx="0"/>
            <a:fillRef idx="0"/>
            <a:effectRef idx="0"/>
            <a:fontRef idx="minor"/>
          </p:style>
        </p:sp>
        <p:sp>
          <p:nvSpPr>
            <p:cNvPr id="622" name=""/>
            <p:cNvSpPr/>
            <p:nvPr/>
          </p:nvSpPr>
          <p:spPr>
            <a:xfrm>
              <a:off x="7921800" y="4911840"/>
              <a:ext cx="59760" cy="74880"/>
            </a:xfrm>
            <a:custGeom>
              <a:avLst/>
              <a:gdLst/>
              <a:ahLst/>
              <a:rect l="l" t="t"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style>
            <a:lnRef idx="0"/>
            <a:fillRef idx="0"/>
            <a:effectRef idx="0"/>
            <a:fontRef idx="minor"/>
          </p:style>
        </p:sp>
        <p:sp>
          <p:nvSpPr>
            <p:cNvPr id="623" name=""/>
            <p:cNvSpPr/>
            <p:nvPr/>
          </p:nvSpPr>
          <p:spPr>
            <a:xfrm>
              <a:off x="7826400" y="5047200"/>
              <a:ext cx="60840" cy="51480"/>
            </a:xfrm>
            <a:custGeom>
              <a:avLst/>
              <a:gdLst/>
              <a:ahLst/>
              <a:rect l="l" t="t"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style>
            <a:lnRef idx="0"/>
            <a:fillRef idx="0"/>
            <a:effectRef idx="0"/>
            <a:fontRef idx="minor"/>
          </p:style>
        </p:sp>
        <p:sp>
          <p:nvSpPr>
            <p:cNvPr id="624" name=""/>
            <p:cNvSpPr/>
            <p:nvPr/>
          </p:nvSpPr>
          <p:spPr>
            <a:xfrm>
              <a:off x="7740360" y="5002560"/>
              <a:ext cx="234360" cy="84240"/>
            </a:xfrm>
            <a:custGeom>
              <a:avLst/>
              <a:gdLst/>
              <a:ahLst/>
              <a:rect l="l" t="t"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style>
            <a:lnRef idx="0"/>
            <a:fillRef idx="0"/>
            <a:effectRef idx="0"/>
            <a:fontRef idx="minor"/>
          </p:style>
        </p:sp>
        <p:sp>
          <p:nvSpPr>
            <p:cNvPr id="625" name=""/>
            <p:cNvSpPr/>
            <p:nvPr/>
          </p:nvSpPr>
          <p:spPr>
            <a:xfrm>
              <a:off x="7813440" y="4987080"/>
              <a:ext cx="88560" cy="41760"/>
            </a:xfrm>
            <a:custGeom>
              <a:avLst/>
              <a:gdLst/>
              <a:ahLst/>
              <a:rect l="l" t="t"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style>
            <a:lnRef idx="0"/>
            <a:fillRef idx="0"/>
            <a:effectRef idx="0"/>
            <a:fontRef idx="minor"/>
          </p:style>
        </p:sp>
      </p:grpSp>
      <p:grpSp>
        <p:nvGrpSpPr>
          <p:cNvPr id="626" name=""/>
          <p:cNvGrpSpPr/>
          <p:nvPr/>
        </p:nvGrpSpPr>
        <p:grpSpPr>
          <a:xfrm>
            <a:off x="9090000" y="4770000"/>
            <a:ext cx="268560" cy="358560"/>
            <a:chOff x="9090000" y="4770000"/>
            <a:chExt cx="268560" cy="358560"/>
          </a:xfrm>
        </p:grpSpPr>
        <p:sp>
          <p:nvSpPr>
            <p:cNvPr id="627" name=""/>
            <p:cNvSpPr/>
            <p:nvPr/>
          </p:nvSpPr>
          <p:spPr>
            <a:xfrm>
              <a:off x="9312840" y="5016600"/>
              <a:ext cx="45720" cy="51120"/>
            </a:xfrm>
            <a:custGeom>
              <a:avLst/>
              <a:gdLst/>
              <a:ahLst/>
              <a:rect l="l" t="t"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style>
            <a:lnRef idx="0"/>
            <a:fillRef idx="0"/>
            <a:effectRef idx="0"/>
            <a:fontRef idx="minor"/>
          </p:style>
        </p:sp>
        <p:sp>
          <p:nvSpPr>
            <p:cNvPr id="628" name=""/>
            <p:cNvSpPr/>
            <p:nvPr/>
          </p:nvSpPr>
          <p:spPr>
            <a:xfrm>
              <a:off x="9261000" y="5010480"/>
              <a:ext cx="81000" cy="103680"/>
            </a:xfrm>
            <a:custGeom>
              <a:avLst/>
              <a:gdLst/>
              <a:ahLst/>
              <a:rect l="l" t="t"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style>
            <a:lnRef idx="0"/>
            <a:fillRef idx="0"/>
            <a:effectRef idx="0"/>
            <a:fontRef idx="minor"/>
          </p:style>
        </p:sp>
        <p:sp>
          <p:nvSpPr>
            <p:cNvPr id="629" name=""/>
            <p:cNvSpPr/>
            <p:nvPr/>
          </p:nvSpPr>
          <p:spPr>
            <a:xfrm>
              <a:off x="9266760" y="5069160"/>
              <a:ext cx="46800" cy="24120"/>
            </a:xfrm>
            <a:custGeom>
              <a:avLst/>
              <a:gdLst/>
              <a:ahLst/>
              <a:rect l="l" t="t"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style>
            <a:lnRef idx="0"/>
            <a:fillRef idx="0"/>
            <a:effectRef idx="0"/>
            <a:fontRef idx="minor"/>
          </p:style>
        </p:sp>
        <p:sp>
          <p:nvSpPr>
            <p:cNvPr id="630" name=""/>
            <p:cNvSpPr/>
            <p:nvPr/>
          </p:nvSpPr>
          <p:spPr>
            <a:xfrm>
              <a:off x="9207360" y="5002200"/>
              <a:ext cx="68040" cy="126360"/>
            </a:xfrm>
            <a:custGeom>
              <a:avLst/>
              <a:gdLst/>
              <a:ahLst/>
              <a:rect l="l" t="t"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style>
            <a:lnRef idx="0"/>
            <a:fillRef idx="0"/>
            <a:effectRef idx="0"/>
            <a:fontRef idx="minor"/>
          </p:style>
        </p:sp>
        <p:sp>
          <p:nvSpPr>
            <p:cNvPr id="631" name=""/>
            <p:cNvSpPr/>
            <p:nvPr/>
          </p:nvSpPr>
          <p:spPr>
            <a:xfrm>
              <a:off x="9145800" y="5002200"/>
              <a:ext cx="68400" cy="126360"/>
            </a:xfrm>
            <a:custGeom>
              <a:avLst/>
              <a:gdLst/>
              <a:ahLst/>
              <a:rect l="l" t="t"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style>
            <a:lnRef idx="0"/>
            <a:fillRef idx="0"/>
            <a:effectRef idx="0"/>
            <a:fontRef idx="minor"/>
          </p:style>
        </p:sp>
        <p:sp>
          <p:nvSpPr>
            <p:cNvPr id="632" name=""/>
            <p:cNvSpPr/>
            <p:nvPr/>
          </p:nvSpPr>
          <p:spPr>
            <a:xfrm>
              <a:off x="9208800" y="5070240"/>
              <a:ext cx="3600" cy="50400"/>
            </a:xfrm>
            <a:custGeom>
              <a:avLst/>
              <a:gdLst/>
              <a:ahLst/>
              <a:rect l="l" t="t"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style>
            <a:lnRef idx="0"/>
            <a:fillRef idx="0"/>
            <a:effectRef idx="0"/>
            <a:fontRef idx="minor"/>
          </p:style>
        </p:sp>
        <p:sp>
          <p:nvSpPr>
            <p:cNvPr id="633" name=""/>
            <p:cNvSpPr/>
            <p:nvPr/>
          </p:nvSpPr>
          <p:spPr>
            <a:xfrm>
              <a:off x="9158400" y="4997520"/>
              <a:ext cx="104760" cy="102600"/>
            </a:xfrm>
            <a:custGeom>
              <a:avLst/>
              <a:gdLst/>
              <a:ahLst/>
              <a:rect l="l" t="t"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style>
            <a:lnRef idx="0"/>
            <a:fillRef idx="0"/>
            <a:effectRef idx="0"/>
            <a:fontRef idx="minor"/>
          </p:style>
        </p:sp>
        <p:sp>
          <p:nvSpPr>
            <p:cNvPr id="634" name=""/>
            <p:cNvSpPr/>
            <p:nvPr/>
          </p:nvSpPr>
          <p:spPr>
            <a:xfrm>
              <a:off x="9252720" y="4770000"/>
              <a:ext cx="78840" cy="156240"/>
            </a:xfrm>
            <a:custGeom>
              <a:avLst/>
              <a:gdLst/>
              <a:ahLst/>
              <a:rect l="l" t="t"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style>
            <a:lnRef idx="0"/>
            <a:fillRef idx="0"/>
            <a:effectRef idx="0"/>
            <a:fontRef idx="minor"/>
          </p:style>
        </p:sp>
        <p:sp>
          <p:nvSpPr>
            <p:cNvPr id="635" name=""/>
            <p:cNvSpPr/>
            <p:nvPr/>
          </p:nvSpPr>
          <p:spPr>
            <a:xfrm>
              <a:off x="9259200" y="4801680"/>
              <a:ext cx="56520" cy="123480"/>
            </a:xfrm>
            <a:custGeom>
              <a:avLst/>
              <a:gdLst/>
              <a:ahLst/>
              <a:rect l="l" t="t"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style>
            <a:lnRef idx="0"/>
            <a:fillRef idx="0"/>
            <a:effectRef idx="0"/>
            <a:fontRef idx="minor"/>
          </p:style>
        </p:sp>
        <p:sp>
          <p:nvSpPr>
            <p:cNvPr id="636" name=""/>
            <p:cNvSpPr/>
            <p:nvPr/>
          </p:nvSpPr>
          <p:spPr>
            <a:xfrm>
              <a:off x="9090000" y="4770000"/>
              <a:ext cx="78840" cy="156240"/>
            </a:xfrm>
            <a:custGeom>
              <a:avLst/>
              <a:gdLst/>
              <a:ahLst/>
              <a:rect l="l" t="t"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style>
            <a:lnRef idx="0"/>
            <a:fillRef idx="0"/>
            <a:effectRef idx="0"/>
            <a:fontRef idx="minor"/>
          </p:style>
        </p:sp>
        <p:sp>
          <p:nvSpPr>
            <p:cNvPr id="637" name=""/>
            <p:cNvSpPr/>
            <p:nvPr/>
          </p:nvSpPr>
          <p:spPr>
            <a:xfrm>
              <a:off x="9105480" y="4801680"/>
              <a:ext cx="56880" cy="124200"/>
            </a:xfrm>
            <a:custGeom>
              <a:avLst/>
              <a:gdLst/>
              <a:ahLst/>
              <a:rect l="l" t="t"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style>
            <a:lnRef idx="0"/>
            <a:fillRef idx="0"/>
            <a:effectRef idx="0"/>
            <a:fontRef idx="minor"/>
          </p:style>
        </p:sp>
        <p:sp>
          <p:nvSpPr>
            <p:cNvPr id="638" name=""/>
            <p:cNvSpPr/>
            <p:nvPr/>
          </p:nvSpPr>
          <p:spPr>
            <a:xfrm>
              <a:off x="9103320" y="4866120"/>
              <a:ext cx="214920" cy="190800"/>
            </a:xfrm>
            <a:custGeom>
              <a:avLst/>
              <a:gdLst/>
              <a:ahLst/>
              <a:rect l="l" t="t"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style>
            <a:lnRef idx="0"/>
            <a:fillRef idx="0"/>
            <a:effectRef idx="0"/>
            <a:fontRef idx="minor"/>
          </p:style>
        </p:sp>
        <p:sp>
          <p:nvSpPr>
            <p:cNvPr id="639" name=""/>
            <p:cNvSpPr/>
            <p:nvPr/>
          </p:nvSpPr>
          <p:spPr>
            <a:xfrm>
              <a:off x="9116280" y="4892400"/>
              <a:ext cx="187560" cy="158040"/>
            </a:xfrm>
            <a:custGeom>
              <a:avLst/>
              <a:gdLst/>
              <a:ahLst/>
              <a:rect l="l" t="t"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style>
            <a:lnRef idx="0"/>
            <a:fillRef idx="0"/>
            <a:effectRef idx="0"/>
            <a:fontRef idx="minor"/>
          </p:style>
        </p:sp>
        <p:sp>
          <p:nvSpPr>
            <p:cNvPr id="640" name=""/>
            <p:cNvSpPr/>
            <p:nvPr/>
          </p:nvSpPr>
          <p:spPr>
            <a:xfrm>
              <a:off x="9166680" y="5006520"/>
              <a:ext cx="87840" cy="31320"/>
            </a:xfrm>
            <a:custGeom>
              <a:avLst/>
              <a:gdLst/>
              <a:ahLst/>
              <a:rect l="l" t="t"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style>
            <a:lnRef idx="0"/>
            <a:fillRef idx="0"/>
            <a:effectRef idx="0"/>
            <a:fontRef idx="minor"/>
          </p:style>
        </p:sp>
        <p:sp>
          <p:nvSpPr>
            <p:cNvPr id="641" name=""/>
            <p:cNvSpPr/>
            <p:nvPr/>
          </p:nvSpPr>
          <p:spPr>
            <a:xfrm>
              <a:off x="9235080" y="4915800"/>
              <a:ext cx="51120" cy="61920"/>
            </a:xfrm>
            <a:custGeom>
              <a:avLst/>
              <a:gdLst/>
              <a:ahLst/>
              <a:rect l="l" t="t"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style>
            <a:lnRef idx="0"/>
            <a:fillRef idx="0"/>
            <a:effectRef idx="0"/>
            <a:fontRef idx="minor"/>
          </p:style>
        </p:sp>
        <p:sp>
          <p:nvSpPr>
            <p:cNvPr id="642" name=""/>
            <p:cNvSpPr/>
            <p:nvPr/>
          </p:nvSpPr>
          <p:spPr>
            <a:xfrm>
              <a:off x="9236160" y="4912920"/>
              <a:ext cx="53280" cy="66600"/>
            </a:xfrm>
            <a:custGeom>
              <a:avLst/>
              <a:gdLst/>
              <a:ahLst/>
              <a:rect l="l" t="t"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style>
            <a:lnRef idx="0"/>
            <a:fillRef idx="0"/>
            <a:effectRef idx="0"/>
            <a:fontRef idx="minor"/>
          </p:style>
        </p:sp>
        <p:sp>
          <p:nvSpPr>
            <p:cNvPr id="643" name=""/>
            <p:cNvSpPr/>
            <p:nvPr/>
          </p:nvSpPr>
          <p:spPr>
            <a:xfrm>
              <a:off x="9243360" y="4930920"/>
              <a:ext cx="29160" cy="36720"/>
            </a:xfrm>
            <a:custGeom>
              <a:avLst/>
              <a:gdLst/>
              <a:ahLst/>
              <a:rect l="l" t="t"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style>
            <a:lnRef idx="0"/>
            <a:fillRef idx="0"/>
            <a:effectRef idx="0"/>
            <a:fontRef idx="minor"/>
          </p:style>
        </p:sp>
        <p:sp>
          <p:nvSpPr>
            <p:cNvPr id="644" name=""/>
            <p:cNvSpPr/>
            <p:nvPr/>
          </p:nvSpPr>
          <p:spPr>
            <a:xfrm>
              <a:off x="9135360" y="4915800"/>
              <a:ext cx="50760" cy="61920"/>
            </a:xfrm>
            <a:custGeom>
              <a:avLst/>
              <a:gdLst/>
              <a:ahLst/>
              <a:rect l="l" t="t"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style>
            <a:lnRef idx="0"/>
            <a:fillRef idx="0"/>
            <a:effectRef idx="0"/>
            <a:fontRef idx="minor"/>
          </p:style>
        </p:sp>
        <p:sp>
          <p:nvSpPr>
            <p:cNvPr id="645" name=""/>
            <p:cNvSpPr/>
            <p:nvPr/>
          </p:nvSpPr>
          <p:spPr>
            <a:xfrm>
              <a:off x="9131400" y="4913280"/>
              <a:ext cx="54000" cy="65880"/>
            </a:xfrm>
            <a:custGeom>
              <a:avLst/>
              <a:gdLst/>
              <a:ahLst/>
              <a:rect l="l" t="t"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style>
            <a:lnRef idx="0"/>
            <a:fillRef idx="0"/>
            <a:effectRef idx="0"/>
            <a:fontRef idx="minor"/>
          </p:style>
        </p:sp>
        <p:sp>
          <p:nvSpPr>
            <p:cNvPr id="646" name=""/>
            <p:cNvSpPr/>
            <p:nvPr/>
          </p:nvSpPr>
          <p:spPr>
            <a:xfrm>
              <a:off x="9148320" y="4930920"/>
              <a:ext cx="29160" cy="36720"/>
            </a:xfrm>
            <a:custGeom>
              <a:avLst/>
              <a:gdLst/>
              <a:ahLst/>
              <a:rect l="l" t="t"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style>
            <a:lnRef idx="0"/>
            <a:fillRef idx="0"/>
            <a:effectRef idx="0"/>
            <a:fontRef idx="minor"/>
          </p:style>
        </p:sp>
        <p:sp>
          <p:nvSpPr>
            <p:cNvPr id="647" name=""/>
            <p:cNvSpPr/>
            <p:nvPr/>
          </p:nvSpPr>
          <p:spPr>
            <a:xfrm>
              <a:off x="9195480" y="4998600"/>
              <a:ext cx="29880" cy="24840"/>
            </a:xfrm>
            <a:custGeom>
              <a:avLst/>
              <a:gdLst/>
              <a:ahLst/>
              <a:rect l="l" t="t"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style>
            <a:lnRef idx="0"/>
            <a:fillRef idx="0"/>
            <a:effectRef idx="0"/>
            <a:fontRef idx="minor"/>
          </p:style>
        </p:sp>
        <p:sp>
          <p:nvSpPr>
            <p:cNvPr id="648" name=""/>
            <p:cNvSpPr/>
            <p:nvPr/>
          </p:nvSpPr>
          <p:spPr>
            <a:xfrm>
              <a:off x="9151560" y="4976640"/>
              <a:ext cx="116640" cy="41040"/>
            </a:xfrm>
            <a:custGeom>
              <a:avLst/>
              <a:gdLst/>
              <a:ahLst/>
              <a:rect l="l" t="t"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style>
            <a:lnRef idx="0"/>
            <a:fillRef idx="0"/>
            <a:effectRef idx="0"/>
            <a:fontRef idx="minor"/>
          </p:style>
        </p:sp>
        <p:sp>
          <p:nvSpPr>
            <p:cNvPr id="649" name=""/>
            <p:cNvSpPr/>
            <p:nvPr/>
          </p:nvSpPr>
          <p:spPr>
            <a:xfrm>
              <a:off x="9188280" y="4968720"/>
              <a:ext cx="43560" cy="20160"/>
            </a:xfrm>
            <a:custGeom>
              <a:avLst/>
              <a:gdLst/>
              <a:ahLst/>
              <a:rect l="l" t="t"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style>
            <a:lnRef idx="0"/>
            <a:fillRef idx="0"/>
            <a:effectRef idx="0"/>
            <a:fontRef idx="minor"/>
          </p:style>
        </p:sp>
      </p:grpSp>
      <p:sp>
        <p:nvSpPr>
          <p:cNvPr id="650" name="PlaceHolder 1"/>
          <p:cNvSpPr>
            <a:spLocks noGrp="1"/>
          </p:cNvSpPr>
          <p:nvPr>
            <p:ph type="ftr" idx="22"/>
          </p:nvPr>
        </p:nvSpPr>
        <p:spPr>
          <a:xfrm>
            <a:off x="3447360" y="5165280"/>
            <a:ext cx="3193560" cy="389520"/>
          </a:xfrm>
          <a:prstGeom prst="rect">
            <a:avLst/>
          </a:prstGeom>
          <a:noFill/>
          <a:ln w="0">
            <a:noFill/>
          </a:ln>
        </p:spPr>
        <p:txBody>
          <a:bodyPr lIns="0" rIns="0" tIns="0" bIns="0" anchor="t">
            <a:noAutofit/>
          </a:bodyPr>
          <a:lstStyle>
            <a:lvl1pPr algn="ctr">
              <a:lnSpc>
                <a:spcPct val="100000"/>
              </a:lnSpc>
              <a:buNone/>
              <a:defRPr b="0" lang="en-US" sz="1400" spc="-1" strike="noStrike">
                <a:latin typeface="Arial"/>
              </a:defRPr>
            </a:lvl1pPr>
          </a:lstStyle>
          <a:p>
            <a:pPr algn="ctr">
              <a:lnSpc>
                <a:spcPct val="100000"/>
              </a:lnSpc>
              <a:buNone/>
            </a:pPr>
            <a:r>
              <a:rPr b="0" lang="en-US" sz="1400" spc="-1" strike="noStrike">
                <a:latin typeface="Arial"/>
              </a:rPr>
              <a:t>&lt;footer&gt;</a:t>
            </a:r>
            <a:endParaRPr b="0" lang="en-US" sz="1400" spc="-1" strike="noStrike">
              <a:latin typeface="Noto Serif CJK JP"/>
            </a:endParaRPr>
          </a:p>
        </p:txBody>
      </p:sp>
      <p:sp>
        <p:nvSpPr>
          <p:cNvPr id="651" name="PlaceHolder 2"/>
          <p:cNvSpPr>
            <a:spLocks noGrp="1"/>
          </p:cNvSpPr>
          <p:nvPr>
            <p:ph type="sldNum" idx="23"/>
          </p:nvPr>
        </p:nvSpPr>
        <p:spPr>
          <a:xfrm>
            <a:off x="7227360" y="5165280"/>
            <a:ext cx="2346840" cy="389520"/>
          </a:xfrm>
          <a:prstGeom prst="rect">
            <a:avLst/>
          </a:prstGeom>
          <a:noFill/>
          <a:ln w="0">
            <a:noFill/>
          </a:ln>
        </p:spPr>
        <p:txBody>
          <a:bodyPr lIns="0" rIns="0" tIns="0" bIns="0" anchor="t">
            <a:noAutofit/>
          </a:bodyPr>
          <a:lstStyle>
            <a:lvl1pPr algn="r">
              <a:lnSpc>
                <a:spcPct val="100000"/>
              </a:lnSpc>
              <a:buNone/>
              <a:defRPr b="0" lang="en-US" sz="1400" spc="-1" strike="noStrike">
                <a:latin typeface="Arial"/>
              </a:defRPr>
            </a:lvl1pPr>
          </a:lstStyle>
          <a:p>
            <a:pPr algn="r">
              <a:lnSpc>
                <a:spcPct val="100000"/>
              </a:lnSpc>
              <a:buNone/>
            </a:pPr>
            <a:fld id="{95AF8AD7-C4EE-42BA-9A04-3B45584359E2}" type="slidenum">
              <a:rPr b="0" lang="en-US" sz="1400" spc="-1" strike="noStrike">
                <a:latin typeface="Arial"/>
              </a:rPr>
              <a:t>&lt;number&gt;</a:t>
            </a:fld>
            <a:endParaRPr b="0" lang="en-US" sz="1400" spc="-1" strike="noStrike">
              <a:latin typeface="Noto Serif CJK JP"/>
            </a:endParaRPr>
          </a:p>
        </p:txBody>
      </p:sp>
      <p:sp>
        <p:nvSpPr>
          <p:cNvPr id="652" name="PlaceHolder 3"/>
          <p:cNvSpPr>
            <a:spLocks noGrp="1"/>
          </p:cNvSpPr>
          <p:nvPr>
            <p:ph type="dt" idx="24"/>
          </p:nvPr>
        </p:nvSpPr>
        <p:spPr>
          <a:xfrm>
            <a:off x="504000" y="5165280"/>
            <a:ext cx="2346840" cy="389520"/>
          </a:xfrm>
          <a:prstGeom prst="rect">
            <a:avLst/>
          </a:prstGeom>
          <a:noFill/>
          <a:ln w="0">
            <a:noFill/>
          </a:ln>
        </p:spPr>
        <p:txBody>
          <a:bodyPr lIns="0" rIns="0" tIns="0" bIns="0" anchor="t">
            <a:noAutofit/>
          </a:bodyPr>
          <a:lstStyle>
            <a:lvl1pPr>
              <a:defRPr b="0" lang="en-US" sz="1400" spc="-1" strike="noStrike">
                <a:latin typeface="Noto Serif CJK JP"/>
              </a:defRPr>
            </a:lvl1pPr>
          </a:lstStyle>
          <a:p>
            <a:r>
              <a:rPr b="0" lang="en-US" sz="1400" spc="-1" strike="noStrike">
                <a:latin typeface="Noto Serif CJK JP"/>
              </a:rPr>
              <a:t>&lt;date/time&gt;</a:t>
            </a:r>
            <a:endParaRPr b="0" lang="en-US" sz="1400" spc="-1" strike="noStrike">
              <a:latin typeface="Noto Serif CJK JP"/>
            </a:endParaRPr>
          </a:p>
        </p:txBody>
      </p:sp>
      <p:sp>
        <p:nvSpPr>
          <p:cNvPr id="65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65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85.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8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株価予測モデルの構築</a:t>
            </a:r>
            <a:endParaRPr b="0" lang="en-US" sz="3300" spc="-1" strike="noStrike">
              <a:latin typeface="Arial"/>
            </a:endParaRPr>
          </a:p>
        </p:txBody>
      </p:sp>
      <p:sp>
        <p:nvSpPr>
          <p:cNvPr id="692" name="PlaceHolder 2"/>
          <p:cNvSpPr>
            <a:spLocks noGrp="1"/>
          </p:cNvSpPr>
          <p:nvPr>
            <p:ph type="subTitle"/>
          </p:nvPr>
        </p:nvSpPr>
        <p:spPr>
          <a:xfrm>
            <a:off x="540000" y="1260000"/>
            <a:ext cx="8998560" cy="3418560"/>
          </a:xfrm>
          <a:prstGeom prst="rect">
            <a:avLst/>
          </a:prstGeom>
          <a:noFill/>
          <a:ln w="0">
            <a:noFill/>
          </a:ln>
        </p:spPr>
        <p:txBody>
          <a:bodyPr lIns="0" rIns="0" tIns="0" bIns="0" anchor="ctr">
            <a:noAutofit/>
          </a:bodyPr>
          <a:p>
            <a:pPr algn="ctr">
              <a:lnSpc>
                <a:spcPct val="100000"/>
              </a:lnSpc>
              <a:buNone/>
            </a:pPr>
            <a:r>
              <a:rPr b="0" lang="en-US" sz="3200" spc="-1" strike="noStrike">
                <a:latin typeface="Arial"/>
              </a:rPr>
              <a:t>DeepCraft</a:t>
            </a:r>
            <a:r>
              <a:rPr b="0" lang="ja-JP" sz="3200" spc="-1" strike="noStrike">
                <a:latin typeface="Arial"/>
              </a:rPr>
              <a:t>社</a:t>
            </a:r>
            <a:r>
              <a:rPr b="0" lang="en-US" sz="3200" spc="-1" strike="noStrike">
                <a:latin typeface="Arial"/>
              </a:rPr>
              <a:t>Trainee</a:t>
            </a:r>
            <a:r>
              <a:rPr b="0" lang="ja-JP" sz="3200" spc="-1" strike="noStrike">
                <a:latin typeface="Arial"/>
              </a:rPr>
              <a:t>課題</a:t>
            </a:r>
            <a:endParaRPr b="0" lang="en-US" sz="3200" spc="-1" strike="noStrike">
              <a:latin typeface="Arial"/>
            </a:endParaRPr>
          </a:p>
          <a:p>
            <a:pPr algn="ctr">
              <a:lnSpc>
                <a:spcPct val="100000"/>
              </a:lnSpc>
              <a:buNone/>
            </a:pPr>
            <a:endParaRPr b="0" lang="en-US" sz="3200" spc="-1" strike="noStrike">
              <a:latin typeface="Arial"/>
            </a:endParaRPr>
          </a:p>
          <a:p>
            <a:pPr algn="ctr">
              <a:lnSpc>
                <a:spcPct val="100000"/>
              </a:lnSpc>
              <a:buNone/>
            </a:pPr>
            <a:r>
              <a:rPr b="0" lang="ja-JP" sz="3200" spc="-1" strike="noStrike">
                <a:latin typeface="Arial"/>
              </a:rPr>
              <a:t>解答者 川頭信之</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9"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ea typeface="Noto Sans CJK JP"/>
              </a:rPr>
              <a:t>階差系列を</a:t>
            </a:r>
            <a:r>
              <a:rPr b="0" lang="en-US" sz="4400" spc="-1" strike="noStrike">
                <a:latin typeface="Arial"/>
                <a:ea typeface="Noto Sans CJK JP"/>
              </a:rPr>
              <a:t>SARIMA</a:t>
            </a:r>
            <a:r>
              <a:rPr b="0" lang="ja-JP" sz="4400" spc="-1" strike="noStrike">
                <a:latin typeface="Arial"/>
                <a:ea typeface="Noto Sans CJK JP"/>
              </a:rPr>
              <a:t>でモデリング</a:t>
            </a:r>
            <a:endParaRPr b="0" lang="en-US" sz="4400" spc="-1" strike="noStrike">
              <a:latin typeface="Arial"/>
            </a:endParaRPr>
          </a:p>
        </p:txBody>
      </p:sp>
      <p:graphicFrame>
        <p:nvGraphicFramePr>
          <p:cNvPr id="710" name=""/>
          <p:cNvGraphicFramePr/>
          <p:nvPr/>
        </p:nvGraphicFramePr>
        <p:xfrm>
          <a:off x="1800000" y="1754640"/>
          <a:ext cx="5771520" cy="2159280"/>
        </p:xfrm>
        <a:graphic>
          <a:graphicData uri="http://schemas.openxmlformats.org/drawingml/2006/table">
            <a:tbl>
              <a:tblPr/>
              <a:tblGrid>
                <a:gridCol w="1442520"/>
                <a:gridCol w="1442520"/>
                <a:gridCol w="1442520"/>
                <a:gridCol w="1444320"/>
              </a:tblGrid>
              <a:tr h="719640">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WAPE</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anchor="t">
                      <a:noAutofit/>
                    </a:bodyPr>
                    <a:p>
                      <a:pPr>
                        <a:lnSpc>
                          <a:spcPct val="100000"/>
                        </a:lnSpc>
                        <a:buNone/>
                      </a:pPr>
                      <a:r>
                        <a:rPr b="0" lang="en-US" sz="1800" spc="-1" strike="noStrike">
                          <a:latin typeface="Arial"/>
                        </a:rPr>
                        <a:t>AIC</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anchor="t">
                      <a:noAutofit/>
                    </a:bodyPr>
                    <a:p>
                      <a:pPr>
                        <a:lnSpc>
                          <a:spcPct val="100000"/>
                        </a:lnSpc>
                        <a:buNone/>
                      </a:pPr>
                      <a:r>
                        <a:rPr b="0" lang="ja-JP" sz="1800" spc="-1" strike="noStrike">
                          <a:latin typeface="Arial"/>
                        </a:rPr>
                        <a:t>季節性なし</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5.223254280744458</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anchor="t">
                      <a:noAutofit/>
                    </a:bodyPr>
                    <a:p>
                      <a:pPr>
                        <a:lnSpc>
                          <a:spcPct val="100000"/>
                        </a:lnSpc>
                        <a:buNone/>
                      </a:pPr>
                      <a:r>
                        <a:rPr b="0" lang="en-US" sz="1800" spc="-1" strike="noStrike">
                          <a:latin typeface="Arial"/>
                        </a:rPr>
                        <a:t>2667.334893233926</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xBody>
                    <a:bodyPr lIns="90000" rIns="90000" anchor="t">
                      <a:noAutofit/>
                    </a:bodyPr>
                    <a:p>
                      <a:pPr>
                        <a:lnSpc>
                          <a:spcPct val="100000"/>
                        </a:lnSpc>
                        <a:buNone/>
                      </a:pPr>
                      <a:r>
                        <a:rPr b="0" lang="ja-JP" sz="1800" spc="-1" strike="noStrike">
                          <a:latin typeface="Arial"/>
                        </a:rPr>
                        <a:t>季節性あり</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5.992003376505201</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anchor="t">
                      <a:noAutofit/>
                    </a:bodyPr>
                    <a:p>
                      <a:pPr>
                        <a:lnSpc>
                          <a:spcPct val="100000"/>
                        </a:lnSpc>
                        <a:buNone/>
                      </a:pPr>
                      <a:r>
                        <a:rPr b="0" lang="en-US" sz="1800" spc="-1" strike="noStrike">
                          <a:latin typeface="Arial"/>
                        </a:rPr>
                        <a:t>2424.6680574648253</a:t>
                      </a:r>
                      <a:endParaRPr b="0" lang="en-US" sz="1800" spc="-1" strike="noStrike">
                        <a:latin typeface="Arial"/>
                      </a:endParaRPr>
                    </a:p>
                  </a:txBody>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anchor="t"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en-US" sz="4400" spc="-1" strike="noStrike">
                <a:latin typeface="Arial"/>
              </a:rPr>
              <a:t>SARIMA</a:t>
            </a:r>
            <a:r>
              <a:rPr b="0" lang="ja-JP" sz="4400" spc="-1" strike="noStrike">
                <a:latin typeface="Arial"/>
              </a:rPr>
              <a:t>モデルで階差系列を予測</a:t>
            </a:r>
            <a:endParaRPr b="0" lang="en-US" sz="4400" spc="-1" strike="noStrike">
              <a:latin typeface="Arial"/>
            </a:endParaRPr>
          </a:p>
        </p:txBody>
      </p:sp>
      <p:pic>
        <p:nvPicPr>
          <p:cNvPr id="712" name="" descr=""/>
          <p:cNvPicPr/>
          <p:nvPr/>
        </p:nvPicPr>
        <p:blipFill>
          <a:blip r:embed="rId1"/>
          <a:stretch/>
        </p:blipFill>
        <p:spPr>
          <a:xfrm>
            <a:off x="180000" y="1080000"/>
            <a:ext cx="7560000" cy="3779640"/>
          </a:xfrm>
          <a:prstGeom prst="rect">
            <a:avLst/>
          </a:prstGeom>
          <a:ln w="0">
            <a:noFill/>
          </a:ln>
        </p:spPr>
      </p:pic>
      <p:sp>
        <p:nvSpPr>
          <p:cNvPr id="713" name=""/>
          <p:cNvSpPr/>
          <p:nvPr/>
        </p:nvSpPr>
        <p:spPr>
          <a:xfrm>
            <a:off x="756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原系列での予測結果</a:t>
            </a:r>
            <a:endParaRPr b="0" lang="en-US" sz="4400" spc="-1" strike="noStrike">
              <a:latin typeface="Arial"/>
            </a:endParaRPr>
          </a:p>
        </p:txBody>
      </p:sp>
      <p:sp>
        <p:nvSpPr>
          <p:cNvPr id="715" name=""/>
          <p:cNvSpPr/>
          <p:nvPr/>
        </p:nvSpPr>
        <p:spPr>
          <a:xfrm>
            <a:off x="7740000" y="1800000"/>
            <a:ext cx="2159640" cy="1775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Train 1987-03</a:t>
            </a:r>
            <a:r>
              <a:rPr b="0" lang="ja-JP" sz="1800" spc="-1" strike="noStrike">
                <a:latin typeface="Arial"/>
              </a:rPr>
              <a:t>から</a:t>
            </a:r>
            <a:r>
              <a:rPr b="0" lang="en-US" sz="1800" spc="-1" strike="noStrike">
                <a:latin typeface="Arial"/>
              </a:rPr>
              <a:t>2019-12</a:t>
            </a:r>
            <a:endParaRPr b="0" lang="en-US" sz="1800" spc="-1" strike="noStrike">
              <a:latin typeface="Arial"/>
            </a:endParaRPr>
          </a:p>
          <a:p>
            <a:pPr>
              <a:lnSpc>
                <a:spcPct val="100000"/>
              </a:lnSpc>
              <a:buNone/>
            </a:pPr>
            <a:r>
              <a:rPr b="0" lang="en-US" sz="1800" spc="-1" strike="noStrike">
                <a:latin typeface="Arial"/>
              </a:rPr>
              <a:t>Test 2020-01</a:t>
            </a:r>
            <a:r>
              <a:rPr b="0" lang="ja-JP" sz="1800" spc="-1" strike="noStrike">
                <a:latin typeface="Arial"/>
              </a:rPr>
              <a:t>から</a:t>
            </a:r>
            <a:r>
              <a:rPr b="0" lang="en-US" sz="1800" spc="-1" strike="noStrike">
                <a:latin typeface="Arial"/>
              </a:rPr>
              <a:t>2024-08</a:t>
            </a:r>
            <a:endParaRPr b="0" lang="en-US" sz="1800" spc="-1" strike="noStrike">
              <a:latin typeface="Arial"/>
            </a:endParaRPr>
          </a:p>
        </p:txBody>
      </p:sp>
      <p:pic>
        <p:nvPicPr>
          <p:cNvPr id="716" name="" descr=""/>
          <p:cNvPicPr/>
          <p:nvPr/>
        </p:nvPicPr>
        <p:blipFill>
          <a:blip r:embed="rId1"/>
          <a:stretch/>
        </p:blipFill>
        <p:spPr>
          <a:xfrm>
            <a:off x="540000" y="1172160"/>
            <a:ext cx="7200000" cy="350784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7"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改善策として</a:t>
            </a:r>
            <a:r>
              <a:rPr b="0" lang="en-US" sz="4400" spc="-1" strike="noStrike">
                <a:latin typeface="Arial"/>
              </a:rPr>
              <a:t>4</a:t>
            </a:r>
            <a:r>
              <a:rPr b="0" lang="ja-JP" sz="4400" spc="-1" strike="noStrike">
                <a:latin typeface="Arial"/>
              </a:rPr>
              <a:t>つの値を使用する</a:t>
            </a:r>
            <a:endParaRPr b="0" lang="en-US" sz="4400" spc="-1" strike="noStrike">
              <a:latin typeface="Arial"/>
            </a:endParaRPr>
          </a:p>
        </p:txBody>
      </p:sp>
      <p:sp>
        <p:nvSpPr>
          <p:cNvPr id="718" name=""/>
          <p:cNvSpPr txBox="1"/>
          <p:nvPr/>
        </p:nvSpPr>
        <p:spPr>
          <a:xfrm>
            <a:off x="1080000" y="1620000"/>
            <a:ext cx="6840000" cy="1008000"/>
          </a:xfrm>
          <a:prstGeom prst="rect">
            <a:avLst/>
          </a:prstGeom>
          <a:noFill/>
          <a:ln w="0">
            <a:noFill/>
          </a:ln>
        </p:spPr>
        <p:txBody>
          <a:bodyPr lIns="90000" rIns="90000" tIns="45000" bIns="45000" anchor="t">
            <a:noAutofit/>
          </a:bodyPr>
          <a:p>
            <a:r>
              <a:rPr b="0" lang="ja-JP" sz="1800" spc="-1" strike="noStrike">
                <a:latin typeface="Arial"/>
              </a:rPr>
              <a:t>前</a:t>
            </a:r>
            <a:r>
              <a:rPr b="0" lang="ja-JP" sz="1800" spc="-1" strike="noStrike">
                <a:latin typeface="Arial"/>
              </a:rPr>
              <a:t>回</a:t>
            </a:r>
            <a:r>
              <a:rPr b="0" lang="ja-JP" sz="1800" spc="-1" strike="noStrike">
                <a:latin typeface="Arial"/>
              </a:rPr>
              <a:t>は</a:t>
            </a:r>
            <a:r>
              <a:rPr b="0" lang="ja-JP" sz="1800" spc="-1" strike="noStrike">
                <a:latin typeface="Arial"/>
              </a:rPr>
              <a:t>安</a:t>
            </a:r>
            <a:r>
              <a:rPr b="0" lang="ja-JP" sz="1800" spc="-1" strike="noStrike">
                <a:latin typeface="Arial"/>
              </a:rPr>
              <a:t>値</a:t>
            </a:r>
            <a:r>
              <a:rPr b="0" lang="ja-JP" sz="1800" spc="-1" strike="noStrike">
                <a:latin typeface="Arial"/>
              </a:rPr>
              <a:t>で</a:t>
            </a:r>
            <a:r>
              <a:rPr b="0" lang="ja-JP" sz="1800" spc="-1" strike="noStrike">
                <a:latin typeface="Arial"/>
              </a:rPr>
              <a:t>解</a:t>
            </a:r>
            <a:r>
              <a:rPr b="0" lang="ja-JP" sz="1800" spc="-1" strike="noStrike">
                <a:latin typeface="Arial"/>
              </a:rPr>
              <a:t>析</a:t>
            </a:r>
            <a:r>
              <a:rPr b="0" lang="ja-JP" sz="1800" spc="-1" strike="noStrike">
                <a:latin typeface="Arial"/>
              </a:rPr>
              <a:t>し</a:t>
            </a:r>
            <a:r>
              <a:rPr b="0" lang="ja-JP" sz="1800" spc="-1" strike="noStrike">
                <a:latin typeface="Arial"/>
              </a:rPr>
              <a:t>た</a:t>
            </a:r>
            <a:r>
              <a:rPr b="0" lang="ja-JP" sz="1800" spc="-1" strike="noStrike">
                <a:latin typeface="Arial"/>
              </a:rPr>
              <a:t>の</a:t>
            </a:r>
            <a:r>
              <a:rPr b="0" lang="ja-JP" sz="1800" spc="-1" strike="noStrike">
                <a:latin typeface="Arial"/>
              </a:rPr>
              <a:t>で</a:t>
            </a:r>
            <a:r>
              <a:rPr b="0" lang="ja-JP" sz="1800" spc="-1" strike="noStrike">
                <a:latin typeface="Arial"/>
              </a:rPr>
              <a:t>、</a:t>
            </a:r>
            <a:r>
              <a:rPr b="0" lang="ja-JP" sz="1800" spc="-1" strike="noStrike">
                <a:latin typeface="Arial"/>
              </a:rPr>
              <a:t>終</a:t>
            </a:r>
            <a:r>
              <a:rPr b="0" lang="ja-JP" sz="1800" spc="-1" strike="noStrike">
                <a:latin typeface="Arial"/>
              </a:rPr>
              <a:t>値</a:t>
            </a:r>
            <a:r>
              <a:rPr b="0" lang="ja-JP" sz="1800" spc="-1" strike="noStrike">
                <a:latin typeface="Arial"/>
              </a:rPr>
              <a:t>、</a:t>
            </a:r>
            <a:r>
              <a:rPr b="0" lang="ja-JP" sz="1800" spc="-1" strike="noStrike">
                <a:latin typeface="Arial"/>
              </a:rPr>
              <a:t>始</a:t>
            </a:r>
            <a:r>
              <a:rPr b="0" lang="ja-JP" sz="1800" spc="-1" strike="noStrike">
                <a:latin typeface="Arial"/>
              </a:rPr>
              <a:t>値</a:t>
            </a:r>
            <a:r>
              <a:rPr b="0" lang="ja-JP" sz="1800" spc="-1" strike="noStrike">
                <a:latin typeface="Arial"/>
              </a:rPr>
              <a:t>、</a:t>
            </a:r>
            <a:r>
              <a:rPr b="0" lang="ja-JP" sz="1800" spc="-1" strike="noStrike">
                <a:latin typeface="Arial"/>
              </a:rPr>
              <a:t>高</a:t>
            </a:r>
            <a:r>
              <a:rPr b="0" lang="ja-JP" sz="1800" spc="-1" strike="noStrike">
                <a:latin typeface="Arial"/>
              </a:rPr>
              <a:t>値</a:t>
            </a:r>
            <a:r>
              <a:rPr b="0" lang="ja-JP" sz="1800" spc="-1" strike="noStrike">
                <a:latin typeface="Arial"/>
              </a:rPr>
              <a:t>、</a:t>
            </a:r>
            <a:r>
              <a:rPr b="0" lang="ja-JP" sz="1800" spc="-1" strike="noStrike">
                <a:latin typeface="Arial"/>
              </a:rPr>
              <a:t>安</a:t>
            </a:r>
            <a:r>
              <a:rPr b="0" lang="ja-JP" sz="1800" spc="-1" strike="noStrike">
                <a:latin typeface="Arial"/>
              </a:rPr>
              <a:t>値</a:t>
            </a:r>
            <a:r>
              <a:rPr b="0" lang="ja-JP" sz="1800" spc="-1" strike="noStrike">
                <a:latin typeface="Arial"/>
              </a:rPr>
              <a:t>を</a:t>
            </a:r>
            <a:r>
              <a:rPr b="0" lang="ja-JP" sz="1800" spc="-1" strike="noStrike">
                <a:latin typeface="Arial"/>
              </a:rPr>
              <a:t>使</a:t>
            </a:r>
            <a:r>
              <a:rPr b="0" lang="ja-JP" sz="1800" spc="-1" strike="noStrike">
                <a:latin typeface="Arial"/>
              </a:rPr>
              <a:t>う</a:t>
            </a:r>
            <a:endParaRPr b="0" lang="en-US" sz="1800" spc="-1" strike="noStrike">
              <a:latin typeface="Arial"/>
            </a:endParaRPr>
          </a:p>
          <a:p>
            <a:endParaRPr b="0" lang="en-US" sz="1800" spc="-1" strike="noStrike">
              <a:latin typeface="Arial"/>
            </a:endParaRPr>
          </a:p>
          <a:p>
            <a:r>
              <a:rPr b="0" lang="ja-JP" sz="1800" spc="-1" strike="noStrike">
                <a:latin typeface="Arial"/>
              </a:rPr>
              <a:t>重</a:t>
            </a:r>
            <a:r>
              <a:rPr b="0" lang="ja-JP" sz="1800" spc="-1" strike="noStrike">
                <a:latin typeface="Arial"/>
              </a:rPr>
              <a:t>心</a:t>
            </a:r>
            <a:r>
              <a:rPr b="0" lang="en-US" sz="1800" spc="-1" strike="noStrike">
                <a:latin typeface="Arial"/>
              </a:rPr>
              <a:t> </a:t>
            </a:r>
            <a:r>
              <a:rPr b="0" lang="en-US" sz="1800" spc="-1" strike="noStrike">
                <a:latin typeface="Arial"/>
              </a:rPr>
              <a:t>=</a:t>
            </a:r>
            <a:r>
              <a:rPr b="0" lang="en-US" sz="1800" spc="-1" strike="noStrike">
                <a:latin typeface="Arial"/>
              </a:rPr>
              <a:t> </a:t>
            </a:r>
            <a:endParaRPr b="0" lang="en-US" sz="1800" spc="-1" strike="noStrike">
              <a:latin typeface="Arial"/>
            </a:endParaRPr>
          </a:p>
        </p:txBody>
      </p:sp>
      <mc:AlternateContent>
        <mc:Choice xmlns:a14="http://schemas.microsoft.com/office/drawing/2010/main" Requires="a14">
          <p:sp>
            <p:nvSpPr>
              <p:cNvPr id="719" name=""/>
              <p:cNvSpPr txBox="1"/>
              <p:nvPr/>
            </p:nvSpPr>
            <p:spPr>
              <a:xfrm>
                <a:off x="2125440" y="2230200"/>
                <a:ext cx="3094560" cy="1009800"/>
              </a:xfrm>
              <a:prstGeom prst="rect">
                <a:avLst/>
              </a:prstGeom>
            </p:spPr>
            <p:txBody>
              <a:bodyPr/>
              <a:p>
                <a14:m>
                  <m:oMath xmlns:m="http://schemas.openxmlformats.org/officeDocument/2006/math">
                    <m:f>
                      <m:num>
                        <m:f>
                          <m:num>
                            <m:r>
                              <m:t xml:space="preserve">始値</m:t>
                            </m:r>
                            <m:r>
                              <m:t xml:space="preserve">+</m:t>
                            </m:r>
                            <m:r>
                              <m:t xml:space="preserve">終値</m:t>
                            </m:r>
                          </m:num>
                          <m:den>
                            <m:r>
                              <m:t xml:space="preserve">2</m:t>
                            </m:r>
                          </m:den>
                        </m:f>
                        <m:r>
                          <m:t xml:space="preserve">+</m:t>
                        </m:r>
                        <m:f>
                          <m:num>
                            <m:r>
                              <m:t xml:space="preserve">高値</m:t>
                            </m:r>
                            <m:r>
                              <m:t xml:space="preserve">+</m:t>
                            </m:r>
                            <m:r>
                              <m:t xml:space="preserve">安値</m:t>
                            </m:r>
                          </m:num>
                          <m:den>
                            <m:r>
                              <m:t xml:space="preserve">2</m:t>
                            </m:r>
                          </m:den>
                        </m:f>
                      </m:num>
                      <m:den>
                        <m:r>
                          <m:t xml:space="preserve">2</m:t>
                        </m:r>
                      </m:den>
                    </m:f>
                  </m:oMath>
                </a14:m>
              </a:p>
            </p:txBody>
          </p:sp>
        </mc:Choice>
        <mc:Fallback/>
      </mc:AlternateContent>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株価予測の重要性</a:t>
            </a:r>
            <a:endParaRPr b="0" lang="en-US" sz="3300" spc="-1" strike="noStrike">
              <a:latin typeface="Arial"/>
            </a:endParaRPr>
          </a:p>
        </p:txBody>
      </p:sp>
      <p:sp>
        <p:nvSpPr>
          <p:cNvPr id="694" name="PlaceHolder 2"/>
          <p:cNvSpPr>
            <a:spLocks noGrp="1"/>
          </p:cNvSpPr>
          <p:nvPr>
            <p:ph/>
          </p:nvPr>
        </p:nvSpPr>
        <p:spPr>
          <a:xfrm>
            <a:off x="1980000" y="1260000"/>
            <a:ext cx="4498560" cy="287964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200" spc="-1" strike="noStrike">
                <a:latin typeface="Arial"/>
              </a:rPr>
              <a:t>投資判断の指針</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経営リスク管理</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資産運用での効率化</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経済状況の指標</a:t>
            </a:r>
            <a:endParaRPr b="0" lang="en-US" sz="2200" spc="-1" strike="noStrike">
              <a:latin typeface="Arial"/>
            </a:endParaRPr>
          </a:p>
          <a:p>
            <a:pPr marL="432000" indent="-324000">
              <a:lnSpc>
                <a:spcPct val="100000"/>
              </a:lnSpc>
              <a:spcBef>
                <a:spcPts val="1417"/>
              </a:spcBef>
              <a:buClr>
                <a:srgbClr val="000000"/>
              </a:buClr>
              <a:buSzPct val="45000"/>
              <a:buFont typeface="Wingdings" charset="2"/>
              <a:buChar char=""/>
            </a:pPr>
            <a:r>
              <a:rPr b="0" lang="ja-JP" sz="2200" spc="-1" strike="noStrike">
                <a:latin typeface="Arial"/>
              </a:rPr>
              <a:t>アルゴリズム取引（</a:t>
            </a:r>
            <a:r>
              <a:rPr b="0" lang="en-US" sz="2200" spc="-1" strike="noStrike">
                <a:latin typeface="Arial"/>
              </a:rPr>
              <a:t>AI</a:t>
            </a:r>
            <a:r>
              <a:rPr b="0" lang="ja-JP" sz="2200" spc="-1" strike="noStrike">
                <a:latin typeface="Arial"/>
              </a:rPr>
              <a:t>取引）</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5"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株価予測の課題</a:t>
            </a:r>
            <a:endParaRPr b="0" lang="en-US" sz="3300" spc="-1" strike="noStrike">
              <a:latin typeface="Arial"/>
            </a:endParaRPr>
          </a:p>
        </p:txBody>
      </p:sp>
      <p:sp>
        <p:nvSpPr>
          <p:cNvPr id="696" name=""/>
          <p:cNvSpPr/>
          <p:nvPr/>
        </p:nvSpPr>
        <p:spPr>
          <a:xfrm>
            <a:off x="2160000" y="1260000"/>
            <a:ext cx="5399640" cy="2519640"/>
          </a:xfrm>
          <a:prstGeom prst="rect">
            <a:avLst/>
          </a:prstGeom>
          <a:noFill/>
          <a:ln w="18000">
            <a:noFill/>
          </a:ln>
        </p:spPr>
        <p:style>
          <a:lnRef idx="0"/>
          <a:fillRef idx="0"/>
          <a:effectRef idx="0"/>
          <a:fontRef idx="minor"/>
        </p:style>
        <p:txBody>
          <a:bodyPr lIns="90000" rIns="90000" tIns="45000" bIns="45000" anchor="t">
            <a:noAutofit/>
          </a:bodyPr>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天災、事件などによる不確実性</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データの質と量の確保</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モデリングの複雑さ</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外部要因の影響（国際政治など）</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過剰適合のリスク（過学習）</a:t>
            </a:r>
            <a:endParaRPr b="0" lang="en-US" sz="2400" spc="-1" strike="noStrike">
              <a:latin typeface="Arial"/>
            </a:endParaRPr>
          </a:p>
          <a:p>
            <a:pPr marL="216000" indent="-216000">
              <a:lnSpc>
                <a:spcPct val="100000"/>
              </a:lnSpc>
              <a:buClr>
                <a:srgbClr val="000000"/>
              </a:buClr>
              <a:buSzPct val="45000"/>
              <a:buFont typeface="Wingdings" charset="2"/>
              <a:buChar char=""/>
            </a:pPr>
            <a:r>
              <a:rPr b="0" lang="ja-JP" sz="2400" spc="-1" strike="noStrike">
                <a:solidFill>
                  <a:srgbClr val="000000"/>
                </a:solidFill>
                <a:latin typeface="Arial"/>
                <a:ea typeface="DejaVu Sans"/>
              </a:rPr>
              <a:t>市場参加者の心理</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7"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rPr>
              <a:t>月毎にデータをまとめる</a:t>
            </a:r>
            <a:endParaRPr b="0" lang="en-US" sz="3300" spc="-1" strike="noStrike">
              <a:latin typeface="Arial"/>
            </a:endParaRPr>
          </a:p>
        </p:txBody>
      </p:sp>
      <p:sp>
        <p:nvSpPr>
          <p:cNvPr id="698" name="PlaceHolder 2"/>
          <p:cNvSpPr>
            <a:spLocks noGrp="1"/>
          </p:cNvSpPr>
          <p:nvPr>
            <p:ph/>
          </p:nvPr>
        </p:nvSpPr>
        <p:spPr>
          <a:xfrm>
            <a:off x="1260000" y="1260000"/>
            <a:ext cx="7739640" cy="3238560"/>
          </a:xfrm>
          <a:prstGeom prst="rect">
            <a:avLst/>
          </a:prstGeom>
          <a:noFill/>
          <a:ln w="0">
            <a:noFill/>
          </a:ln>
        </p:spPr>
        <p:txBody>
          <a:bodyPr lIns="0" rIns="0" tIns="0" bIns="0" anchor="t">
            <a:normAutofit/>
          </a:bodyPr>
          <a:p>
            <a:pPr marL="432000" indent="-324000">
              <a:lnSpc>
                <a:spcPct val="100000"/>
              </a:lnSpc>
              <a:spcBef>
                <a:spcPts val="1060"/>
              </a:spcBef>
              <a:buClr>
                <a:srgbClr val="000000"/>
              </a:buClr>
              <a:buSzPct val="45000"/>
              <a:buFont typeface="Wingdings" charset="2"/>
              <a:buChar char=""/>
            </a:pPr>
            <a:r>
              <a:rPr b="0" lang="ja-JP" sz="2400" spc="-1" strike="noStrike">
                <a:latin typeface="Arial"/>
              </a:rPr>
              <a:t>株価の予測には長期的な予測が必要である</a:t>
            </a:r>
            <a:br>
              <a:rPr sz="2400"/>
            </a:br>
            <a:r>
              <a:rPr b="0" lang="en-US" sz="2400" spc="-1" strike="noStrike">
                <a:latin typeface="Arial"/>
              </a:rPr>
              <a:t>→　月別のデータにまとめて解析。</a:t>
            </a:r>
            <a:endParaRPr b="0" lang="en-US" sz="2400" spc="-1" strike="noStrike">
              <a:latin typeface="Arial"/>
            </a:endParaRPr>
          </a:p>
          <a:p>
            <a:pPr marL="432000" indent="-324000">
              <a:lnSpc>
                <a:spcPct val="100000"/>
              </a:lnSpc>
              <a:spcBef>
                <a:spcPts val="1060"/>
              </a:spcBef>
              <a:buClr>
                <a:srgbClr val="000000"/>
              </a:buClr>
              <a:buSzPct val="45000"/>
              <a:buFont typeface="Wingdings" charset="2"/>
              <a:buChar char=""/>
            </a:pPr>
            <a:r>
              <a:rPr b="0" lang="ja-JP" sz="2400" spc="-1" strike="noStrike">
                <a:latin typeface="Arial"/>
              </a:rPr>
              <a:t>週単位での予測は行わない。</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9"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3300" spc="-1" strike="noStrike">
                <a:latin typeface="Arial"/>
                <a:ea typeface="Noto Sans CJK JP"/>
              </a:rPr>
              <a:t>株価の季節性は</a:t>
            </a:r>
            <a:r>
              <a:rPr b="0" lang="en-US" sz="3300" spc="-1" strike="noStrike">
                <a:latin typeface="Arial"/>
                <a:ea typeface="Noto Sans CJK JP"/>
              </a:rPr>
              <a:t>12</a:t>
            </a:r>
            <a:r>
              <a:rPr b="0" lang="ja-JP" sz="3300" spc="-1" strike="noStrike">
                <a:latin typeface="Arial"/>
                <a:ea typeface="Noto Sans CJK JP"/>
              </a:rPr>
              <a:t>ヶ月だが、</a:t>
            </a:r>
            <a:r>
              <a:rPr b="0" lang="en-US" sz="3300" spc="-1" strike="noStrike">
                <a:latin typeface="Arial"/>
                <a:ea typeface="Noto Sans CJK JP"/>
              </a:rPr>
              <a:t>1/100</a:t>
            </a:r>
            <a:r>
              <a:rPr b="0" lang="ja-JP" sz="3300" spc="-1" strike="noStrike">
                <a:latin typeface="Arial"/>
                <a:ea typeface="Noto Sans CJK JP"/>
              </a:rPr>
              <a:t>程度</a:t>
            </a:r>
            <a:endParaRPr b="0" lang="en-US" sz="3300" spc="-1" strike="noStrike">
              <a:latin typeface="Arial"/>
            </a:endParaRPr>
          </a:p>
        </p:txBody>
      </p:sp>
      <p:pic>
        <p:nvPicPr>
          <p:cNvPr id="700" name="" descr=""/>
          <p:cNvPicPr/>
          <p:nvPr/>
        </p:nvPicPr>
        <p:blipFill>
          <a:blip r:embed="rId1"/>
          <a:stretch/>
        </p:blipFill>
        <p:spPr>
          <a:xfrm>
            <a:off x="2160000" y="900000"/>
            <a:ext cx="6119640" cy="38242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540000" y="180000"/>
            <a:ext cx="8998560" cy="89856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階差系列でトレンド成分を除去</a:t>
            </a:r>
            <a:endParaRPr b="0" lang="en-US" sz="4400" spc="-1" strike="noStrike">
              <a:latin typeface="Arial"/>
            </a:endParaRPr>
          </a:p>
        </p:txBody>
      </p:sp>
      <p:pic>
        <p:nvPicPr>
          <p:cNvPr id="702" name="" descr=""/>
          <p:cNvPicPr/>
          <p:nvPr/>
        </p:nvPicPr>
        <p:blipFill>
          <a:blip r:embed="rId1"/>
          <a:stretch/>
        </p:blipFill>
        <p:spPr>
          <a:xfrm>
            <a:off x="1620000" y="1079640"/>
            <a:ext cx="6773760" cy="3780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3"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株価の原系列は自己相関している</a:t>
            </a:r>
            <a:endParaRPr b="0" lang="en-US" sz="4400" spc="-1" strike="noStrike">
              <a:latin typeface="Arial"/>
            </a:endParaRPr>
          </a:p>
        </p:txBody>
      </p:sp>
      <p:pic>
        <p:nvPicPr>
          <p:cNvPr id="704" name="" descr=""/>
          <p:cNvPicPr/>
          <p:nvPr/>
        </p:nvPicPr>
        <p:blipFill>
          <a:blip r:embed="rId1"/>
          <a:stretch/>
        </p:blipFill>
        <p:spPr>
          <a:xfrm>
            <a:off x="0" y="1080000"/>
            <a:ext cx="9899640" cy="3299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株価の階差系列は自己相関していない</a:t>
            </a:r>
            <a:endParaRPr b="0" lang="en-US" sz="4400" spc="-1" strike="noStrike">
              <a:latin typeface="Arial"/>
            </a:endParaRPr>
          </a:p>
        </p:txBody>
      </p:sp>
      <p:pic>
        <p:nvPicPr>
          <p:cNvPr id="706" name="" descr=""/>
          <p:cNvPicPr/>
          <p:nvPr/>
        </p:nvPicPr>
        <p:blipFill>
          <a:blip r:embed="rId1"/>
          <a:stretch/>
        </p:blipFill>
        <p:spPr>
          <a:xfrm>
            <a:off x="358560" y="1080000"/>
            <a:ext cx="9001080" cy="34992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PlaceHolder 1"/>
          <p:cNvSpPr>
            <a:spLocks noGrp="1"/>
          </p:cNvSpPr>
          <p:nvPr>
            <p:ph type="title"/>
          </p:nvPr>
        </p:nvSpPr>
        <p:spPr>
          <a:xfrm>
            <a:off x="180000" y="-181080"/>
            <a:ext cx="9899640" cy="1620720"/>
          </a:xfrm>
          <a:prstGeom prst="rect">
            <a:avLst/>
          </a:prstGeom>
          <a:noFill/>
          <a:ln w="0">
            <a:noFill/>
          </a:ln>
        </p:spPr>
        <p:txBody>
          <a:bodyPr lIns="0" rIns="0" tIns="0" bIns="0" anchor="ctr">
            <a:noAutofit/>
          </a:bodyPr>
          <a:p>
            <a:pPr algn="ctr">
              <a:lnSpc>
                <a:spcPct val="100000"/>
              </a:lnSpc>
              <a:buNone/>
            </a:pPr>
            <a:r>
              <a:rPr b="0" lang="ja-JP" sz="4400" spc="-1" strike="noStrike">
                <a:latin typeface="Arial"/>
              </a:rPr>
              <a:t>階差系列は定常性である</a:t>
            </a:r>
            <a:endParaRPr b="0" lang="en-US" sz="4400" spc="-1" strike="noStrike">
              <a:latin typeface="Arial"/>
            </a:endParaRPr>
          </a:p>
        </p:txBody>
      </p:sp>
      <p:sp>
        <p:nvSpPr>
          <p:cNvPr id="708" name=""/>
          <p:cNvSpPr/>
          <p:nvPr/>
        </p:nvSpPr>
        <p:spPr>
          <a:xfrm>
            <a:off x="540000" y="1222200"/>
            <a:ext cx="9359640" cy="3637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US" sz="1800" spc="-1" strike="noStrike">
                <a:latin typeface="Arial"/>
              </a:rPr>
              <a:t>ADF</a:t>
            </a:r>
            <a:r>
              <a:rPr b="0" lang="ja-JP" sz="1800" spc="-1" strike="noStrike">
                <a:latin typeface="Arial"/>
              </a:rPr>
              <a:t>検定で定常・非定常を調べる。</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rPr>
              <a:t>p-value &lt; 0.05</a:t>
            </a:r>
            <a:r>
              <a:rPr b="0" lang="ja-JP" sz="1800" spc="-1" strike="noStrike">
                <a:latin typeface="Arial"/>
              </a:rPr>
              <a:t>ならば、非定常</a:t>
            </a:r>
            <a:endParaRPr b="0" lang="en-US" sz="1800" spc="-1" strike="noStrike">
              <a:latin typeface="Arial"/>
            </a:endParaRPr>
          </a:p>
          <a:p>
            <a:pPr>
              <a:lnSpc>
                <a:spcPct val="100000"/>
              </a:lnSpc>
              <a:buNone/>
            </a:pPr>
            <a:r>
              <a:rPr b="0" lang="en-US" sz="1800" spc="-1" strike="noStrike">
                <a:latin typeface="Arial"/>
              </a:rPr>
              <a:t>0.0031</a:t>
            </a:r>
            <a:r>
              <a:rPr b="0" lang="en-US" sz="1800" spc="-1" strike="noStrike">
                <a:latin typeface="Arial"/>
              </a:rPr>
              <a:t>	</a:t>
            </a:r>
            <a:r>
              <a:rPr b="0" lang="ja-JP" sz="1800" spc="-1" strike="noStrike">
                <a:latin typeface="Arial"/>
              </a:rPr>
              <a:t>トレンド項あり（２次）、定数項あり</a:t>
            </a:r>
            <a:endParaRPr b="0" lang="en-US" sz="1800" spc="-1" strike="noStrike">
              <a:latin typeface="Arial"/>
            </a:endParaRPr>
          </a:p>
          <a:p>
            <a:pPr>
              <a:lnSpc>
                <a:spcPct val="100000"/>
              </a:lnSpc>
              <a:buNone/>
            </a:pPr>
            <a:r>
              <a:rPr b="0" lang="en-US" sz="1800" spc="-1" strike="noStrike">
                <a:latin typeface="Arial"/>
                <a:ea typeface="Noto Sans CJK JP"/>
              </a:rPr>
              <a:t>0.0010</a:t>
            </a:r>
            <a:r>
              <a:rPr b="0" lang="en-US" sz="1800" spc="-1" strike="noStrike">
                <a:latin typeface="Arial"/>
                <a:ea typeface="Noto Sans CJK JP"/>
              </a:rPr>
              <a:t>	</a:t>
            </a:r>
            <a:r>
              <a:rPr b="0" lang="ja-JP" sz="1800" spc="-1" strike="noStrike">
                <a:latin typeface="Arial"/>
                <a:ea typeface="Noto Sans CJK JP"/>
              </a:rPr>
              <a:t>トレンド項あり（１次）、定数項あり</a:t>
            </a:r>
            <a:endParaRPr b="0" lang="en-US" sz="1800" spc="-1" strike="noStrike">
              <a:latin typeface="Arial"/>
            </a:endParaRPr>
          </a:p>
          <a:p>
            <a:pPr>
              <a:lnSpc>
                <a:spcPct val="100000"/>
              </a:lnSpc>
              <a:buNone/>
            </a:pPr>
            <a:r>
              <a:rPr b="0" lang="en-US" sz="1800" spc="-1" strike="noStrike">
                <a:latin typeface="Arial"/>
                <a:ea typeface="Noto Sans CJK JP"/>
              </a:rPr>
              <a:t>0.0004</a:t>
            </a:r>
            <a:r>
              <a:rPr b="0" lang="en-US" sz="1800" spc="-1" strike="noStrike">
                <a:latin typeface="Arial"/>
                <a:ea typeface="Noto Sans CJK JP"/>
              </a:rPr>
              <a:t>	</a:t>
            </a:r>
            <a:r>
              <a:rPr b="0" lang="ja-JP" sz="1800" spc="-1" strike="noStrike">
                <a:latin typeface="Arial"/>
                <a:ea typeface="Noto Sans CJK JP"/>
              </a:rPr>
              <a:t>トレンド項なし、定数項あり</a:t>
            </a:r>
            <a:endParaRPr b="0" lang="en-US" sz="1800" spc="-1" strike="noStrike">
              <a:latin typeface="Arial"/>
            </a:endParaRPr>
          </a:p>
          <a:p>
            <a:pPr>
              <a:lnSpc>
                <a:spcPct val="100000"/>
              </a:lnSpc>
              <a:buNone/>
            </a:pPr>
            <a:r>
              <a:rPr b="0" lang="en-US" sz="1800" spc="-1" strike="noStrike">
                <a:latin typeface="Arial"/>
                <a:ea typeface="Noto Sans CJK JP"/>
              </a:rPr>
              <a:t>0.0000</a:t>
            </a:r>
            <a:r>
              <a:rPr b="0" lang="en-US" sz="1800" spc="-1" strike="noStrike">
                <a:latin typeface="Arial"/>
                <a:ea typeface="Noto Sans CJK JP"/>
              </a:rPr>
              <a:t>	</a:t>
            </a:r>
            <a:r>
              <a:rPr b="0" lang="ja-JP" sz="1800" spc="-1" strike="noStrike">
                <a:latin typeface="Arial"/>
                <a:ea typeface="Noto Sans CJK JP"/>
              </a:rPr>
              <a:t>トレンド項なし、定数項なし</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latin typeface="Arial"/>
                <a:ea typeface="Noto Sans CJK JP"/>
              </a:rPr>
              <a:t>※</a:t>
            </a:r>
            <a:r>
              <a:rPr b="0" lang="ja-JP" sz="1800" spc="-1" strike="noStrike">
                <a:latin typeface="Arial"/>
                <a:ea typeface="Noto Sans CJK JP"/>
              </a:rPr>
              <a:t>定常とは平均や分散などの統計的特性が時間とともに変化しないこと</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211</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2024-12-22T12:09:09Z</dcterms:created>
  <dc:creator/>
  <dc:description/>
  <dc:language>ja-JP</dc:language>
  <cp:lastModifiedBy/>
  <dcterms:modified xsi:type="dcterms:W3CDTF">2024-12-29T17:23:58Z</dcterms:modified>
  <cp:revision>33</cp:revision>
  <dc:subject/>
  <dc:title>Forestbird</dc:title>
</cp:coreProperties>
</file>

<file path=docProps/custom.xml><?xml version="1.0" encoding="utf-8"?>
<Properties xmlns="http://schemas.openxmlformats.org/officeDocument/2006/custom-properties" xmlns:vt="http://schemas.openxmlformats.org/officeDocument/2006/docPropsVTypes"/>
</file>