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671F6D1-E795-453F-94BE-82D46BF32B64}"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F69578A-9A3A-433E-BD5C-4BCF27E9F09F}"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C33501B-6FFA-4C66-AE41-204785DE6CEC}"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CC1E260-7EB8-40BA-9486-BD925482BE1F}"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80C73BAD-345D-4C98-8EB8-99A9666B0AFF}" type="slidenum">
              <a:t>&lt;#&gt;</a:t>
            </a:fld>
          </a:p>
        </p:txBody>
      </p:sp>
      <p:sp>
        <p:nvSpPr>
          <p:cNvPr id="4" name="PlaceHolder 3"/>
          <p:cNvSpPr>
            <a:spLocks noGrp="1"/>
          </p:cNvSpPr>
          <p:nvPr>
            <p:ph type="dt" idx="6"/>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C229E9B-2776-4984-B5E5-4BC9D4299251}"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791E56B-C259-45A8-9D29-6F658DC700D4}"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26D8E99-109C-47CC-831B-928B3394A885}"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7384DB6-5FC7-47EF-A378-09149D67B19E}"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E9AC8CD-1FAD-4816-B280-68619E18DEEF}"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287DD8F-9C6A-4911-B39B-4FB5F5BA2367}"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67E8D5C-AB8C-4022-B121-9D2DA69B8FC6}"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48F8C9D-387F-46F5-9BDD-45F4073283FA}"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1EDBCBC-4235-431F-BE27-4544AA9BBCFB}"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F70A81B-ECF9-4850-9792-D59486D81277}"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F464E7DB-6D91-4DA6-9E15-DD283AF0E2CA}" type="slidenum">
              <a:t>&lt;#&gt;</a:t>
            </a:fld>
          </a:p>
        </p:txBody>
      </p:sp>
      <p:sp>
        <p:nvSpPr>
          <p:cNvPr id="9" name="PlaceHolder 8"/>
          <p:cNvSpPr>
            <a:spLocks noGrp="1"/>
          </p:cNvSpPr>
          <p:nvPr>
            <p:ph type="dt" idx="6"/>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AC256FE-1F1E-4364-A5AA-669E04820690}" type="slidenum">
              <a:t>&lt;#&gt;</a:t>
            </a:fld>
          </a:p>
        </p:txBody>
      </p:sp>
      <p:sp>
        <p:nvSpPr>
          <p:cNvPr id="11" name="PlaceHolder 10"/>
          <p:cNvSpPr>
            <a:spLocks noGrp="1"/>
          </p:cNvSpPr>
          <p:nvPr>
            <p:ph type="dt" idx="6"/>
          </p:nvPr>
        </p:nvSpPr>
        <p:spPr/>
        <p:txBody>
          <a:bodyPr/>
          <a:p>
            <a:r>
              <a:rPr lang="ja-JP"/>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AED81C5-9F5F-4BE7-B8FA-08B9620D3869}" type="slidenum">
              <a:t>&lt;#&gt;</a:t>
            </a:fld>
          </a:p>
        </p:txBody>
      </p:sp>
      <p:sp>
        <p:nvSpPr>
          <p:cNvPr id="4" name="PlaceHolder 3"/>
          <p:cNvSpPr>
            <a:spLocks noGrp="1"/>
          </p:cNvSpPr>
          <p:nvPr>
            <p:ph type="dt" idx="9"/>
          </p:nvPr>
        </p:nvSpPr>
        <p:spPr/>
        <p:txBody>
          <a:bodyPr/>
          <a:p>
            <a:r>
              <a:rPr lang="ja-JP"/>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76B6497-2C09-4576-A4DE-47C1CEA1ECA8}"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2FB9852-E3E5-452D-8DD7-3E167DCAF4FF}"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9923AB3-418D-4503-98D0-5EA9247CB45B}"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43E5F33-3A03-46EB-A4A9-4C4E29C19810}"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3CCB446-373E-4E32-8BC4-8F4CD7F6F7A6}"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ABF1C47-249F-496E-B553-F1FE96BD7EFC}"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0C6879B-D68F-4061-B6A1-40241B1F960D}"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F2355F0-402A-4EAA-A57B-9923E6DD2409}"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4B65E741-811F-4322-892C-B770178C7981}"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DF8A207-7315-4C20-A17D-9AF822FFD2A0}"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C4091F65-6BBC-46B8-B743-7A30D184AF53}" type="slidenum">
              <a:t>&lt;#&gt;</a:t>
            </a:fld>
          </a:p>
        </p:txBody>
      </p:sp>
      <p:sp>
        <p:nvSpPr>
          <p:cNvPr id="9" name="PlaceHolder 8"/>
          <p:cNvSpPr>
            <a:spLocks noGrp="1"/>
          </p:cNvSpPr>
          <p:nvPr>
            <p:ph type="dt" idx="9"/>
          </p:nvPr>
        </p:nvSpPr>
        <p:spPr/>
        <p:txBody>
          <a:bodyPr/>
          <a:p>
            <a:r>
              <a:rPr lang="ja-JP"/>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51EB052B-3360-4AC3-8BF2-2E9C7D64A366}" type="slidenum">
              <a:t>&lt;#&gt;</a:t>
            </a:fld>
          </a:p>
        </p:txBody>
      </p:sp>
      <p:sp>
        <p:nvSpPr>
          <p:cNvPr id="11" name="PlaceHolder 10"/>
          <p:cNvSpPr>
            <a:spLocks noGrp="1"/>
          </p:cNvSpPr>
          <p:nvPr>
            <p:ph type="dt" idx="9"/>
          </p:nvPr>
        </p:nvSpPr>
        <p:spPr/>
        <p:txBody>
          <a:bodyPr/>
          <a:p>
            <a:r>
              <a:rPr lang="ja-JP"/>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C090251F-2A65-46C2-A036-C4AED8653BBB}" type="slidenum">
              <a:t>&lt;#&gt;</a:t>
            </a:fld>
          </a:p>
        </p:txBody>
      </p:sp>
      <p:sp>
        <p:nvSpPr>
          <p:cNvPr id="4" name="PlaceHolder 3"/>
          <p:cNvSpPr>
            <a:spLocks noGrp="1"/>
          </p:cNvSpPr>
          <p:nvPr>
            <p:ph type="dt" idx="12"/>
          </p:nvPr>
        </p:nvSpPr>
        <p:spPr/>
        <p:txBody>
          <a:bodyPr/>
          <a:p>
            <a:r>
              <a:rPr lang="ja-JP"/>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727A4AF-DAF6-419C-B9CC-E3553D274D55}"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ECEBDEF-5413-4603-A788-F8FB8B145051}"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F9F452D-D5B2-44DA-ACDE-6D9695D466AF}"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5078E95C-82E0-42FD-A7C3-C9882AB091E0}"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41EFAD0E-62E3-42A3-B6D6-ACE305AA8F18}"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0A04178-C053-4A02-85A5-60B7C62914CD}"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E039BCF6-8181-4D13-B77E-989CD65CE1E9}"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06CCC866-212F-4163-B2FC-3DEE4B6B2CC1}"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81CBFE82-B1C3-4BDB-B082-355411575DE7}"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D72F2811-CDDE-4B31-B217-DD5229E20951}"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3E228E6-DE80-4431-A30F-B0E389ACF46A}" type="slidenum">
              <a:t>&lt;#&gt;</a:t>
            </a:fld>
          </a:p>
        </p:txBody>
      </p:sp>
      <p:sp>
        <p:nvSpPr>
          <p:cNvPr id="9" name="PlaceHolder 8"/>
          <p:cNvSpPr>
            <a:spLocks noGrp="1"/>
          </p:cNvSpPr>
          <p:nvPr>
            <p:ph type="dt" idx="12"/>
          </p:nvPr>
        </p:nvSpPr>
        <p:spPr/>
        <p:txBody>
          <a:bodyPr/>
          <a:p>
            <a:r>
              <a:rPr lang="ja-JP"/>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10D1228A-01EA-477C-A998-FB7508037DB4}" type="slidenum">
              <a:t>&lt;#&gt;</a:t>
            </a:fld>
          </a:p>
        </p:txBody>
      </p:sp>
      <p:sp>
        <p:nvSpPr>
          <p:cNvPr id="11" name="PlaceHolder 10"/>
          <p:cNvSpPr>
            <a:spLocks noGrp="1"/>
          </p:cNvSpPr>
          <p:nvPr>
            <p:ph type="dt" idx="12"/>
          </p:nvPr>
        </p:nvSpPr>
        <p:spPr/>
        <p:txBody>
          <a:bodyPr/>
          <a:p>
            <a:r>
              <a:rPr lang="ja-JP"/>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8F9D8D53-67CA-4359-AB04-E790C44F169F}" type="slidenum">
              <a:t>&lt;#&gt;</a:t>
            </a:fld>
          </a:p>
        </p:txBody>
      </p:sp>
      <p:sp>
        <p:nvSpPr>
          <p:cNvPr id="4" name="PlaceHolder 3"/>
          <p:cNvSpPr>
            <a:spLocks noGrp="1"/>
          </p:cNvSpPr>
          <p:nvPr>
            <p:ph type="dt" idx="15"/>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D9524DF-DC78-4575-B3BB-163A45232718}"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6D1C1D09-63E5-4F1C-AA66-C7AD19366FB9}"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C0B6919-8E96-49B4-A4F2-4BDA7C53419A}"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3E1A6AFF-57E1-4D5A-965F-43DA1E41CB67}"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592C002-AFDA-4A00-8C1B-ACB071BBA59C}"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EAA6A2F0-C03B-46C2-9253-FD05EF99A6C5}"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9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7C1F939-61ED-4F8B-87BD-2ABDCDD04320}"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791B2322-D484-4243-82B0-016C46352C33}"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80EDEC30-A788-4908-B536-1C04DE796A2C}"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4A5851F6-08C7-4D68-9571-854313FFA44B}"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6D495A48-A24D-498C-8B42-A6CA84303979}" type="slidenum">
              <a:t>&lt;#&gt;</a:t>
            </a:fld>
          </a:p>
        </p:txBody>
      </p:sp>
      <p:sp>
        <p:nvSpPr>
          <p:cNvPr id="9" name="PlaceHolder 8"/>
          <p:cNvSpPr>
            <a:spLocks noGrp="1"/>
          </p:cNvSpPr>
          <p:nvPr>
            <p:ph type="dt" idx="15"/>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DE9E70E-F2E0-4B60-A5A4-42D4DB0BBB01}"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8607E7CA-E500-4D82-BE47-A1472D95C4E5}" type="slidenum">
              <a:t>&lt;#&gt;</a:t>
            </a:fld>
          </a:p>
        </p:txBody>
      </p:sp>
      <p:sp>
        <p:nvSpPr>
          <p:cNvPr id="11" name="PlaceHolder 10"/>
          <p:cNvSpPr>
            <a:spLocks noGrp="1"/>
          </p:cNvSpPr>
          <p:nvPr>
            <p:ph type="dt" idx="15"/>
          </p:nvPr>
        </p:nvSpPr>
        <p:spPr/>
        <p:txBody>
          <a:bodyPr/>
          <a:p>
            <a:r>
              <a:rPr lang="ja-JP"/>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AD9FDE18-9A4F-4245-BC44-7033283C5663}" type="slidenum">
              <a:t>&lt;#&gt;</a:t>
            </a:fld>
          </a:p>
        </p:txBody>
      </p:sp>
      <p:sp>
        <p:nvSpPr>
          <p:cNvPr id="4" name="PlaceHolder 3"/>
          <p:cNvSpPr>
            <a:spLocks noGrp="1"/>
          </p:cNvSpPr>
          <p:nvPr>
            <p:ph type="dt" idx="18"/>
          </p:nvPr>
        </p:nvSpPr>
        <p:spPr/>
        <p:txBody>
          <a:bodyPr/>
          <a:p>
            <a:r>
              <a:rPr lang="ja-JP"/>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9ACB8AD7-DB31-4DC7-8DE9-ED229FD0AAAD}"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6DD99EFC-0947-4397-86E1-E1233BF8990F}"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CC715EC-87B9-4840-9B4D-CB97D5DAA87D}"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378856DB-43CD-4F53-BCD9-8A363222A1F8}"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7F383CB7-EE97-4D51-B214-70F4630A3B05}"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914035ED-9CDC-453F-9EB2-AE6F0C556C0A}"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9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1E0AED90-492A-41AF-BB6C-00904B9F8A35}"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A9B9B5D0-2DFE-4583-AF9E-E5B1D695F1EF}"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7B36B05-9CB1-4DA4-AD04-99D2A9501EB8}"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031B4F5D-E3DD-4B8E-9C7F-5B84BABE9731}"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0834EBCF-3E28-420D-A31D-65296F0FEAF4}" type="slidenum">
              <a:t>&lt;#&gt;</a:t>
            </a:fld>
          </a:p>
        </p:txBody>
      </p:sp>
      <p:sp>
        <p:nvSpPr>
          <p:cNvPr id="9" name="PlaceHolder 8"/>
          <p:cNvSpPr>
            <a:spLocks noGrp="1"/>
          </p:cNvSpPr>
          <p:nvPr>
            <p:ph type="dt" idx="18"/>
          </p:nvPr>
        </p:nvSpPr>
        <p:spPr/>
        <p:txBody>
          <a:bodyPr/>
          <a:p>
            <a:r>
              <a:rPr lang="ja-JP"/>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DE546979-559B-4865-BC04-119FAAED6F68}" type="slidenum">
              <a:t>&lt;#&gt;</a:t>
            </a:fld>
          </a:p>
        </p:txBody>
      </p:sp>
      <p:sp>
        <p:nvSpPr>
          <p:cNvPr id="11" name="PlaceHolder 10"/>
          <p:cNvSpPr>
            <a:spLocks noGrp="1"/>
          </p:cNvSpPr>
          <p:nvPr>
            <p:ph type="dt" idx="18"/>
          </p:nvPr>
        </p:nvSpPr>
        <p:spPr/>
        <p:txBody>
          <a:bodyPr/>
          <a:p>
            <a:r>
              <a:rPr lang="ja-JP"/>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1EF43930-71FC-44C8-9E1B-0A6BEA02C37D}" type="slidenum">
              <a:t>&lt;#&gt;</a:t>
            </a:fld>
          </a:p>
        </p:txBody>
      </p:sp>
      <p:sp>
        <p:nvSpPr>
          <p:cNvPr id="4" name="PlaceHolder 3"/>
          <p:cNvSpPr>
            <a:spLocks noGrp="1"/>
          </p:cNvSpPr>
          <p:nvPr>
            <p:ph type="dt" idx="21"/>
          </p:nvPr>
        </p:nvSpPr>
        <p:spPr/>
        <p:txBody>
          <a:bodyPr/>
          <a:p>
            <a:r>
              <a:rPr lang="ja-JP"/>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7506239A-4705-4A25-B31C-5FAC8F4BB0E3}"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81B87375-4A5C-4136-9FCD-8402B93AF3ED}"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F6F9F5AB-3044-4507-92B6-A19F29DB0654}"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B20323FE-CEED-445C-9C3C-586A86DD1D35}"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AA9636F6-5FF3-4E92-A8A6-0332611851CA}"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B05CDC9C-0A02-4B6C-A077-81E798521F45}"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10FFC5C-15F4-4925-9C46-C48AEEB3804A}"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52088B6A-DF57-49CB-A26E-F2A9AEC5ECA5}"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A74DCAD4-3A5E-429B-ACF9-547C7976EA68}"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41251771-7634-4951-BD56-FAC9FF8956AF}"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5255FD73-6959-4818-B35D-DD6C70261629}" type="slidenum">
              <a:t>&lt;#&gt;</a:t>
            </a:fld>
          </a:p>
        </p:txBody>
      </p:sp>
      <p:sp>
        <p:nvSpPr>
          <p:cNvPr id="9" name="PlaceHolder 8"/>
          <p:cNvSpPr>
            <a:spLocks noGrp="1"/>
          </p:cNvSpPr>
          <p:nvPr>
            <p:ph type="dt" idx="21"/>
          </p:nvPr>
        </p:nvSpPr>
        <p:spPr/>
        <p:txBody>
          <a:bodyPr/>
          <a:p>
            <a:r>
              <a:rPr lang="ja-JP"/>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CAB0A8D0-3524-4AD8-9B2B-3E0D464B5F9B}" type="slidenum">
              <a:t>&lt;#&gt;</a:t>
            </a:fld>
          </a:p>
        </p:txBody>
      </p:sp>
      <p:sp>
        <p:nvSpPr>
          <p:cNvPr id="11" name="PlaceHolder 10"/>
          <p:cNvSpPr>
            <a:spLocks noGrp="1"/>
          </p:cNvSpPr>
          <p:nvPr>
            <p:ph type="dt" idx="21"/>
          </p:nvPr>
        </p:nvSpPr>
        <p:spPr/>
        <p:txBody>
          <a:bodyPr/>
          <a:p>
            <a:r>
              <a:rPr lang="ja-JP"/>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FAA9D798-3853-4DB8-8667-C4535AEBE9EE}" type="slidenum">
              <a:t>&lt;#&gt;</a:t>
            </a:fld>
          </a:p>
        </p:txBody>
      </p:sp>
      <p:sp>
        <p:nvSpPr>
          <p:cNvPr id="4" name="PlaceHolder 3"/>
          <p:cNvSpPr>
            <a:spLocks noGrp="1"/>
          </p:cNvSpPr>
          <p:nvPr>
            <p:ph type="dt" idx="24"/>
          </p:nvPr>
        </p:nvSpPr>
        <p:spPr/>
        <p:txBody>
          <a:bodyPr/>
          <a:p>
            <a:r>
              <a:rPr lang="ja-JP"/>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D6198086-E164-470D-9E6F-4C8FA5357C56}"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1A46BA4-8B93-465E-B3F7-A04F2CFA7FC0}"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76EC3E6E-938A-4F96-AE65-32E15B7F0C96}"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0F330056-F6BE-45E9-9EC0-C8EC9A89837C}"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DB1C506-3E0D-4EC1-9FC9-59C2588FBD11}"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872261F6-E95D-47CD-91F3-051D9393F4A1}"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C75F7EA2-E5B4-4546-94B4-B5C88DA5B4F8}"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CB12D64B-EA10-4FB9-BDFC-36D9DDDD8720}"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F62489D5-464E-4A66-94E3-31095BD57EA2}"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07F3B38B-1787-4AD5-B832-A92C12C371E4}"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0C842B44-365C-45A7-95CA-4B451F8F083A}" type="slidenum">
              <a:t>&lt;#&gt;</a:t>
            </a:fld>
          </a:p>
        </p:txBody>
      </p:sp>
      <p:sp>
        <p:nvSpPr>
          <p:cNvPr id="9" name="PlaceHolder 8"/>
          <p:cNvSpPr>
            <a:spLocks noGrp="1"/>
          </p:cNvSpPr>
          <p:nvPr>
            <p:ph type="dt" idx="24"/>
          </p:nvPr>
        </p:nvSpPr>
        <p:spPr/>
        <p:txBody>
          <a:bodyPr/>
          <a:p>
            <a:r>
              <a:rPr lang="ja-JP"/>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8C87A290-A057-43BF-8129-3CF333504E6A}" type="slidenum">
              <a:t>&lt;#&gt;</a:t>
            </a:fld>
          </a:p>
        </p:txBody>
      </p:sp>
      <p:sp>
        <p:nvSpPr>
          <p:cNvPr id="11" name="PlaceHolder 10"/>
          <p:cNvSpPr>
            <a:spLocks noGrp="1"/>
          </p:cNvSpPr>
          <p:nvPr>
            <p:ph type="dt" idx="24"/>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5800" cy="662760"/>
            <a:chOff x="2727360" y="4707720"/>
            <a:chExt cx="505800" cy="662760"/>
          </a:xfrm>
        </p:grpSpPr>
        <p:sp>
          <p:nvSpPr>
            <p:cNvPr id="2" name=""/>
            <p:cNvSpPr/>
            <p:nvPr/>
          </p:nvSpPr>
          <p:spPr>
            <a:xfrm>
              <a:off x="3145680" y="5162760"/>
              <a:ext cx="87480" cy="95760"/>
            </a:xfrm>
            <a:custGeom>
              <a:avLst/>
              <a:gdLst/>
              <a:ahLst/>
              <a:rect l="l" t="t"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2280" cy="192240"/>
            </a:xfrm>
            <a:custGeom>
              <a:avLst/>
              <a:gdLst/>
              <a:ahLst/>
              <a:rect l="l" t="t"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89640" cy="45720"/>
            </a:xfrm>
            <a:custGeom>
              <a:avLst/>
              <a:gdLst/>
              <a:ahLst/>
              <a:rect l="l" t="t"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29600" cy="234360"/>
            </a:xfrm>
            <a:custGeom>
              <a:avLst/>
              <a:gdLst/>
              <a:ahLst/>
              <a:rect l="l" t="t"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29600" cy="234360"/>
            </a:xfrm>
            <a:custGeom>
              <a:avLst/>
              <a:gdLst/>
              <a:ahLst/>
              <a:rect l="l" t="t"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7560" cy="93960"/>
            </a:xfrm>
            <a:custGeom>
              <a:avLst/>
              <a:gdLst/>
              <a:ahLst/>
              <a:rect l="l" t="t"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8000" cy="191160"/>
            </a:xfrm>
            <a:custGeom>
              <a:avLst/>
              <a:gdLst/>
              <a:ahLst/>
              <a:rect l="l" t="t"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8680" cy="289800"/>
            </a:xfrm>
            <a:custGeom>
              <a:avLst/>
              <a:gdLst/>
              <a:ahLst/>
              <a:rect l="l" t="t"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7640" cy="228960"/>
            </a:xfrm>
            <a:custGeom>
              <a:avLst/>
              <a:gdLst/>
              <a:ahLst/>
              <a:rect l="l" t="t"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49400" cy="289800"/>
            </a:xfrm>
            <a:custGeom>
              <a:avLst/>
              <a:gdLst/>
              <a:ahLst/>
              <a:rect l="l" t="t"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7640" cy="230040"/>
            </a:xfrm>
            <a:custGeom>
              <a:avLst/>
              <a:gdLst/>
              <a:ahLst/>
              <a:rect l="l" t="t"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4280" cy="354240"/>
            </a:xfrm>
            <a:custGeom>
              <a:avLst/>
              <a:gdLst/>
              <a:ahLst/>
              <a:rect l="l" t="t"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3160" cy="293040"/>
            </a:xfrm>
            <a:custGeom>
              <a:avLst/>
              <a:gdLst/>
              <a:ahLst/>
              <a:rect l="l" t="t"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6320" cy="59400"/>
            </a:xfrm>
            <a:custGeom>
              <a:avLst/>
              <a:gdLst/>
              <a:ahLst/>
              <a:rect l="l" t="t"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6840" cy="115560"/>
            </a:xfrm>
            <a:custGeom>
              <a:avLst/>
              <a:gdLst/>
              <a:ahLst/>
              <a:rect l="l" t="t"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101520" cy="124920"/>
            </a:xfrm>
            <a:custGeom>
              <a:avLst/>
              <a:gdLst/>
              <a:ahLst/>
              <a:rect l="l" t="t"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6160" cy="69120"/>
            </a:xfrm>
            <a:custGeom>
              <a:avLst/>
              <a:gdLst/>
              <a:ahLst/>
              <a:rect l="l" t="t"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5760" cy="115560"/>
            </a:xfrm>
            <a:custGeom>
              <a:avLst/>
              <a:gdLst/>
              <a:ahLst/>
              <a:rect l="l" t="t"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101880" cy="123120"/>
            </a:xfrm>
            <a:custGeom>
              <a:avLst/>
              <a:gdLst/>
              <a:ahLst/>
              <a:rect l="l" t="t"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6160" cy="69120"/>
            </a:xfrm>
            <a:custGeom>
              <a:avLst/>
              <a:gdLst/>
              <a:ahLst/>
              <a:rect l="l" t="t"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7240" cy="47520"/>
            </a:xfrm>
            <a:custGeom>
              <a:avLst/>
              <a:gdLst/>
              <a:ahLst/>
              <a:rect l="l" t="t"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20320" cy="77760"/>
            </a:xfrm>
            <a:custGeom>
              <a:avLst/>
              <a:gdLst/>
              <a:ahLst/>
              <a:rect l="l" t="t"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3160" cy="38520"/>
            </a:xfrm>
            <a:custGeom>
              <a:avLst/>
              <a:gdLst/>
              <a:ahLst/>
              <a:rect l="l" t="t"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51640" cy="330840"/>
            <a:chOff x="1313280" y="4818960"/>
            <a:chExt cx="251640" cy="330840"/>
          </a:xfrm>
        </p:grpSpPr>
        <p:sp>
          <p:nvSpPr>
            <p:cNvPr id="26" name=""/>
            <p:cNvSpPr/>
            <p:nvPr/>
          </p:nvSpPr>
          <p:spPr>
            <a:xfrm>
              <a:off x="1313280" y="5046480"/>
              <a:ext cx="42840" cy="47160"/>
            </a:xfrm>
            <a:custGeom>
              <a:avLst/>
              <a:gdLst/>
              <a:ahLst/>
              <a:rect l="l" t="t"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5240" cy="95400"/>
            </a:xfrm>
            <a:custGeom>
              <a:avLst/>
              <a:gdLst/>
              <a:ahLst/>
              <a:rect l="l" t="t"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3920" cy="21960"/>
            </a:xfrm>
            <a:custGeom>
              <a:avLst/>
              <a:gdLst/>
              <a:ahLst/>
              <a:rect l="l" t="t"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3720" cy="116640"/>
            </a:xfrm>
            <a:custGeom>
              <a:avLst/>
              <a:gdLst/>
              <a:ahLst/>
              <a:rect l="l" t="t"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4080" cy="116640"/>
            </a:xfrm>
            <a:custGeom>
              <a:avLst/>
              <a:gdLst/>
              <a:ahLst/>
              <a:rect l="l" t="t"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3240" cy="46440"/>
            </a:xfrm>
            <a:custGeom>
              <a:avLst/>
              <a:gdLst/>
              <a:ahLst/>
              <a:rect l="l" t="t"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8280" cy="94680"/>
            </a:xfrm>
            <a:custGeom>
              <a:avLst/>
              <a:gdLst/>
              <a:ahLst/>
              <a:rect l="l" t="t"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3800" cy="144360"/>
            </a:xfrm>
            <a:custGeom>
              <a:avLst/>
              <a:gdLst/>
              <a:ahLst/>
              <a:rect l="l" t="t"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2920" cy="113760"/>
            </a:xfrm>
            <a:custGeom>
              <a:avLst/>
              <a:gdLst/>
              <a:ahLst/>
              <a:rect l="l" t="t"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3800" cy="144360"/>
            </a:xfrm>
            <a:custGeom>
              <a:avLst/>
              <a:gdLst/>
              <a:ahLst/>
              <a:rect l="l" t="t"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3280" cy="114480"/>
            </a:xfrm>
            <a:custGeom>
              <a:avLst/>
              <a:gdLst/>
              <a:ahLst/>
              <a:rect l="l" t="t"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201240" cy="176040"/>
            </a:xfrm>
            <a:custGeom>
              <a:avLst/>
              <a:gdLst/>
              <a:ahLst/>
              <a:rect l="l" t="t"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5680" cy="145800"/>
            </a:xfrm>
            <a:custGeom>
              <a:avLst/>
              <a:gdLst/>
              <a:ahLst/>
              <a:rect l="l" t="t"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2440" cy="28800"/>
            </a:xfrm>
            <a:custGeom>
              <a:avLst/>
              <a:gdLst/>
              <a:ahLst/>
              <a:rect l="l" t="t"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7520" cy="56880"/>
            </a:xfrm>
            <a:custGeom>
              <a:avLst/>
              <a:gdLst/>
              <a:ahLst/>
              <a:rect l="l" t="t"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50040" cy="61200"/>
            </a:xfrm>
            <a:custGeom>
              <a:avLst/>
              <a:gdLst/>
              <a:ahLst/>
              <a:rect l="l" t="t"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7360" cy="33840"/>
            </a:xfrm>
            <a:custGeom>
              <a:avLst/>
              <a:gdLst/>
              <a:ahLst/>
              <a:rect l="l" t="t"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7520" cy="56880"/>
            </a:xfrm>
            <a:custGeom>
              <a:avLst/>
              <a:gdLst/>
              <a:ahLst/>
              <a:rect l="l" t="t"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50400" cy="60480"/>
            </a:xfrm>
            <a:custGeom>
              <a:avLst/>
              <a:gdLst/>
              <a:ahLst/>
              <a:rect l="l" t="t"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7360" cy="33840"/>
            </a:xfrm>
            <a:custGeom>
              <a:avLst/>
              <a:gdLst/>
              <a:ahLst/>
              <a:rect l="l" t="t"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8080" cy="22680"/>
            </a:xfrm>
            <a:custGeom>
              <a:avLst/>
              <a:gdLst/>
              <a:ahLst/>
              <a:rect l="l" t="t"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09440" cy="37800"/>
            </a:xfrm>
            <a:custGeom>
              <a:avLst/>
              <a:gdLst/>
              <a:ahLst/>
              <a:rect l="l" t="t"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40680" cy="18360"/>
            </a:xfrm>
            <a:custGeom>
              <a:avLst/>
              <a:gdLst/>
              <a:ahLst/>
              <a:rect l="l" t="t"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50120" cy="22752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2200" cy="23256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3920" cy="23364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8600" cy="21276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6040" cy="31140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8640" cy="18252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8560" cy="28044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5480" cy="28908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5360" cy="4752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61280" cy="19116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4920" cy="6912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7520" cy="4356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8440" cy="2592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40040" cy="11952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80000" cy="9036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8560" cy="89856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66" name=""/>
          <p:cNvSpPr/>
          <p:nvPr/>
        </p:nvSpPr>
        <p:spPr>
          <a:xfrm>
            <a:off x="891000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67" name=""/>
          <p:cNvSpPr/>
          <p:nvPr/>
        </p:nvSpPr>
        <p:spPr>
          <a:xfrm>
            <a:off x="900036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68" name=""/>
          <p:cNvSpPr/>
          <p:nvPr/>
        </p:nvSpPr>
        <p:spPr>
          <a:xfrm>
            <a:off x="909000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69" name=""/>
          <p:cNvSpPr/>
          <p:nvPr/>
        </p:nvSpPr>
        <p:spPr>
          <a:xfrm>
            <a:off x="8190360" y="4140000"/>
            <a:ext cx="178560" cy="89856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71" name=""/>
          <p:cNvSpPr/>
          <p:nvPr/>
        </p:nvSpPr>
        <p:spPr>
          <a:xfrm>
            <a:off x="801036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72" name=""/>
          <p:cNvSpPr/>
          <p:nvPr/>
        </p:nvSpPr>
        <p:spPr>
          <a:xfrm>
            <a:off x="810000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8560" cy="268560"/>
            <a:chOff x="8820000" y="3600000"/>
            <a:chExt cx="358560" cy="268560"/>
          </a:xfrm>
        </p:grpSpPr>
        <p:sp>
          <p:nvSpPr>
            <p:cNvPr id="74" name=""/>
            <p:cNvSpPr/>
            <p:nvPr/>
          </p:nvSpPr>
          <p:spPr>
            <a:xfrm>
              <a:off x="8968680" y="360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8560" cy="268560"/>
            <a:chOff x="8460000" y="3780000"/>
            <a:chExt cx="358560" cy="268560"/>
          </a:xfrm>
        </p:grpSpPr>
        <p:sp>
          <p:nvSpPr>
            <p:cNvPr id="83" name=""/>
            <p:cNvSpPr/>
            <p:nvPr/>
          </p:nvSpPr>
          <p:spPr>
            <a:xfrm>
              <a:off x="8608680" y="378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ftr" idx="1"/>
          </p:nvPr>
        </p:nvSpPr>
        <p:spPr>
          <a:xfrm>
            <a:off x="3447360" y="5165280"/>
            <a:ext cx="3193560" cy="389520"/>
          </a:xfrm>
          <a:prstGeom prst="rect">
            <a:avLst/>
          </a:prstGeom>
          <a:solidFill>
            <a:srgbClr val="74b531"/>
          </a:solid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92" name="PlaceHolder 2"/>
          <p:cNvSpPr>
            <a:spLocks noGrp="1"/>
          </p:cNvSpPr>
          <p:nvPr>
            <p:ph type="sldNum" idx="2"/>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9E8925C7-E3EC-45D9-8BBF-D98853F72D40}" type="slidenum">
              <a:rPr b="0" lang="en-US" sz="1400" spc="-1" strike="noStrike">
                <a:latin typeface="Arial"/>
              </a:rPr>
              <a:t>&lt;number&gt;</a:t>
            </a:fld>
            <a:endParaRPr b="0" lang="en-US" sz="1400" spc="-1" strike="noStrike">
              <a:latin typeface="Noto Serif CJK JP"/>
            </a:endParaRPr>
          </a:p>
        </p:txBody>
      </p:sp>
      <p:sp>
        <p:nvSpPr>
          <p:cNvPr id="93" name="PlaceHolder 3"/>
          <p:cNvSpPr>
            <a:spLocks noGrp="1"/>
          </p:cNvSpPr>
          <p:nvPr>
            <p:ph type="dt" idx="3"/>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9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a:t>
            </a:r>
            <a:r>
              <a:rPr b="0" lang="en-US" sz="4400" spc="-1" strike="noStrike">
                <a:latin typeface="Arial"/>
              </a:rPr>
              <a:t>format</a:t>
            </a:r>
            <a:endParaRPr b="0" lang="en-US" sz="4400" spc="-1" strike="noStrike">
              <a:latin typeface="Arial"/>
            </a:endParaRPr>
          </a:p>
        </p:txBody>
      </p:sp>
      <p:sp>
        <p:nvSpPr>
          <p:cNvPr id="9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133"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134"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135"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6"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7"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138"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139"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40"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41"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142" name=""/>
          <p:cNvGrpSpPr/>
          <p:nvPr/>
        </p:nvGrpSpPr>
        <p:grpSpPr>
          <a:xfrm>
            <a:off x="8640000" y="3690000"/>
            <a:ext cx="358560" cy="268560"/>
            <a:chOff x="8640000" y="3690000"/>
            <a:chExt cx="358560" cy="268560"/>
          </a:xfrm>
        </p:grpSpPr>
        <p:sp>
          <p:nvSpPr>
            <p:cNvPr id="143"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44"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45"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6"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7"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8"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9"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0"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51" name=""/>
          <p:cNvGrpSpPr/>
          <p:nvPr/>
        </p:nvGrpSpPr>
        <p:grpSpPr>
          <a:xfrm>
            <a:off x="9180000" y="3510000"/>
            <a:ext cx="358560" cy="268560"/>
            <a:chOff x="9180000" y="3510000"/>
            <a:chExt cx="358560" cy="268560"/>
          </a:xfrm>
        </p:grpSpPr>
        <p:sp>
          <p:nvSpPr>
            <p:cNvPr id="152"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53"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54"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55"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6"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7"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8"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9"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60" name="PlaceHolder 1"/>
          <p:cNvSpPr>
            <a:spLocks noGrp="1"/>
          </p:cNvSpPr>
          <p:nvPr>
            <p:ph type="ftr" idx="4"/>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61" name="PlaceHolder 2"/>
          <p:cNvSpPr>
            <a:spLocks noGrp="1"/>
          </p:cNvSpPr>
          <p:nvPr>
            <p:ph type="sldNum" idx="5"/>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33222AA-33B4-4E3B-AC66-043CA1855B70}" type="slidenum">
              <a:rPr b="0" lang="en-US" sz="1400" spc="-1" strike="noStrike">
                <a:latin typeface="Arial"/>
              </a:rPr>
              <a:t>&lt;number&gt;</a:t>
            </a:fld>
            <a:endParaRPr b="0" lang="en-US" sz="1400" spc="-1" strike="noStrike">
              <a:latin typeface="Noto Serif CJK JP"/>
            </a:endParaRPr>
          </a:p>
        </p:txBody>
      </p:sp>
      <p:sp>
        <p:nvSpPr>
          <p:cNvPr id="162" name="PlaceHolder 3"/>
          <p:cNvSpPr>
            <a:spLocks noGrp="1"/>
          </p:cNvSpPr>
          <p:nvPr>
            <p:ph type="dt" idx="6"/>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202"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203"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204"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5"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06"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207"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208"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9"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10"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211" name=""/>
          <p:cNvGrpSpPr/>
          <p:nvPr/>
        </p:nvGrpSpPr>
        <p:grpSpPr>
          <a:xfrm>
            <a:off x="8640000" y="3690000"/>
            <a:ext cx="358560" cy="268560"/>
            <a:chOff x="8640000" y="3690000"/>
            <a:chExt cx="358560" cy="268560"/>
          </a:xfrm>
        </p:grpSpPr>
        <p:sp>
          <p:nvSpPr>
            <p:cNvPr id="212"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13"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14"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15"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16"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17"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18"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19"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20" name=""/>
          <p:cNvGrpSpPr/>
          <p:nvPr/>
        </p:nvGrpSpPr>
        <p:grpSpPr>
          <a:xfrm>
            <a:off x="9180000" y="3510000"/>
            <a:ext cx="358560" cy="268560"/>
            <a:chOff x="9180000" y="3510000"/>
            <a:chExt cx="358560" cy="268560"/>
          </a:xfrm>
        </p:grpSpPr>
        <p:sp>
          <p:nvSpPr>
            <p:cNvPr id="221"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22"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23"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24"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25"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26"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27"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28"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29" name="PlaceHolder 1"/>
          <p:cNvSpPr>
            <a:spLocks noGrp="1"/>
          </p:cNvSpPr>
          <p:nvPr>
            <p:ph type="ftr" idx="7"/>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30" name="PlaceHolder 2"/>
          <p:cNvSpPr>
            <a:spLocks noGrp="1"/>
          </p:cNvSpPr>
          <p:nvPr>
            <p:ph type="sldNum" idx="8"/>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C86390B6-8DD0-4D97-A520-8553BDB19091}" type="slidenum">
              <a:rPr b="0" lang="en-US" sz="1400" spc="-1" strike="noStrike">
                <a:latin typeface="Arial"/>
              </a:rPr>
              <a:t>&lt;number&gt;</a:t>
            </a:fld>
            <a:endParaRPr b="0" lang="en-US" sz="1400" spc="-1" strike="noStrike">
              <a:latin typeface="Noto Serif CJK JP"/>
            </a:endParaRPr>
          </a:p>
        </p:txBody>
      </p:sp>
      <p:sp>
        <p:nvSpPr>
          <p:cNvPr id="231" name="PlaceHolder 3"/>
          <p:cNvSpPr>
            <a:spLocks noGrp="1"/>
          </p:cNvSpPr>
          <p:nvPr>
            <p:ph type="dt" idx="9"/>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3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271"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272"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273"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74"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75"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276"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277"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78"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79"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280" name=""/>
          <p:cNvGrpSpPr/>
          <p:nvPr/>
        </p:nvGrpSpPr>
        <p:grpSpPr>
          <a:xfrm>
            <a:off x="8640000" y="3690000"/>
            <a:ext cx="358560" cy="268560"/>
            <a:chOff x="8640000" y="3690000"/>
            <a:chExt cx="358560" cy="268560"/>
          </a:xfrm>
        </p:grpSpPr>
        <p:sp>
          <p:nvSpPr>
            <p:cNvPr id="281"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82"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83"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84"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85"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86"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87"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88"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89" name=""/>
          <p:cNvGrpSpPr/>
          <p:nvPr/>
        </p:nvGrpSpPr>
        <p:grpSpPr>
          <a:xfrm>
            <a:off x="9180000" y="3510000"/>
            <a:ext cx="358560" cy="268560"/>
            <a:chOff x="9180000" y="3510000"/>
            <a:chExt cx="358560" cy="268560"/>
          </a:xfrm>
        </p:grpSpPr>
        <p:sp>
          <p:nvSpPr>
            <p:cNvPr id="290"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91"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92"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93"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94"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95"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96"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97"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98" name="PlaceHolder 1"/>
          <p:cNvSpPr>
            <a:spLocks noGrp="1"/>
          </p:cNvSpPr>
          <p:nvPr>
            <p:ph type="ftr" idx="10"/>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99" name="PlaceHolder 2"/>
          <p:cNvSpPr>
            <a:spLocks noGrp="1"/>
          </p:cNvSpPr>
          <p:nvPr>
            <p:ph type="sldNum" idx="11"/>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7E3EA585-DFBC-46DE-A7F4-72E2D66CD1CF}" type="slidenum">
              <a:rPr b="0" lang="en-US" sz="1400" spc="-1" strike="noStrike">
                <a:latin typeface="Arial"/>
              </a:rPr>
              <a:t>&lt;number&gt;</a:t>
            </a:fld>
            <a:endParaRPr b="0" lang="en-US" sz="1400" spc="-1" strike="noStrike">
              <a:latin typeface="Noto Serif CJK JP"/>
            </a:endParaRPr>
          </a:p>
        </p:txBody>
      </p:sp>
      <p:sp>
        <p:nvSpPr>
          <p:cNvPr id="300" name="PlaceHolder 3"/>
          <p:cNvSpPr>
            <a:spLocks noGrp="1"/>
          </p:cNvSpPr>
          <p:nvPr>
            <p:ph type="dt" idx="12"/>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0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0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340" name=""/>
          <p:cNvGrpSpPr/>
          <p:nvPr/>
        </p:nvGrpSpPr>
        <p:grpSpPr>
          <a:xfrm>
            <a:off x="9000000" y="4766400"/>
            <a:ext cx="496080" cy="396000"/>
            <a:chOff x="9000000" y="4766400"/>
            <a:chExt cx="496080" cy="396000"/>
          </a:xfrm>
        </p:grpSpPr>
        <p:sp>
          <p:nvSpPr>
            <p:cNvPr id="341" name=""/>
            <p:cNvSpPr/>
            <p:nvPr/>
          </p:nvSpPr>
          <p:spPr>
            <a:xfrm>
              <a:off x="9345960" y="4894200"/>
              <a:ext cx="150120" cy="22752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342" name=""/>
            <p:cNvSpPr/>
            <p:nvPr/>
          </p:nvSpPr>
          <p:spPr>
            <a:xfrm>
              <a:off x="9331920" y="4887360"/>
              <a:ext cx="142200" cy="23256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343" name=""/>
            <p:cNvSpPr/>
            <p:nvPr/>
          </p:nvSpPr>
          <p:spPr>
            <a:xfrm>
              <a:off x="9331920" y="4883040"/>
              <a:ext cx="133920" cy="23364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344" name=""/>
            <p:cNvSpPr/>
            <p:nvPr/>
          </p:nvSpPr>
          <p:spPr>
            <a:xfrm>
              <a:off x="9000000" y="4921560"/>
              <a:ext cx="228600" cy="21276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345" name=""/>
            <p:cNvSpPr/>
            <p:nvPr/>
          </p:nvSpPr>
          <p:spPr>
            <a:xfrm>
              <a:off x="9083880" y="4851000"/>
              <a:ext cx="266040" cy="31140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346" name=""/>
            <p:cNvSpPr/>
            <p:nvPr/>
          </p:nvSpPr>
          <p:spPr>
            <a:xfrm>
              <a:off x="9187200" y="4956840"/>
              <a:ext cx="98640" cy="18252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347" name=""/>
            <p:cNvSpPr/>
            <p:nvPr/>
          </p:nvSpPr>
          <p:spPr>
            <a:xfrm>
              <a:off x="9186120" y="4839480"/>
              <a:ext cx="178560" cy="28044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348" name=""/>
            <p:cNvSpPr/>
            <p:nvPr/>
          </p:nvSpPr>
          <p:spPr>
            <a:xfrm>
              <a:off x="9182520" y="4831920"/>
              <a:ext cx="195480" cy="28908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349" name=""/>
            <p:cNvSpPr/>
            <p:nvPr/>
          </p:nvSpPr>
          <p:spPr>
            <a:xfrm>
              <a:off x="9101880" y="4769640"/>
              <a:ext cx="45360" cy="4752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350" name=""/>
            <p:cNvSpPr/>
            <p:nvPr/>
          </p:nvSpPr>
          <p:spPr>
            <a:xfrm>
              <a:off x="9030240" y="4766400"/>
              <a:ext cx="161280" cy="19116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351" name=""/>
            <p:cNvSpPr/>
            <p:nvPr/>
          </p:nvSpPr>
          <p:spPr>
            <a:xfrm>
              <a:off x="9125640" y="4789440"/>
              <a:ext cx="34920" cy="6912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352" name=""/>
            <p:cNvSpPr/>
            <p:nvPr/>
          </p:nvSpPr>
          <p:spPr>
            <a:xfrm>
              <a:off x="9067320" y="4848480"/>
              <a:ext cx="47520" cy="4356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353" name=""/>
            <p:cNvSpPr/>
            <p:nvPr/>
          </p:nvSpPr>
          <p:spPr>
            <a:xfrm>
              <a:off x="9074520" y="4858560"/>
              <a:ext cx="28440" cy="2592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354" name=""/>
            <p:cNvSpPr/>
            <p:nvPr/>
          </p:nvSpPr>
          <p:spPr>
            <a:xfrm>
              <a:off x="9060480" y="4864320"/>
              <a:ext cx="140040" cy="11952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355" name=""/>
            <p:cNvSpPr/>
            <p:nvPr/>
          </p:nvSpPr>
          <p:spPr>
            <a:xfrm>
              <a:off x="9015120" y="4945680"/>
              <a:ext cx="180000" cy="9036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grpSp>
      <p:grpSp>
        <p:nvGrpSpPr>
          <p:cNvPr id="356" name=""/>
          <p:cNvGrpSpPr/>
          <p:nvPr/>
        </p:nvGrpSpPr>
        <p:grpSpPr>
          <a:xfrm>
            <a:off x="8190000" y="4770000"/>
            <a:ext cx="448560" cy="538920"/>
            <a:chOff x="8190000" y="4770000"/>
            <a:chExt cx="448560" cy="538920"/>
          </a:xfrm>
        </p:grpSpPr>
        <p:sp>
          <p:nvSpPr>
            <p:cNvPr id="357" name=""/>
            <p:cNvSpPr/>
            <p:nvPr/>
          </p:nvSpPr>
          <p:spPr>
            <a:xfrm>
              <a:off x="8190000" y="5139720"/>
              <a:ext cx="77040" cy="77760"/>
            </a:xfrm>
            <a:custGeom>
              <a:avLst/>
              <a:gdLst/>
              <a:ahLst/>
              <a:rect l="l" t="t"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358" name=""/>
            <p:cNvSpPr/>
            <p:nvPr/>
          </p:nvSpPr>
          <p:spPr>
            <a:xfrm>
              <a:off x="8218440" y="5131080"/>
              <a:ext cx="135000" cy="155880"/>
            </a:xfrm>
            <a:custGeom>
              <a:avLst/>
              <a:gdLst/>
              <a:ahLst/>
              <a:rect l="l" t="t"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style>
            <a:lnRef idx="0"/>
            <a:fillRef idx="0"/>
            <a:effectRef idx="0"/>
            <a:fontRef idx="minor"/>
          </p:style>
        </p:sp>
        <p:sp>
          <p:nvSpPr>
            <p:cNvPr id="359" name=""/>
            <p:cNvSpPr/>
            <p:nvPr/>
          </p:nvSpPr>
          <p:spPr>
            <a:xfrm>
              <a:off x="8264520" y="5218560"/>
              <a:ext cx="79200" cy="36720"/>
            </a:xfrm>
            <a:custGeom>
              <a:avLst/>
              <a:gdLst/>
              <a:ahLst/>
              <a:rect l="l" t="t"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style>
            <a:lnRef idx="0"/>
            <a:fillRef idx="0"/>
            <a:effectRef idx="0"/>
            <a:fontRef idx="minor"/>
          </p:style>
        </p:sp>
        <p:sp>
          <p:nvSpPr>
            <p:cNvPr id="360" name=""/>
            <p:cNvSpPr/>
            <p:nvPr/>
          </p:nvSpPr>
          <p:spPr>
            <a:xfrm>
              <a:off x="8328600" y="5118480"/>
              <a:ext cx="114480" cy="190080"/>
            </a:xfrm>
            <a:custGeom>
              <a:avLst/>
              <a:gdLst/>
              <a:ahLst/>
              <a:rect l="l" t="t"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361" name=""/>
            <p:cNvSpPr/>
            <p:nvPr/>
          </p:nvSpPr>
          <p:spPr>
            <a:xfrm>
              <a:off x="8430120" y="5118480"/>
              <a:ext cx="115200" cy="190440"/>
            </a:xfrm>
            <a:custGeom>
              <a:avLst/>
              <a:gdLst/>
              <a:ahLst/>
              <a:rect l="l" t="t"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style>
            <a:lnRef idx="0"/>
            <a:fillRef idx="0"/>
            <a:effectRef idx="0"/>
            <a:fontRef idx="minor"/>
          </p:style>
        </p:sp>
        <p:sp>
          <p:nvSpPr>
            <p:cNvPr id="362" name=""/>
            <p:cNvSpPr/>
            <p:nvPr/>
          </p:nvSpPr>
          <p:spPr>
            <a:xfrm>
              <a:off x="8433720" y="5220720"/>
              <a:ext cx="6480" cy="76320"/>
            </a:xfrm>
            <a:custGeom>
              <a:avLst/>
              <a:gdLst/>
              <a:ahLst/>
              <a:rect l="l" t="t"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363" name=""/>
            <p:cNvSpPr/>
            <p:nvPr/>
          </p:nvSpPr>
          <p:spPr>
            <a:xfrm>
              <a:off x="8349120" y="5110920"/>
              <a:ext cx="175320" cy="155520"/>
            </a:xfrm>
            <a:custGeom>
              <a:avLst/>
              <a:gdLst/>
              <a:ahLst/>
              <a:rect l="l" t="t"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364" name=""/>
            <p:cNvSpPr/>
            <p:nvPr/>
          </p:nvSpPr>
          <p:spPr>
            <a:xfrm>
              <a:off x="8235720" y="4770000"/>
              <a:ext cx="131760" cy="235440"/>
            </a:xfrm>
            <a:custGeom>
              <a:avLst/>
              <a:gdLst/>
              <a:ahLst/>
              <a:rect l="l" t="t"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style>
            <a:lnRef idx="0"/>
            <a:fillRef idx="0"/>
            <a:effectRef idx="0"/>
            <a:fontRef idx="minor"/>
          </p:style>
        </p:sp>
        <p:sp>
          <p:nvSpPr>
            <p:cNvPr id="365" name=""/>
            <p:cNvSpPr/>
            <p:nvPr/>
          </p:nvSpPr>
          <p:spPr>
            <a:xfrm>
              <a:off x="8261280" y="4817520"/>
              <a:ext cx="95040" cy="185760"/>
            </a:xfrm>
            <a:custGeom>
              <a:avLst/>
              <a:gdLst/>
              <a:ahLst/>
              <a:rect l="l" t="t"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style>
            <a:lnRef idx="0"/>
            <a:fillRef idx="0"/>
            <a:effectRef idx="0"/>
            <a:fontRef idx="minor"/>
          </p:style>
        </p:sp>
        <p:sp>
          <p:nvSpPr>
            <p:cNvPr id="366" name=""/>
            <p:cNvSpPr/>
            <p:nvPr/>
          </p:nvSpPr>
          <p:spPr>
            <a:xfrm>
              <a:off x="8506080" y="4770000"/>
              <a:ext cx="132480" cy="235440"/>
            </a:xfrm>
            <a:custGeom>
              <a:avLst/>
              <a:gdLst/>
              <a:ahLst/>
              <a:rect l="l" t="t"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style>
            <a:lnRef idx="0"/>
            <a:fillRef idx="0"/>
            <a:effectRef idx="0"/>
            <a:fontRef idx="minor"/>
          </p:style>
        </p:sp>
        <p:sp>
          <p:nvSpPr>
            <p:cNvPr id="367" name=""/>
            <p:cNvSpPr/>
            <p:nvPr/>
          </p:nvSpPr>
          <p:spPr>
            <a:xfrm>
              <a:off x="8517240" y="4817520"/>
              <a:ext cx="95040" cy="186840"/>
            </a:xfrm>
            <a:custGeom>
              <a:avLst/>
              <a:gdLst/>
              <a:ahLst/>
              <a:rect l="l" t="t"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style>
            <a:lnRef idx="0"/>
            <a:fillRef idx="0"/>
            <a:effectRef idx="0"/>
            <a:fontRef idx="minor"/>
          </p:style>
        </p:sp>
        <p:sp>
          <p:nvSpPr>
            <p:cNvPr id="368" name=""/>
            <p:cNvSpPr/>
            <p:nvPr/>
          </p:nvSpPr>
          <p:spPr>
            <a:xfrm>
              <a:off x="8257680" y="4914000"/>
              <a:ext cx="358560" cy="287280"/>
            </a:xfrm>
            <a:custGeom>
              <a:avLst/>
              <a:gdLst/>
              <a:ahLst/>
              <a:rect l="l" t="t"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style>
            <a:lnRef idx="0"/>
            <a:fillRef idx="0"/>
            <a:effectRef idx="0"/>
            <a:fontRef idx="minor"/>
          </p:style>
        </p:sp>
        <p:sp>
          <p:nvSpPr>
            <p:cNvPr id="369" name=""/>
            <p:cNvSpPr/>
            <p:nvPr/>
          </p:nvSpPr>
          <p:spPr>
            <a:xfrm>
              <a:off x="8281080" y="4953600"/>
              <a:ext cx="313920" cy="237960"/>
            </a:xfrm>
            <a:custGeom>
              <a:avLst/>
              <a:gdLst/>
              <a:ahLst/>
              <a:rect l="l" t="t"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style>
            <a:lnRef idx="0"/>
            <a:fillRef idx="0"/>
            <a:effectRef idx="0"/>
            <a:fontRef idx="minor"/>
          </p:style>
        </p:sp>
        <p:sp>
          <p:nvSpPr>
            <p:cNvPr id="370" name=""/>
            <p:cNvSpPr/>
            <p:nvPr/>
          </p:nvSpPr>
          <p:spPr>
            <a:xfrm>
              <a:off x="8363160" y="5124600"/>
              <a:ext cx="146880" cy="48240"/>
            </a:xfrm>
            <a:custGeom>
              <a:avLst/>
              <a:gdLst/>
              <a:ahLst/>
              <a:rect l="l" t="t"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style>
            <a:lnRef idx="0"/>
            <a:fillRef idx="0"/>
            <a:effectRef idx="0"/>
            <a:fontRef idx="minor"/>
          </p:style>
        </p:sp>
        <p:sp>
          <p:nvSpPr>
            <p:cNvPr id="371" name=""/>
            <p:cNvSpPr/>
            <p:nvPr/>
          </p:nvSpPr>
          <p:spPr>
            <a:xfrm>
              <a:off x="8310600" y="4988880"/>
              <a:ext cx="85680" cy="93600"/>
            </a:xfrm>
            <a:custGeom>
              <a:avLst/>
              <a:gdLst/>
              <a:ahLst/>
              <a:rect l="l" t="t"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style>
            <a:lnRef idx="0"/>
            <a:fillRef idx="0"/>
            <a:effectRef idx="0"/>
            <a:fontRef idx="minor"/>
          </p:style>
        </p:sp>
        <p:sp>
          <p:nvSpPr>
            <p:cNvPr id="372" name=""/>
            <p:cNvSpPr/>
            <p:nvPr/>
          </p:nvSpPr>
          <p:spPr>
            <a:xfrm>
              <a:off x="8305200" y="4983840"/>
              <a:ext cx="89640" cy="101160"/>
            </a:xfrm>
            <a:custGeom>
              <a:avLst/>
              <a:gdLst/>
              <a:ahLst/>
              <a:rect l="l" t="t"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style>
            <a:lnRef idx="0"/>
            <a:fillRef idx="0"/>
            <a:effectRef idx="0"/>
            <a:fontRef idx="minor"/>
          </p:style>
        </p:sp>
        <p:sp>
          <p:nvSpPr>
            <p:cNvPr id="373" name=""/>
            <p:cNvSpPr/>
            <p:nvPr/>
          </p:nvSpPr>
          <p:spPr>
            <a:xfrm>
              <a:off x="8333280" y="5011200"/>
              <a:ext cx="49680" cy="56160"/>
            </a:xfrm>
            <a:custGeom>
              <a:avLst/>
              <a:gdLst/>
              <a:ahLst/>
              <a:rect l="l" t="t"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74" name=""/>
            <p:cNvSpPr/>
            <p:nvPr/>
          </p:nvSpPr>
          <p:spPr>
            <a:xfrm>
              <a:off x="8477640" y="4988880"/>
              <a:ext cx="85320" cy="93600"/>
            </a:xfrm>
            <a:custGeom>
              <a:avLst/>
              <a:gdLst/>
              <a:ahLst/>
              <a:rect l="l" t="t"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style>
            <a:lnRef idx="0"/>
            <a:fillRef idx="0"/>
            <a:effectRef idx="0"/>
            <a:fontRef idx="minor"/>
          </p:style>
        </p:sp>
        <p:sp>
          <p:nvSpPr>
            <p:cNvPr id="375" name=""/>
            <p:cNvSpPr/>
            <p:nvPr/>
          </p:nvSpPr>
          <p:spPr>
            <a:xfrm>
              <a:off x="8478720" y="4984560"/>
              <a:ext cx="90360" cy="99720"/>
            </a:xfrm>
            <a:custGeom>
              <a:avLst/>
              <a:gdLst/>
              <a:ahLst/>
              <a:rect l="l" t="t"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style>
            <a:lnRef idx="0"/>
            <a:fillRef idx="0"/>
            <a:effectRef idx="0"/>
            <a:fontRef idx="minor"/>
          </p:style>
        </p:sp>
        <p:sp>
          <p:nvSpPr>
            <p:cNvPr id="376" name=""/>
            <p:cNvSpPr/>
            <p:nvPr/>
          </p:nvSpPr>
          <p:spPr>
            <a:xfrm>
              <a:off x="8491680" y="5011200"/>
              <a:ext cx="49320" cy="56160"/>
            </a:xfrm>
            <a:custGeom>
              <a:avLst/>
              <a:gdLst/>
              <a:ahLst/>
              <a:rect l="l" t="t"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77" name=""/>
            <p:cNvSpPr/>
            <p:nvPr/>
          </p:nvSpPr>
          <p:spPr>
            <a:xfrm>
              <a:off x="8412120" y="5113080"/>
              <a:ext cx="50760" cy="38160"/>
            </a:xfrm>
            <a:custGeom>
              <a:avLst/>
              <a:gdLst/>
              <a:ahLst/>
              <a:rect l="l" t="t"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378" name=""/>
            <p:cNvSpPr/>
            <p:nvPr/>
          </p:nvSpPr>
          <p:spPr>
            <a:xfrm>
              <a:off x="8340480" y="5079600"/>
              <a:ext cx="194760" cy="62640"/>
            </a:xfrm>
            <a:custGeom>
              <a:avLst/>
              <a:gdLst/>
              <a:ahLst/>
              <a:rect l="l" t="t"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379" name=""/>
            <p:cNvSpPr/>
            <p:nvPr/>
          </p:nvSpPr>
          <p:spPr>
            <a:xfrm>
              <a:off x="8400960" y="5067720"/>
              <a:ext cx="73440" cy="31320"/>
            </a:xfrm>
            <a:custGeom>
              <a:avLst/>
              <a:gdLst/>
              <a:ahLst/>
              <a:rect l="l" t="t"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style>
            <a:lnRef idx="0"/>
            <a:fillRef idx="0"/>
            <a:effectRef idx="0"/>
            <a:fontRef idx="minor"/>
          </p:style>
        </p:sp>
      </p:grpSp>
      <p:sp>
        <p:nvSpPr>
          <p:cNvPr id="380" name="PlaceHolder 1"/>
          <p:cNvSpPr>
            <a:spLocks noGrp="1"/>
          </p:cNvSpPr>
          <p:nvPr>
            <p:ph type="ftr" idx="13"/>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381" name="PlaceHolder 2"/>
          <p:cNvSpPr>
            <a:spLocks noGrp="1"/>
          </p:cNvSpPr>
          <p:nvPr>
            <p:ph type="sldNum" idx="14"/>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82837AB4-A2A6-4B9F-ADC6-00B8328D9DE8}" type="slidenum">
              <a:rPr b="0" lang="en-US" sz="1400" spc="-1" strike="noStrike">
                <a:latin typeface="Arial"/>
              </a:rPr>
              <a:t>&lt;number&gt;</a:t>
            </a:fld>
            <a:endParaRPr b="0" lang="en-US" sz="1400" spc="-1" strike="noStrike">
              <a:latin typeface="Noto Serif CJK JP"/>
            </a:endParaRPr>
          </a:p>
        </p:txBody>
      </p:sp>
      <p:sp>
        <p:nvSpPr>
          <p:cNvPr id="382" name="PlaceHolder 3"/>
          <p:cNvSpPr>
            <a:spLocks noGrp="1"/>
          </p:cNvSpPr>
          <p:nvPr>
            <p:ph type="dt" idx="15"/>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8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422" name=""/>
          <p:cNvGrpSpPr/>
          <p:nvPr/>
        </p:nvGrpSpPr>
        <p:grpSpPr>
          <a:xfrm>
            <a:off x="7560000" y="4590000"/>
            <a:ext cx="538560" cy="718560"/>
            <a:chOff x="7560000" y="4590000"/>
            <a:chExt cx="538560" cy="718560"/>
          </a:xfrm>
        </p:grpSpPr>
        <p:sp>
          <p:nvSpPr>
            <p:cNvPr id="42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42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42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42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42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42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42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43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43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43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43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43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43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43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43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43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43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44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44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44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44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44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44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446" name=""/>
          <p:cNvGrpSpPr/>
          <p:nvPr/>
        </p:nvGrpSpPr>
        <p:grpSpPr>
          <a:xfrm>
            <a:off x="9090000" y="4770000"/>
            <a:ext cx="268560" cy="358560"/>
            <a:chOff x="9090000" y="4770000"/>
            <a:chExt cx="268560" cy="358560"/>
          </a:xfrm>
        </p:grpSpPr>
        <p:sp>
          <p:nvSpPr>
            <p:cNvPr id="44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44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44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45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45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45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45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45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45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45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45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45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45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46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46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46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46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6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46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46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6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6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6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470" name="PlaceHolder 1"/>
          <p:cNvSpPr>
            <a:spLocks noGrp="1"/>
          </p:cNvSpPr>
          <p:nvPr>
            <p:ph type="ftr" idx="16"/>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71" name="PlaceHolder 2"/>
          <p:cNvSpPr>
            <a:spLocks noGrp="1"/>
          </p:cNvSpPr>
          <p:nvPr>
            <p:ph type="sldNum" idx="17"/>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DDBD0966-F5A1-4225-B917-4B222DAF5A40}" type="slidenum">
              <a:rPr b="0" lang="en-US" sz="1400" spc="-1" strike="noStrike">
                <a:latin typeface="Arial"/>
              </a:rPr>
              <a:t>&lt;number&gt;</a:t>
            </a:fld>
            <a:endParaRPr b="0" lang="en-US" sz="1400" spc="-1" strike="noStrike">
              <a:latin typeface="Noto Serif CJK JP"/>
            </a:endParaRPr>
          </a:p>
        </p:txBody>
      </p:sp>
      <p:sp>
        <p:nvSpPr>
          <p:cNvPr id="472" name="PlaceHolder 3"/>
          <p:cNvSpPr>
            <a:spLocks noGrp="1"/>
          </p:cNvSpPr>
          <p:nvPr>
            <p:ph type="dt" idx="18"/>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7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7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512" name=""/>
          <p:cNvGrpSpPr/>
          <p:nvPr/>
        </p:nvGrpSpPr>
        <p:grpSpPr>
          <a:xfrm>
            <a:off x="7560000" y="4590000"/>
            <a:ext cx="538560" cy="718560"/>
            <a:chOff x="7560000" y="4590000"/>
            <a:chExt cx="538560" cy="718560"/>
          </a:xfrm>
        </p:grpSpPr>
        <p:sp>
          <p:nvSpPr>
            <p:cNvPr id="51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1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51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51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1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51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51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52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52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52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52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52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52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52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52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52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52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53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53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53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53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53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53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536" name=""/>
          <p:cNvGrpSpPr/>
          <p:nvPr/>
        </p:nvGrpSpPr>
        <p:grpSpPr>
          <a:xfrm>
            <a:off x="9090000" y="4770000"/>
            <a:ext cx="268560" cy="358560"/>
            <a:chOff x="9090000" y="4770000"/>
            <a:chExt cx="268560" cy="358560"/>
          </a:xfrm>
        </p:grpSpPr>
        <p:sp>
          <p:nvSpPr>
            <p:cNvPr id="53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53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53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54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54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54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54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54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54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54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54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54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54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55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55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55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55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55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55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55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55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55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55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560" name="PlaceHolder 1"/>
          <p:cNvSpPr>
            <a:spLocks noGrp="1"/>
          </p:cNvSpPr>
          <p:nvPr>
            <p:ph type="ftr" idx="19"/>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561" name="PlaceHolder 2"/>
          <p:cNvSpPr>
            <a:spLocks noGrp="1"/>
          </p:cNvSpPr>
          <p:nvPr>
            <p:ph type="sldNum" idx="20"/>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95FF48E7-2E1F-468A-9EAB-6A405EC3B9EB}" type="slidenum">
              <a:rPr b="0" lang="en-US" sz="1400" spc="-1" strike="noStrike">
                <a:latin typeface="Arial"/>
              </a:rPr>
              <a:t>&lt;number&gt;</a:t>
            </a:fld>
            <a:endParaRPr b="0" lang="en-US" sz="1400" spc="-1" strike="noStrike">
              <a:latin typeface="Noto Serif CJK JP"/>
            </a:endParaRPr>
          </a:p>
        </p:txBody>
      </p:sp>
      <p:sp>
        <p:nvSpPr>
          <p:cNvPr id="562" name="PlaceHolder 3"/>
          <p:cNvSpPr>
            <a:spLocks noGrp="1"/>
          </p:cNvSpPr>
          <p:nvPr>
            <p:ph type="dt" idx="21"/>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5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602" name=""/>
          <p:cNvGrpSpPr/>
          <p:nvPr/>
        </p:nvGrpSpPr>
        <p:grpSpPr>
          <a:xfrm>
            <a:off x="7560000" y="4590000"/>
            <a:ext cx="538560" cy="718560"/>
            <a:chOff x="7560000" y="4590000"/>
            <a:chExt cx="538560" cy="718560"/>
          </a:xfrm>
        </p:grpSpPr>
        <p:sp>
          <p:nvSpPr>
            <p:cNvPr id="60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60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60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60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60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60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60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61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61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61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61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61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61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61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61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61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61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62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62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62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62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62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62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626" name=""/>
          <p:cNvGrpSpPr/>
          <p:nvPr/>
        </p:nvGrpSpPr>
        <p:grpSpPr>
          <a:xfrm>
            <a:off x="9090000" y="4770000"/>
            <a:ext cx="268560" cy="358560"/>
            <a:chOff x="9090000" y="4770000"/>
            <a:chExt cx="268560" cy="358560"/>
          </a:xfrm>
        </p:grpSpPr>
        <p:sp>
          <p:nvSpPr>
            <p:cNvPr id="62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62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62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63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63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63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63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63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63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63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63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63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63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64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64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64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64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64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64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64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64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64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64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650" name="PlaceHolder 1"/>
          <p:cNvSpPr>
            <a:spLocks noGrp="1"/>
          </p:cNvSpPr>
          <p:nvPr>
            <p:ph type="ftr" idx="22"/>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651" name="PlaceHolder 2"/>
          <p:cNvSpPr>
            <a:spLocks noGrp="1"/>
          </p:cNvSpPr>
          <p:nvPr>
            <p:ph type="sldNum" idx="23"/>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8EC1034D-8101-406D-9B2A-C97439E21267}" type="slidenum">
              <a:rPr b="0" lang="en-US" sz="1400" spc="-1" strike="noStrike">
                <a:latin typeface="Arial"/>
              </a:rPr>
              <a:t>&lt;number&gt;</a:t>
            </a:fld>
            <a:endParaRPr b="0" lang="en-US" sz="1400" spc="-1" strike="noStrike">
              <a:latin typeface="Noto Serif CJK JP"/>
            </a:endParaRPr>
          </a:p>
        </p:txBody>
      </p:sp>
      <p:sp>
        <p:nvSpPr>
          <p:cNvPr id="652" name="PlaceHolder 3"/>
          <p:cNvSpPr>
            <a:spLocks noGrp="1"/>
          </p:cNvSpPr>
          <p:nvPr>
            <p:ph type="dt" idx="24"/>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65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5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株価予測モデルの構築</a:t>
            </a:r>
            <a:endParaRPr b="0" lang="en-US" sz="3300" spc="-1" strike="noStrike">
              <a:latin typeface="Arial"/>
            </a:endParaRPr>
          </a:p>
        </p:txBody>
      </p:sp>
      <p:sp>
        <p:nvSpPr>
          <p:cNvPr id="692" name="PlaceHolder 2"/>
          <p:cNvSpPr>
            <a:spLocks noGrp="1"/>
          </p:cNvSpPr>
          <p:nvPr>
            <p:ph type="subTitle"/>
          </p:nvPr>
        </p:nvSpPr>
        <p:spPr>
          <a:xfrm>
            <a:off x="540000" y="1260000"/>
            <a:ext cx="8998560" cy="341856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DeepCraft</a:t>
            </a:r>
            <a:r>
              <a:rPr b="0" lang="ja-JP" sz="3200" spc="-1" strike="noStrike">
                <a:latin typeface="Arial"/>
              </a:rPr>
              <a:t>社</a:t>
            </a:r>
            <a:r>
              <a:rPr b="0" lang="en-US" sz="3200" spc="-1" strike="noStrike">
                <a:latin typeface="Arial"/>
              </a:rPr>
              <a:t>Trainee</a:t>
            </a:r>
            <a:r>
              <a:rPr b="0" lang="ja-JP" sz="3200" spc="-1" strike="noStrike">
                <a:latin typeface="Arial"/>
              </a:rPr>
              <a:t>課題</a:t>
            </a: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r>
              <a:rPr b="0" lang="ja-JP" sz="3200" spc="-1" strike="noStrike">
                <a:latin typeface="Arial"/>
              </a:rPr>
              <a:t>解答者 川頭信之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階差系列を</a:t>
            </a:r>
            <a:r>
              <a:rPr b="0" lang="en-US" sz="4400" spc="-1" strike="noStrike">
                <a:latin typeface="Arial"/>
                <a:ea typeface="Noto Sans CJK JP"/>
              </a:rPr>
              <a:t>SARIMA</a:t>
            </a:r>
            <a:r>
              <a:rPr b="0" lang="ja-JP" sz="4400" spc="-1" strike="noStrike">
                <a:latin typeface="Arial"/>
                <a:ea typeface="Noto Sans CJK JP"/>
              </a:rPr>
              <a:t>でモデリング</a:t>
            </a:r>
            <a:endParaRPr b="0" lang="en-US" sz="4400" spc="-1" strike="noStrike">
              <a:latin typeface="Arial"/>
            </a:endParaRPr>
          </a:p>
        </p:txBody>
      </p:sp>
      <p:graphicFrame>
        <p:nvGraphicFramePr>
          <p:cNvPr id="710" name=""/>
          <p:cNvGraphicFramePr/>
          <p:nvPr/>
        </p:nvGraphicFramePr>
        <p:xfrm>
          <a:off x="1800000" y="1754640"/>
          <a:ext cx="5771520" cy="2159280"/>
        </p:xfrm>
        <a:graphic>
          <a:graphicData uri="http://schemas.openxmlformats.org/drawingml/2006/table">
            <a:tbl>
              <a:tblPr/>
              <a:tblGrid>
                <a:gridCol w="1442520"/>
                <a:gridCol w="1442520"/>
                <a:gridCol w="1442520"/>
                <a:gridCol w="1444320"/>
              </a:tblGrid>
              <a:tr h="71964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AIC</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5.223254280744458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2667.334893233926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5.992003376505201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2424.6680574648253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SARIMA</a:t>
            </a:r>
            <a:r>
              <a:rPr b="0" lang="ja-JP" sz="4400" spc="-1" strike="noStrike">
                <a:latin typeface="Arial"/>
              </a:rPr>
              <a:t>モデルで階差系列を予測</a:t>
            </a:r>
            <a:endParaRPr b="0" lang="en-US" sz="4400" spc="-1" strike="noStrike">
              <a:latin typeface="Arial"/>
            </a:endParaRPr>
          </a:p>
        </p:txBody>
      </p:sp>
      <p:pic>
        <p:nvPicPr>
          <p:cNvPr id="712" name="" descr=""/>
          <p:cNvPicPr/>
          <p:nvPr/>
        </p:nvPicPr>
        <p:blipFill>
          <a:blip r:embed="rId1"/>
          <a:stretch/>
        </p:blipFill>
        <p:spPr>
          <a:xfrm>
            <a:off x="180000" y="1080000"/>
            <a:ext cx="7560000" cy="3779640"/>
          </a:xfrm>
          <a:prstGeom prst="rect">
            <a:avLst/>
          </a:prstGeom>
          <a:ln w="0">
            <a:noFill/>
          </a:ln>
        </p:spPr>
      </p:pic>
      <p:sp>
        <p:nvSpPr>
          <p:cNvPr id="713" name=""/>
          <p:cNvSpPr/>
          <p:nvPr/>
        </p:nvSpPr>
        <p:spPr>
          <a:xfrm>
            <a:off x="7560000" y="1800000"/>
            <a:ext cx="2159640" cy="177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Train 1987-03</a:t>
            </a:r>
            <a:r>
              <a:rPr b="0" lang="ja-JP" sz="1800" spc="-1" strike="noStrike">
                <a:latin typeface="Arial"/>
              </a:rPr>
              <a:t>から</a:t>
            </a:r>
            <a:r>
              <a:rPr b="0" lang="en-US" sz="1800" spc="-1" strike="noStrike">
                <a:latin typeface="Arial"/>
              </a:rPr>
              <a:t>2019-12</a:t>
            </a:r>
            <a:endParaRPr b="0" lang="en-US" sz="1800" spc="-1" strike="noStrike">
              <a:latin typeface="Arial"/>
            </a:endParaRPr>
          </a:p>
          <a:p>
            <a:pPr>
              <a:lnSpc>
                <a:spcPct val="100000"/>
              </a:lnSpc>
              <a:buNone/>
            </a:pPr>
            <a:r>
              <a:rPr b="0" lang="en-US" sz="1800" spc="-1" strike="noStrike">
                <a:latin typeface="Arial"/>
              </a:rPr>
              <a:t>Test 2020-01</a:t>
            </a:r>
            <a:r>
              <a:rPr b="0" lang="ja-JP" sz="1800" spc="-1" strike="noStrike">
                <a:latin typeface="Arial"/>
              </a:rPr>
              <a:t>から</a:t>
            </a:r>
            <a:r>
              <a:rPr b="0" lang="en-US" sz="1800" spc="-1" strike="noStrike">
                <a:latin typeface="Arial"/>
              </a:rPr>
              <a:t>2024-08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原系列での予測結果</a:t>
            </a:r>
            <a:endParaRPr b="0" lang="en-US" sz="4400" spc="-1" strike="noStrike">
              <a:latin typeface="Arial"/>
            </a:endParaRPr>
          </a:p>
        </p:txBody>
      </p:sp>
      <p:sp>
        <p:nvSpPr>
          <p:cNvPr id="715" name=""/>
          <p:cNvSpPr/>
          <p:nvPr/>
        </p:nvSpPr>
        <p:spPr>
          <a:xfrm>
            <a:off x="7740000" y="1800000"/>
            <a:ext cx="2159640" cy="177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Train 1987-03</a:t>
            </a:r>
            <a:r>
              <a:rPr b="0" lang="ja-JP" sz="1800" spc="-1" strike="noStrike">
                <a:latin typeface="Arial"/>
              </a:rPr>
              <a:t>から</a:t>
            </a:r>
            <a:r>
              <a:rPr b="0" lang="en-US" sz="1800" spc="-1" strike="noStrike">
                <a:latin typeface="Arial"/>
              </a:rPr>
              <a:t>2019-12</a:t>
            </a:r>
            <a:endParaRPr b="0" lang="en-US" sz="1800" spc="-1" strike="noStrike">
              <a:latin typeface="Arial"/>
            </a:endParaRPr>
          </a:p>
          <a:p>
            <a:pPr>
              <a:lnSpc>
                <a:spcPct val="100000"/>
              </a:lnSpc>
              <a:buNone/>
            </a:pPr>
            <a:r>
              <a:rPr b="0" lang="en-US" sz="1800" spc="-1" strike="noStrike">
                <a:latin typeface="Arial"/>
              </a:rPr>
              <a:t>Test 2020-01</a:t>
            </a:r>
            <a:r>
              <a:rPr b="0" lang="ja-JP" sz="1800" spc="-1" strike="noStrike">
                <a:latin typeface="Arial"/>
              </a:rPr>
              <a:t>から</a:t>
            </a:r>
            <a:r>
              <a:rPr b="0" lang="en-US" sz="1800" spc="-1" strike="noStrike">
                <a:latin typeface="Arial"/>
              </a:rPr>
              <a:t>2024-08</a:t>
            </a:r>
            <a:endParaRPr b="0" lang="en-US" sz="1800" spc="-1" strike="noStrike">
              <a:latin typeface="Arial"/>
            </a:endParaRPr>
          </a:p>
        </p:txBody>
      </p:sp>
      <p:pic>
        <p:nvPicPr>
          <p:cNvPr id="716" name="" descr=""/>
          <p:cNvPicPr/>
          <p:nvPr/>
        </p:nvPicPr>
        <p:blipFill>
          <a:blip r:embed="rId1"/>
          <a:stretch/>
        </p:blipFill>
        <p:spPr>
          <a:xfrm>
            <a:off x="540000" y="1172160"/>
            <a:ext cx="7200000" cy="3507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title"/>
          </p:nvPr>
        </p:nvSpPr>
        <p:spPr>
          <a:xfrm>
            <a:off x="0" y="-181080"/>
            <a:ext cx="1007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階差系列の重心を</a:t>
            </a:r>
            <a:r>
              <a:rPr b="0" lang="en-US" sz="4400" spc="-1" strike="noStrike">
                <a:latin typeface="Arial"/>
                <a:ea typeface="Noto Sans CJK JP"/>
              </a:rPr>
              <a:t>SARIMA</a:t>
            </a:r>
            <a:r>
              <a:rPr b="0" lang="ja-JP" sz="4400" spc="-1" strike="noStrike">
                <a:latin typeface="Arial"/>
                <a:ea typeface="Noto Sans CJK JP"/>
              </a:rPr>
              <a:t>でモデリング</a:t>
            </a:r>
            <a:endParaRPr b="0" lang="en-US" sz="4400" spc="-1" strike="noStrike">
              <a:latin typeface="Arial"/>
            </a:endParaRPr>
          </a:p>
        </p:txBody>
      </p:sp>
      <p:graphicFrame>
        <p:nvGraphicFramePr>
          <p:cNvPr id="718" name=""/>
          <p:cNvGraphicFramePr/>
          <p:nvPr/>
        </p:nvGraphicFramePr>
        <p:xfrm>
          <a:off x="1800000" y="1754640"/>
          <a:ext cx="5771520" cy="2159280"/>
        </p:xfrm>
        <a:graphic>
          <a:graphicData uri="http://schemas.openxmlformats.org/drawingml/2006/table">
            <a:tbl>
              <a:tblPr/>
              <a:tblGrid>
                <a:gridCol w="1442520"/>
                <a:gridCol w="1442520"/>
                <a:gridCol w="1442520"/>
                <a:gridCol w="1444320"/>
              </a:tblGrid>
              <a:tr h="71964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AIC</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r>
                        <a:rPr b="0" lang="en-US" sz="1800" spc="-1" strike="noStrike">
                          <a:latin typeface="Arial"/>
                        </a:rPr>
                        <a:t>5.1152401451518505</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r>
                        <a:rPr b="0" lang="en-US" sz="1800" spc="-1" strike="noStrike">
                          <a:latin typeface="Arial"/>
                        </a:rPr>
                        <a:t>2671.5590263543254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r>
                        <a:rPr b="0" lang="en-US" sz="1800" spc="-1" strike="noStrike">
                          <a:latin typeface="Arial"/>
                        </a:rPr>
                        <a:t>5.826798346291722</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r>
                        <a:rPr b="0" lang="en-US" sz="1800" spc="-1" strike="noStrike">
                          <a:latin typeface="Arial"/>
                        </a:rPr>
                        <a:t>2435.0909831627014</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改善策として</a:t>
            </a:r>
            <a:r>
              <a:rPr b="0" lang="en-US" sz="4400" spc="-1" strike="noStrike">
                <a:latin typeface="Arial"/>
              </a:rPr>
              <a:t>4</a:t>
            </a:r>
            <a:r>
              <a:rPr b="0" lang="ja-JP" sz="4400" spc="-1" strike="noStrike">
                <a:latin typeface="Arial"/>
              </a:rPr>
              <a:t>つの値を使用する</a:t>
            </a:r>
            <a:endParaRPr b="0" lang="en-US" sz="4400" spc="-1" strike="noStrike">
              <a:latin typeface="Arial"/>
            </a:endParaRPr>
          </a:p>
        </p:txBody>
      </p:sp>
      <p:sp>
        <p:nvSpPr>
          <p:cNvPr id="720" name=""/>
          <p:cNvSpPr txBox="1"/>
          <p:nvPr/>
        </p:nvSpPr>
        <p:spPr>
          <a:xfrm>
            <a:off x="1080000" y="1620000"/>
            <a:ext cx="6840000" cy="421200"/>
          </a:xfrm>
          <a:prstGeom prst="rect">
            <a:avLst/>
          </a:prstGeom>
          <a:noFill/>
          <a:ln w="0">
            <a:noFill/>
          </a:ln>
        </p:spPr>
        <p:txBody>
          <a:bodyPr lIns="90000" rIns="90000" tIns="45000" bIns="45000" anchor="t">
            <a:noAutofit/>
          </a:bodyPr>
          <a:p>
            <a:r>
              <a:rPr b="0" lang="ja-JP" sz="1800" spc="-1" strike="noStrike">
                <a:latin typeface="Arial"/>
              </a:rPr>
              <a:t>前回は安値で解析したので、終値、始値、高値、安値を使う</a:t>
            </a:r>
            <a:endParaRPr b="0" lang="en-US" sz="1800" spc="-1" strike="noStrike">
              <a:latin typeface="Arial"/>
            </a:endParaRPr>
          </a:p>
        </p:txBody>
      </p:sp>
      <mc:AlternateContent>
        <mc:Choice xmlns:a14="http://schemas.microsoft.com/office/drawing/2010/main" Requires="a14">
          <p:sp>
            <p:nvSpPr>
              <p:cNvPr id="721" name=""/>
              <p:cNvSpPr txBox="1"/>
              <p:nvPr/>
            </p:nvSpPr>
            <p:spPr>
              <a:xfrm>
                <a:off x="1213920" y="2520000"/>
                <a:ext cx="7066080" cy="1009800"/>
              </a:xfrm>
              <a:prstGeom prst="rect">
                <a:avLst/>
              </a:prstGeom>
            </p:spPr>
            <p:txBody>
              <a:bodyPr/>
              <a:p>
                <a14:m>
                  <m:oMath xmlns:m="http://schemas.openxmlformats.org/officeDocument/2006/math">
                    <m:r>
                      <m:t xml:space="preserve">重心</m:t>
                    </m:r>
                    <m:r>
                      <m:t xml:space="preserve">=</m:t>
                    </m:r>
                    <m:f>
                      <m:num>
                        <m:f>
                          <m:num>
                            <m:r>
                              <m:t xml:space="preserve">始値</m:t>
                            </m:r>
                            <m:r>
                              <m:t xml:space="preserve">+</m:t>
                            </m:r>
                            <m:r>
                              <m:t xml:space="preserve">終値</m:t>
                            </m:r>
                          </m:num>
                          <m:den>
                            <m:r>
                              <m:t xml:space="preserve">2</m:t>
                            </m:r>
                          </m:den>
                        </m:f>
                        <m:r>
                          <m:t xml:space="preserve">+</m:t>
                        </m:r>
                        <m:f>
                          <m:num>
                            <m:r>
                              <m:t xml:space="preserve">高値</m:t>
                            </m:r>
                            <m:r>
                              <m:t xml:space="preserve">+</m:t>
                            </m:r>
                            <m:r>
                              <m:t xml:space="preserve">安値</m:t>
                            </m:r>
                          </m:num>
                          <m:den>
                            <m:r>
                              <m:t xml:space="preserve">2</m:t>
                            </m:r>
                          </m:den>
                        </m:f>
                      </m:num>
                      <m:den>
                        <m:r>
                          <m:t xml:space="preserve">2</m:t>
                        </m:r>
                      </m:den>
                    </m:f>
                    <m:r>
                      <m:t xml:space="preserve">=</m:t>
                    </m:r>
                    <m:f>
                      <m:num>
                        <m:r>
                          <m:t xml:space="preserve">始値</m:t>
                        </m:r>
                        <m:r>
                          <m:t xml:space="preserve">+</m:t>
                        </m:r>
                        <m:r>
                          <m:t xml:space="preserve">終値</m:t>
                        </m:r>
                        <m:r>
                          <m:t xml:space="preserve">+</m:t>
                        </m:r>
                        <m:r>
                          <m:t xml:space="preserve">高値</m:t>
                        </m:r>
                        <m:r>
                          <m:t xml:space="preserve">+</m:t>
                        </m:r>
                        <m:r>
                          <m:t xml:space="preserve">安値</m:t>
                        </m:r>
                      </m:num>
                      <m:den>
                        <m:r>
                          <m:t xml:space="preserve">4</m:t>
                        </m:r>
                      </m:den>
                    </m:f>
                  </m:oMath>
                </a14:m>
              </a:p>
            </p:txBody>
          </p:sp>
        </mc:Choice>
        <mc:Fallback/>
      </mc:AlternateContent>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原系列の</a:t>
            </a:r>
            <a:r>
              <a:rPr b="0" lang="ja-JP" sz="4400" spc="-1" strike="noStrike">
                <a:latin typeface="Arial"/>
              </a:rPr>
              <a:t>重心での予測結果</a:t>
            </a:r>
            <a:endParaRPr b="0" lang="en-US" sz="4400" spc="-1" strike="noStrike">
              <a:latin typeface="Arial"/>
            </a:endParaRPr>
          </a:p>
        </p:txBody>
      </p:sp>
      <p:sp>
        <p:nvSpPr>
          <p:cNvPr id="723" name=""/>
          <p:cNvSpPr/>
          <p:nvPr/>
        </p:nvSpPr>
        <p:spPr>
          <a:xfrm>
            <a:off x="7740000" y="1800000"/>
            <a:ext cx="2159640" cy="177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Train 1987-03</a:t>
            </a:r>
            <a:r>
              <a:rPr b="0" lang="ja-JP" sz="1800" spc="-1" strike="noStrike">
                <a:latin typeface="Arial"/>
              </a:rPr>
              <a:t>から</a:t>
            </a:r>
            <a:r>
              <a:rPr b="0" lang="en-US" sz="1800" spc="-1" strike="noStrike">
                <a:latin typeface="Arial"/>
              </a:rPr>
              <a:t>2019-12</a:t>
            </a:r>
            <a:endParaRPr b="0" lang="en-US" sz="1800" spc="-1" strike="noStrike">
              <a:latin typeface="Arial"/>
            </a:endParaRPr>
          </a:p>
          <a:p>
            <a:pPr>
              <a:lnSpc>
                <a:spcPct val="100000"/>
              </a:lnSpc>
              <a:buNone/>
            </a:pPr>
            <a:r>
              <a:rPr b="0" lang="en-US" sz="1800" spc="-1" strike="noStrike">
                <a:latin typeface="Arial"/>
              </a:rPr>
              <a:t>Test 2020-01</a:t>
            </a:r>
            <a:r>
              <a:rPr b="0" lang="ja-JP" sz="1800" spc="-1" strike="noStrike">
                <a:latin typeface="Arial"/>
              </a:rPr>
              <a:t>から</a:t>
            </a:r>
            <a:r>
              <a:rPr b="0" lang="en-US" sz="1800" spc="-1" strike="noStrike">
                <a:latin typeface="Arial"/>
              </a:rPr>
              <a:t>2024-08</a:t>
            </a:r>
            <a:endParaRPr b="0" lang="en-US" sz="1800" spc="-1" strike="noStrike">
              <a:latin typeface="Arial"/>
            </a:endParaRPr>
          </a:p>
        </p:txBody>
      </p:sp>
      <p:pic>
        <p:nvPicPr>
          <p:cNvPr id="724" name="" descr=""/>
          <p:cNvPicPr/>
          <p:nvPr/>
        </p:nvPicPr>
        <p:blipFill>
          <a:blip r:embed="rId1"/>
          <a:stretch/>
        </p:blipFill>
        <p:spPr>
          <a:xfrm>
            <a:off x="180000" y="1080000"/>
            <a:ext cx="7314840" cy="36572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株価予測の重要性</a:t>
            </a:r>
            <a:endParaRPr b="0" lang="en-US" sz="3300" spc="-1" strike="noStrike">
              <a:latin typeface="Arial"/>
            </a:endParaRPr>
          </a:p>
        </p:txBody>
      </p:sp>
      <p:sp>
        <p:nvSpPr>
          <p:cNvPr id="694" name="PlaceHolder 2"/>
          <p:cNvSpPr>
            <a:spLocks noGrp="1"/>
          </p:cNvSpPr>
          <p:nvPr>
            <p:ph/>
          </p:nvPr>
        </p:nvSpPr>
        <p:spPr>
          <a:xfrm>
            <a:off x="1980000" y="1260000"/>
            <a:ext cx="4498560" cy="28796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200" spc="-1" strike="noStrike">
                <a:latin typeface="Arial"/>
              </a:rPr>
              <a:t>投資判断の指針</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経営リスク管理</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資産運用での効率化</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経済状況の指標</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アルゴリズム取引（</a:t>
            </a:r>
            <a:r>
              <a:rPr b="0" lang="en-US" sz="2200" spc="-1" strike="noStrike">
                <a:latin typeface="Arial"/>
              </a:rPr>
              <a:t>AI</a:t>
            </a:r>
            <a:r>
              <a:rPr b="0" lang="ja-JP" sz="2200" spc="-1" strike="noStrike">
                <a:latin typeface="Arial"/>
              </a:rPr>
              <a:t>取引）</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株価予測の課題</a:t>
            </a:r>
            <a:endParaRPr b="0" lang="en-US" sz="3300" spc="-1" strike="noStrike">
              <a:latin typeface="Arial"/>
            </a:endParaRPr>
          </a:p>
        </p:txBody>
      </p:sp>
      <p:sp>
        <p:nvSpPr>
          <p:cNvPr id="696" name=""/>
          <p:cNvSpPr/>
          <p:nvPr/>
        </p:nvSpPr>
        <p:spPr>
          <a:xfrm>
            <a:off x="2160000" y="1260000"/>
            <a:ext cx="5399640" cy="2519640"/>
          </a:xfrm>
          <a:prstGeom prst="rect">
            <a:avLst/>
          </a:prstGeom>
          <a:noFill/>
          <a:ln w="1800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天災、事件などによる不確実性</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データの質と量の確保</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モデリングの複雑さ</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外部要因の影響（国際政治など）</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過剰適合のリスク（過学習）</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市場参加者の心理</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月毎にデータをまとめる</a:t>
            </a:r>
            <a:endParaRPr b="0" lang="en-US" sz="3300" spc="-1" strike="noStrike">
              <a:latin typeface="Arial"/>
            </a:endParaRPr>
          </a:p>
        </p:txBody>
      </p:sp>
      <p:sp>
        <p:nvSpPr>
          <p:cNvPr id="698" name="PlaceHolder 2"/>
          <p:cNvSpPr>
            <a:spLocks noGrp="1"/>
          </p:cNvSpPr>
          <p:nvPr>
            <p:ph/>
          </p:nvPr>
        </p:nvSpPr>
        <p:spPr>
          <a:xfrm>
            <a:off x="1260360" y="1980000"/>
            <a:ext cx="7739640" cy="143856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400" spc="-1" strike="noStrike">
                <a:latin typeface="Arial"/>
              </a:rPr>
              <a:t>株価の予測には長期的な予測が必要である</a:t>
            </a:r>
            <a:br>
              <a:rPr sz="2400"/>
            </a:br>
            <a:r>
              <a:rPr b="0" lang="en-US" sz="2400" spc="-1" strike="noStrike">
                <a:latin typeface="Arial"/>
              </a:rPr>
              <a:t> 　　　　　　　　　↓</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ja-JP" sz="2400" spc="-1" strike="noStrike">
                <a:latin typeface="Arial"/>
              </a:rPr>
              <a:t>月別のデータにまとめて解析。</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en-US" sz="3300" spc="-1" strike="noStrike">
                <a:latin typeface="Arial"/>
                <a:ea typeface="Noto Sans CJK JP"/>
              </a:rPr>
              <a:t>NTT</a:t>
            </a:r>
            <a:r>
              <a:rPr b="0" lang="ja-JP" sz="3300" spc="-1" strike="noStrike">
                <a:latin typeface="Arial"/>
                <a:ea typeface="Noto Sans CJK JP"/>
              </a:rPr>
              <a:t>の株価には</a:t>
            </a:r>
            <a:r>
              <a:rPr b="0" lang="en-US" sz="3300" spc="-1" strike="noStrike">
                <a:latin typeface="Arial"/>
                <a:ea typeface="Noto Sans CJK JP"/>
              </a:rPr>
              <a:t>12</a:t>
            </a:r>
            <a:r>
              <a:rPr b="0" lang="ja-JP" sz="3300" spc="-1" strike="noStrike">
                <a:latin typeface="Arial"/>
                <a:ea typeface="Noto Sans CJK JP"/>
              </a:rPr>
              <a:t>ヶ月の</a:t>
            </a:r>
            <a:r>
              <a:rPr b="0" lang="ja-JP" sz="3300" spc="-1" strike="noStrike">
                <a:latin typeface="Arial"/>
                <a:ea typeface="Noto Sans CJK JP"/>
              </a:rPr>
              <a:t>季節性がある</a:t>
            </a:r>
            <a:endParaRPr b="0" lang="en-US" sz="3300" spc="-1" strike="noStrike">
              <a:latin typeface="Arial"/>
            </a:endParaRPr>
          </a:p>
        </p:txBody>
      </p:sp>
      <p:pic>
        <p:nvPicPr>
          <p:cNvPr id="700" name="" descr=""/>
          <p:cNvPicPr/>
          <p:nvPr/>
        </p:nvPicPr>
        <p:blipFill>
          <a:blip r:embed="rId1"/>
          <a:stretch/>
        </p:blipFill>
        <p:spPr>
          <a:xfrm>
            <a:off x="2160000" y="900000"/>
            <a:ext cx="6119640" cy="3824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階差系列でトレンド成分を除去</a:t>
            </a:r>
            <a:endParaRPr b="0" lang="en-US" sz="4400" spc="-1" strike="noStrike">
              <a:latin typeface="Arial"/>
            </a:endParaRPr>
          </a:p>
        </p:txBody>
      </p:sp>
      <p:pic>
        <p:nvPicPr>
          <p:cNvPr id="702" name="" descr=""/>
          <p:cNvPicPr/>
          <p:nvPr/>
        </p:nvPicPr>
        <p:blipFill>
          <a:blip r:embed="rId1"/>
          <a:stretch/>
        </p:blipFill>
        <p:spPr>
          <a:xfrm>
            <a:off x="1620000" y="1079640"/>
            <a:ext cx="6773760" cy="378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株価の原系列は自己相関している</a:t>
            </a:r>
            <a:endParaRPr b="0" lang="en-US" sz="4400" spc="-1" strike="noStrike">
              <a:latin typeface="Arial"/>
            </a:endParaRPr>
          </a:p>
        </p:txBody>
      </p:sp>
      <p:pic>
        <p:nvPicPr>
          <p:cNvPr id="704" name="" descr=""/>
          <p:cNvPicPr/>
          <p:nvPr/>
        </p:nvPicPr>
        <p:blipFill>
          <a:blip r:embed="rId1"/>
          <a:stretch/>
        </p:blipFill>
        <p:spPr>
          <a:xfrm>
            <a:off x="0" y="1080000"/>
            <a:ext cx="9899640" cy="3299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株価の階差系列は自己相関していない</a:t>
            </a:r>
            <a:endParaRPr b="0" lang="en-US" sz="4400" spc="-1" strike="noStrike">
              <a:latin typeface="Arial"/>
            </a:endParaRPr>
          </a:p>
        </p:txBody>
      </p:sp>
      <p:pic>
        <p:nvPicPr>
          <p:cNvPr id="706" name="" descr=""/>
          <p:cNvPicPr/>
          <p:nvPr/>
        </p:nvPicPr>
        <p:blipFill>
          <a:blip r:embed="rId1"/>
          <a:stretch/>
        </p:blipFill>
        <p:spPr>
          <a:xfrm>
            <a:off x="358560" y="1080000"/>
            <a:ext cx="9001080" cy="3499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階差系列は定常性である</a:t>
            </a:r>
            <a:endParaRPr b="0" lang="en-US" sz="4400" spc="-1" strike="noStrike">
              <a:latin typeface="Arial"/>
            </a:endParaRPr>
          </a:p>
        </p:txBody>
      </p:sp>
      <p:sp>
        <p:nvSpPr>
          <p:cNvPr id="708" name=""/>
          <p:cNvSpPr/>
          <p:nvPr/>
        </p:nvSpPr>
        <p:spPr>
          <a:xfrm>
            <a:off x="540000" y="1222200"/>
            <a:ext cx="9359640" cy="3637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ADF</a:t>
            </a:r>
            <a:r>
              <a:rPr b="0" lang="ja-JP" sz="1800" spc="-1" strike="noStrike">
                <a:latin typeface="Arial"/>
              </a:rPr>
              <a:t>検定で定常・非定常を調べる。</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p-value &lt; 0.05</a:t>
            </a:r>
            <a:r>
              <a:rPr b="0" lang="ja-JP" sz="1800" spc="-1" strike="noStrike">
                <a:latin typeface="Arial"/>
              </a:rPr>
              <a:t>ならば、非定常</a:t>
            </a:r>
            <a:endParaRPr b="0" lang="en-US" sz="1800" spc="-1" strike="noStrike">
              <a:latin typeface="Arial"/>
            </a:endParaRPr>
          </a:p>
          <a:p>
            <a:pPr>
              <a:lnSpc>
                <a:spcPct val="100000"/>
              </a:lnSpc>
              <a:buNone/>
            </a:pPr>
            <a:r>
              <a:rPr b="0" lang="en-US" sz="1800" spc="-1" strike="noStrike">
                <a:latin typeface="Arial"/>
              </a:rPr>
              <a:t>0.0031</a:t>
            </a:r>
            <a:r>
              <a:rPr b="0" lang="en-US" sz="1800" spc="-1" strike="noStrike">
                <a:latin typeface="Arial"/>
              </a:rPr>
              <a:t>	</a:t>
            </a:r>
            <a:r>
              <a:rPr b="0" lang="ja-JP" sz="1800" spc="-1" strike="noStrike">
                <a:latin typeface="Arial"/>
              </a:rPr>
              <a:t>トレンド項あり（２次）、定数項あり</a:t>
            </a:r>
            <a:endParaRPr b="0" lang="en-US" sz="1800" spc="-1" strike="noStrike">
              <a:latin typeface="Arial"/>
            </a:endParaRPr>
          </a:p>
          <a:p>
            <a:pPr>
              <a:lnSpc>
                <a:spcPct val="100000"/>
              </a:lnSpc>
              <a:buNone/>
            </a:pPr>
            <a:r>
              <a:rPr b="0" lang="en-US" sz="1800" spc="-1" strike="noStrike">
                <a:latin typeface="Arial"/>
                <a:ea typeface="Noto Sans CJK JP"/>
              </a:rPr>
              <a:t>0.0010</a:t>
            </a:r>
            <a:r>
              <a:rPr b="0" lang="en-US" sz="1800" spc="-1" strike="noStrike">
                <a:latin typeface="Arial"/>
                <a:ea typeface="Noto Sans CJK JP"/>
              </a:rPr>
              <a:t>	</a:t>
            </a:r>
            <a:r>
              <a:rPr b="0" lang="ja-JP" sz="1800" spc="-1" strike="noStrike">
                <a:latin typeface="Arial"/>
                <a:ea typeface="Noto Sans CJK JP"/>
              </a:rPr>
              <a:t>トレンド項あり（１次）、定数項あり</a:t>
            </a:r>
            <a:endParaRPr b="0" lang="en-US" sz="1800" spc="-1" strike="noStrike">
              <a:latin typeface="Arial"/>
            </a:endParaRPr>
          </a:p>
          <a:p>
            <a:pPr>
              <a:lnSpc>
                <a:spcPct val="100000"/>
              </a:lnSpc>
              <a:buNone/>
            </a:pPr>
            <a:r>
              <a:rPr b="0" lang="en-US" sz="1800" spc="-1" strike="noStrike">
                <a:latin typeface="Arial"/>
                <a:ea typeface="Noto Sans CJK JP"/>
              </a:rPr>
              <a:t>0.0004</a:t>
            </a:r>
            <a:r>
              <a:rPr b="0" lang="en-US" sz="1800" spc="-1" strike="noStrike">
                <a:latin typeface="Arial"/>
                <a:ea typeface="Noto Sans CJK JP"/>
              </a:rPr>
              <a:t>	</a:t>
            </a:r>
            <a:r>
              <a:rPr b="0" lang="ja-JP" sz="1800" spc="-1" strike="noStrike">
                <a:latin typeface="Arial"/>
                <a:ea typeface="Noto Sans CJK JP"/>
              </a:rPr>
              <a:t>トレンド項なし、定数項あり</a:t>
            </a:r>
            <a:endParaRPr b="0" lang="en-US" sz="1800" spc="-1" strike="noStrike">
              <a:latin typeface="Arial"/>
            </a:endParaRPr>
          </a:p>
          <a:p>
            <a:pPr>
              <a:lnSpc>
                <a:spcPct val="100000"/>
              </a:lnSpc>
              <a:buNone/>
            </a:pPr>
            <a:r>
              <a:rPr b="0" lang="en-US" sz="1800" spc="-1" strike="noStrike">
                <a:latin typeface="Arial"/>
                <a:ea typeface="Noto Sans CJK JP"/>
              </a:rPr>
              <a:t>0.0000</a:t>
            </a:r>
            <a:r>
              <a:rPr b="0" lang="en-US" sz="1800" spc="-1" strike="noStrike">
                <a:latin typeface="Arial"/>
                <a:ea typeface="Noto Sans CJK JP"/>
              </a:rPr>
              <a:t>	</a:t>
            </a:r>
            <a:r>
              <a:rPr b="0" lang="ja-JP" sz="1800" spc="-1" strike="noStrike">
                <a:latin typeface="Arial"/>
                <a:ea typeface="Noto Sans CJK JP"/>
              </a:rPr>
              <a:t>トレンド項なし、定数項なし</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ea typeface="Noto Sans CJK JP"/>
              </a:rPr>
              <a:t>※</a:t>
            </a:r>
            <a:r>
              <a:rPr b="0" lang="ja-JP" sz="1800" spc="-1" strike="noStrike">
                <a:latin typeface="Arial"/>
                <a:ea typeface="Noto Sans CJK JP"/>
              </a:rPr>
              <a:t>定常とは平均や分散などの統計的特性が時間とともに変化しないこと</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2024-12-22T12:09:09Z</dcterms:created>
  <dc:creator/>
  <dc:description/>
  <dc:language>ja-JP</dc:language>
  <cp:lastModifiedBy/>
  <dcterms:modified xsi:type="dcterms:W3CDTF">2024-12-29T18:23:37Z</dcterms:modified>
  <cp:revision>39</cp:revision>
  <dc:subject/>
  <dc:title>Forestbird</dc:title>
</cp:coreProperties>
</file>

<file path=docProps/custom.xml><?xml version="1.0" encoding="utf-8"?>
<Properties xmlns="http://schemas.openxmlformats.org/officeDocument/2006/custom-properties" xmlns:vt="http://schemas.openxmlformats.org/officeDocument/2006/docPropsVTypes"/>
</file>