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B7D678C-3611-4D66-ABCC-FC0854E35159}"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D06C40C-B4C3-48BF-A933-A1609E28B17C}"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FA3EA8E-35AB-4E83-BBB1-97AA8B35AE4C}"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B723D6D-437F-4F33-9187-51EAC38C8B58}"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00169C0-5B56-4BEA-BC99-FBC394DA6C28}"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1298F1F-19AF-4744-9BEF-617C3E33DCCA}"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E04F37B-378E-4E3C-877A-4F164EBAA68A}"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DF1A103-51E1-4A26-8FFC-EF7C8BAFF963}"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57AA5DC-8B98-4D72-B6B7-0808975E0827}"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AA4FC8C-F5AF-4B31-B5A8-AEE343C65D36}"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4701796-358D-4B29-BCA6-3057A08B8DCA}"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38D0B0-0B6A-43B7-A60E-A3AFA1229607}"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320907-28EA-4511-8FD7-977E9D5EE2F1}"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DB3D292-6A97-4A2B-A7F5-E794A6329B96}"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6A2A763-8CF5-439D-860F-92A2C7043383}"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6E5A844-5F2A-4580-BE3D-9FCEF1087E7F}"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11C1114-D367-4D52-8CEB-8E5F3A3D7A86}"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4F49434-A052-44D5-9692-E1AD0A38A0BA}"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19FE890-3086-4DFE-A5FF-456B2161E125}"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B1E6784-0878-4F89-B8B8-D7CA0E4CA0DB}"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4EF2FDD-BFE0-4E66-9BF5-C6F33F863909}"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949754C-BB29-43BD-BF4B-865040808F61}"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63618FC-ABBA-4842-9742-9E925B6DB14D}"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15517EB-23F3-4566-BF94-2FF3E38C7EDC}"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66A116C-883D-4ADE-8554-A6E3273F3CB5}"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17F38BF-019C-45B8-940F-CF68C9E06130}"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88187D5-37B0-4E78-9692-9C07A87D8D50}"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DDB86A2-2C31-43E0-BACC-245A36E6C04F}"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B63C978-70AF-460B-B00A-1E271717C674}"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EC83304-AE6F-4B35-946F-E3667BD89B8E}"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31CB2FD7-40E1-47F6-B0CC-9D7E6869D946}"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9746A27-6079-4C13-B148-B5A2D3B2100F}"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202D2E8-E4EF-41B6-86A9-16FE02AF5404}"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E9F25C-1C11-43EA-A98B-AABC03E4B960}"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BEAEB32-6F3B-4342-AC0F-9ECA61CC1BFA}"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C39E183-D769-422A-9404-F891D11EE8C5}"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12D2C6C-90F8-4979-889B-C9806CD61E64}"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0378134-D092-4A97-A72B-CDCF6B0B184B}"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F82053D-58B2-4FBF-8D27-F27179D599C5}"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66A1FE5-DA91-42FE-BB63-23CB87015312}"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F286541-642F-4307-9B56-8AFF40A60CA5}"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9991280-3D6E-4057-B63F-3D7F5354F925}"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09A7079-A97A-4C2B-B77F-7D5FFBC15D2A}"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AF30C5E-F995-4790-A78F-3EF373E06A32}"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432016D-3E32-44D7-979A-938C5EA502F5}"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70EF63B-20C8-4436-BC2D-B86C8A163242}"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E97BA74-301D-4DE2-BF76-EB04C23C34E4}"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242E1DE-F852-4A4F-BE84-73006D3B14D1}"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A91206D-751B-480E-93CB-F6E30F63430C}"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8796CE6-E6D9-44E0-AE61-8C5193E821BE}"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86BEED9-E7CF-4166-885F-F5947C5BE4FF}"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42AECE7-5019-415F-853E-1F0361235AC3}"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EA317C6-9AE8-431B-AE7D-841B2C3BD313}"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9229381-FA79-45AB-A21F-A8A1C5B057BB}"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B6A27A14-A83C-411E-A563-E060A4B6C778}"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E47490-9637-4E48-A662-A0D02B5DA006}"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4BB1C4C7-CC1D-4973-AFEB-1C1778FF2232}"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DBA8E156-F79D-44D7-B081-C103E2B6BDAA}"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79F0471-D950-4C30-A61B-A14CA9D921EB}"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C3847FE-06D5-4359-BC94-93147053AB2B}"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1587E4A8-AE83-4B91-9886-13A005E32A58}"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9E36E8D-D299-4C55-B972-E42CAAD9F3A3}"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5D9FB6D8-A41F-461D-BF65-C4D3C4660B90}"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10375965-D473-4BD7-9FE0-845DD9A96482}"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3DE81E2-85A2-4CD9-93E7-B43D8BF5C02E}"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10FCAB2-97BB-4475-AAA2-07EEE60CCF72}"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754705-BD7B-4D7B-9A5E-012CEE0AC244}"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64CEB8D-A5EE-44DF-A63F-AF2B8D4FE57D}"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45522B34-E4DC-41B2-9E9E-BD7B8AEA6A3B}"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AA792470-3D5B-486F-9405-EE5294E9083D}"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1F94F4A-A40D-4578-891E-7EDE10A6F8C2}"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BB859593-D3C5-4E76-A090-4647E9918F98}"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81AF2327-9E6B-4347-8384-4C5744D6906C}"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772A382A-4DE0-40AE-96BB-58F20371EEA6}"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3B02045E-19A3-4DC2-A81F-DCC9B069A017}"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4FE6E5EA-E18E-40F4-9ED2-E47B9A239E69}"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B30798D-9DE8-4E09-AD3B-096B5F19C60B}"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E42A5E-B98E-4A6F-B319-3008A4487967}"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6A24AE1-7698-4042-87DB-BA21E2073056}"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00447264-D50C-49E2-BD97-6A5E77F7BD86}"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210BEB2B-F8EC-4915-922E-ED9A553E290B}"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8182D521-4744-49D2-9377-E6797A021992}"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E7764DA0-9D59-4E96-B02C-6B2F7C51445A}"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31E148AE-C6F7-4BA6-B67B-EA917602EBBD}"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818002E2-1EB6-46F0-81B7-176F617DDAF6}"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60707AF3-BB7B-4111-87CD-C96F3CAF99A4}"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DF9F0FE7-0125-4539-8A10-9E43B142BC9F}"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88906E1-1CB5-4CCA-A9F3-8E696C0481CF}"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CB74B4-8706-43E4-92DC-569CAA3CE585}"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39BBF40-AF18-42E2-9328-69CFB848C06E}"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5A1E6CC8-CBAF-418D-9481-08A14F2B0850}"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D15E2776-D85E-492A-A04C-354BEBD48058}"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AAD14C47-CEAF-4FE9-B742-8A6A262C3DD5}"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B6AC2D6-B0D9-4466-8A6A-09B2A0D47432}"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E48E6DDF-99CF-42F8-86E6-7483EB9ABBC4}"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EA0A5A32-E7F8-40F4-B4CC-6912C4398651}"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1" name="PlaceHolder 1"/>
          <p:cNvSpPr>
            <a:spLocks noGrp="1"/>
          </p:cNvSpPr>
          <p:nvPr>
            <p:ph type="ftr" idx="1"/>
          </p:nvPr>
        </p:nvSpPr>
        <p:spPr>
          <a:xfrm>
            <a:off x="3447000" y="5164560"/>
            <a:ext cx="3192480" cy="38880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 name="PlaceHolder 2"/>
          <p:cNvSpPr>
            <a:spLocks noGrp="1"/>
          </p:cNvSpPr>
          <p:nvPr>
            <p:ph type="sldNum" idx="2"/>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DECDA4A5-D5DA-42C2-B3C7-913B8245C559}" type="slidenum">
              <a:rPr b="0" lang="en-US" sz="1400" spc="-1" strike="noStrike">
                <a:latin typeface="Arial"/>
              </a:rPr>
              <a:t>&lt;number&gt;</a:t>
            </a:fld>
            <a:endParaRPr b="0" lang="en-US" sz="1400" spc="-1" strike="noStrike">
              <a:latin typeface="Noto Serif CJK JP"/>
            </a:endParaRPr>
          </a:p>
        </p:txBody>
      </p:sp>
      <p:sp>
        <p:nvSpPr>
          <p:cNvPr id="3" name="PlaceHolder 3"/>
          <p:cNvSpPr>
            <a:spLocks noGrp="1"/>
          </p:cNvSpPr>
          <p:nvPr>
            <p:ph type="dt" idx="3"/>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43" name="PlaceHolder 1"/>
          <p:cNvSpPr>
            <a:spLocks noGrp="1"/>
          </p:cNvSpPr>
          <p:nvPr>
            <p:ph type="ftr" idx="4"/>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4" name="PlaceHolder 2"/>
          <p:cNvSpPr>
            <a:spLocks noGrp="1"/>
          </p:cNvSpPr>
          <p:nvPr>
            <p:ph type="sldNum" idx="5"/>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44B9574-7572-46FA-867E-4F1B6C217D17}" type="slidenum">
              <a:rPr b="0" lang="en-US" sz="1400" spc="-1" strike="noStrike">
                <a:latin typeface="Arial"/>
              </a:rPr>
              <a:t>&lt;number&gt;</a:t>
            </a:fld>
            <a:endParaRPr b="0" lang="en-US" sz="1400" spc="-1" strike="noStrike">
              <a:latin typeface="Noto Serif CJK JP"/>
            </a:endParaRPr>
          </a:p>
        </p:txBody>
      </p:sp>
      <p:sp>
        <p:nvSpPr>
          <p:cNvPr id="45" name="PlaceHolder 3"/>
          <p:cNvSpPr>
            <a:spLocks noGrp="1"/>
          </p:cNvSpPr>
          <p:nvPr>
            <p:ph type="dt" idx="6"/>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85" name="PlaceHolder 1"/>
          <p:cNvSpPr>
            <a:spLocks noGrp="1"/>
          </p:cNvSpPr>
          <p:nvPr>
            <p:ph type="ftr" idx="7"/>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86" name="PlaceHolder 2"/>
          <p:cNvSpPr>
            <a:spLocks noGrp="1"/>
          </p:cNvSpPr>
          <p:nvPr>
            <p:ph type="sldNum" idx="8"/>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B6D37510-10AF-4A6D-88BE-AFE848376F45}" type="slidenum">
              <a:rPr b="0" lang="en-US" sz="1400" spc="-1" strike="noStrike">
                <a:latin typeface="Arial"/>
              </a:rPr>
              <a:t>&lt;number&gt;</a:t>
            </a:fld>
            <a:endParaRPr b="0" lang="en-US" sz="1400" spc="-1" strike="noStrike">
              <a:latin typeface="Noto Serif CJK JP"/>
            </a:endParaRPr>
          </a:p>
        </p:txBody>
      </p:sp>
      <p:sp>
        <p:nvSpPr>
          <p:cNvPr id="87" name="PlaceHolder 3"/>
          <p:cNvSpPr>
            <a:spLocks noGrp="1"/>
          </p:cNvSpPr>
          <p:nvPr>
            <p:ph type="dt" idx="9"/>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8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127" name=""/>
          <p:cNvSpPr/>
          <p:nvPr/>
        </p:nvSpPr>
        <p:spPr>
          <a:xfrm>
            <a:off x="9179640" y="4139280"/>
            <a:ext cx="177840" cy="897840"/>
          </a:xfrm>
          <a:prstGeom prst="rect">
            <a:avLst/>
          </a:prstGeom>
          <a:solidFill>
            <a:srgbClr val="74b531"/>
          </a:solidFill>
          <a:ln w="18000">
            <a:noFill/>
          </a:ln>
        </p:spPr>
        <p:style>
          <a:lnRef idx="0"/>
          <a:fillRef idx="0"/>
          <a:effectRef idx="0"/>
          <a:fontRef idx="minor"/>
        </p:style>
      </p:sp>
      <p:sp>
        <p:nvSpPr>
          <p:cNvPr id="128" name=""/>
          <p:cNvSpPr/>
          <p:nvPr/>
        </p:nvSpPr>
        <p:spPr>
          <a:xfrm>
            <a:off x="8819640" y="4499280"/>
            <a:ext cx="897840" cy="26784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29" name=""/>
          <p:cNvSpPr/>
          <p:nvPr/>
        </p:nvSpPr>
        <p:spPr>
          <a:xfrm>
            <a:off x="8909640" y="4319280"/>
            <a:ext cx="717840" cy="26784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0" name=""/>
          <p:cNvSpPr/>
          <p:nvPr/>
        </p:nvSpPr>
        <p:spPr>
          <a:xfrm>
            <a:off x="9000000" y="4139280"/>
            <a:ext cx="537840" cy="26784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1" name=""/>
          <p:cNvSpPr/>
          <p:nvPr/>
        </p:nvSpPr>
        <p:spPr>
          <a:xfrm>
            <a:off x="9089640" y="3959280"/>
            <a:ext cx="357840" cy="26784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2" name=""/>
          <p:cNvSpPr/>
          <p:nvPr/>
        </p:nvSpPr>
        <p:spPr>
          <a:xfrm>
            <a:off x="8190000" y="4139280"/>
            <a:ext cx="177840" cy="897840"/>
          </a:xfrm>
          <a:prstGeom prst="rect">
            <a:avLst/>
          </a:prstGeom>
          <a:solidFill>
            <a:srgbClr val="74b531"/>
          </a:solidFill>
          <a:ln w="18000">
            <a:noFill/>
          </a:ln>
        </p:spPr>
        <p:style>
          <a:lnRef idx="0"/>
          <a:fillRef idx="0"/>
          <a:effectRef idx="0"/>
          <a:fontRef idx="minor"/>
        </p:style>
      </p:sp>
      <p:sp>
        <p:nvSpPr>
          <p:cNvPr id="133" name=""/>
          <p:cNvSpPr/>
          <p:nvPr/>
        </p:nvSpPr>
        <p:spPr>
          <a:xfrm>
            <a:off x="7919640" y="4409280"/>
            <a:ext cx="717840" cy="26784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4" name=""/>
          <p:cNvSpPr/>
          <p:nvPr/>
        </p:nvSpPr>
        <p:spPr>
          <a:xfrm>
            <a:off x="8010000" y="4229280"/>
            <a:ext cx="537840" cy="26784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099640" y="4049280"/>
            <a:ext cx="357840" cy="26784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36" name=""/>
          <p:cNvGrpSpPr/>
          <p:nvPr/>
        </p:nvGrpSpPr>
        <p:grpSpPr>
          <a:xfrm>
            <a:off x="8639280" y="3689280"/>
            <a:ext cx="357840" cy="267840"/>
            <a:chOff x="8639280" y="3689280"/>
            <a:chExt cx="357840" cy="267840"/>
          </a:xfrm>
        </p:grpSpPr>
        <p:sp>
          <p:nvSpPr>
            <p:cNvPr id="137" name=""/>
            <p:cNvSpPr/>
            <p:nvPr/>
          </p:nvSpPr>
          <p:spPr>
            <a:xfrm>
              <a:off x="8787960" y="3689280"/>
              <a:ext cx="85320" cy="15444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38" name=""/>
            <p:cNvSpPr/>
            <p:nvPr/>
          </p:nvSpPr>
          <p:spPr>
            <a:xfrm>
              <a:off x="8639280" y="3689280"/>
              <a:ext cx="324360" cy="26784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39" name=""/>
            <p:cNvSpPr/>
            <p:nvPr/>
          </p:nvSpPr>
          <p:spPr>
            <a:xfrm>
              <a:off x="8959680" y="3808080"/>
              <a:ext cx="37440" cy="2520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0" name=""/>
            <p:cNvSpPr/>
            <p:nvPr/>
          </p:nvSpPr>
          <p:spPr>
            <a:xfrm>
              <a:off x="8913960" y="3810240"/>
              <a:ext cx="18720" cy="1800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1" name=""/>
            <p:cNvSpPr/>
            <p:nvPr/>
          </p:nvSpPr>
          <p:spPr>
            <a:xfrm>
              <a:off x="8663760" y="3731040"/>
              <a:ext cx="47880" cy="1800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2" name=""/>
            <p:cNvSpPr/>
            <p:nvPr/>
          </p:nvSpPr>
          <p:spPr>
            <a:xfrm>
              <a:off x="8680680" y="3780000"/>
              <a:ext cx="54720" cy="936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3" name=""/>
            <p:cNvSpPr/>
            <p:nvPr/>
          </p:nvSpPr>
          <p:spPr>
            <a:xfrm>
              <a:off x="8706600" y="3817800"/>
              <a:ext cx="49320" cy="504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44" name=""/>
            <p:cNvSpPr/>
            <p:nvPr/>
          </p:nvSpPr>
          <p:spPr>
            <a:xfrm>
              <a:off x="8738280" y="3854520"/>
              <a:ext cx="45000" cy="468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5" name=""/>
          <p:cNvGrpSpPr/>
          <p:nvPr/>
        </p:nvGrpSpPr>
        <p:grpSpPr>
          <a:xfrm>
            <a:off x="9179280" y="3509280"/>
            <a:ext cx="357840" cy="267840"/>
            <a:chOff x="9179280" y="3509280"/>
            <a:chExt cx="357840" cy="267840"/>
          </a:xfrm>
        </p:grpSpPr>
        <p:sp>
          <p:nvSpPr>
            <p:cNvPr id="146" name=""/>
            <p:cNvSpPr/>
            <p:nvPr/>
          </p:nvSpPr>
          <p:spPr>
            <a:xfrm>
              <a:off x="9327960" y="3509280"/>
              <a:ext cx="85320" cy="15444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7" name=""/>
            <p:cNvSpPr/>
            <p:nvPr/>
          </p:nvSpPr>
          <p:spPr>
            <a:xfrm>
              <a:off x="9179280" y="3509280"/>
              <a:ext cx="324360" cy="26784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8" name=""/>
            <p:cNvSpPr/>
            <p:nvPr/>
          </p:nvSpPr>
          <p:spPr>
            <a:xfrm>
              <a:off x="9499680" y="3628080"/>
              <a:ext cx="37440" cy="2520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9" name=""/>
            <p:cNvSpPr/>
            <p:nvPr/>
          </p:nvSpPr>
          <p:spPr>
            <a:xfrm>
              <a:off x="9453960" y="3630240"/>
              <a:ext cx="18720" cy="1800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0" name=""/>
            <p:cNvSpPr/>
            <p:nvPr/>
          </p:nvSpPr>
          <p:spPr>
            <a:xfrm>
              <a:off x="9203760" y="3551040"/>
              <a:ext cx="47880" cy="1800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1" name=""/>
            <p:cNvSpPr/>
            <p:nvPr/>
          </p:nvSpPr>
          <p:spPr>
            <a:xfrm>
              <a:off x="9220680" y="3600000"/>
              <a:ext cx="54720" cy="936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2" name=""/>
            <p:cNvSpPr/>
            <p:nvPr/>
          </p:nvSpPr>
          <p:spPr>
            <a:xfrm>
              <a:off x="9246600" y="3637800"/>
              <a:ext cx="49320" cy="504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3" name=""/>
            <p:cNvSpPr/>
            <p:nvPr/>
          </p:nvSpPr>
          <p:spPr>
            <a:xfrm>
              <a:off x="9278280" y="3674520"/>
              <a:ext cx="45000" cy="468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4" name="PlaceHolder 1"/>
          <p:cNvSpPr>
            <a:spLocks noGrp="1"/>
          </p:cNvSpPr>
          <p:nvPr>
            <p:ph type="ftr" idx="10"/>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55" name="PlaceHolder 2"/>
          <p:cNvSpPr>
            <a:spLocks noGrp="1"/>
          </p:cNvSpPr>
          <p:nvPr>
            <p:ph type="sldNum" idx="11"/>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E2FF7A7-CD4B-4F44-B7E2-4ACDD09D23BB}" type="slidenum">
              <a:rPr b="0" lang="en-US" sz="1400" spc="-1" strike="noStrike">
                <a:latin typeface="Arial"/>
              </a:rPr>
              <a:t>&lt;number&gt;</a:t>
            </a:fld>
            <a:endParaRPr b="0" lang="en-US" sz="1400" spc="-1" strike="noStrike">
              <a:latin typeface="Noto Serif CJK JP"/>
            </a:endParaRPr>
          </a:p>
        </p:txBody>
      </p:sp>
      <p:sp>
        <p:nvSpPr>
          <p:cNvPr id="156" name="PlaceHolder 3"/>
          <p:cNvSpPr>
            <a:spLocks noGrp="1"/>
          </p:cNvSpPr>
          <p:nvPr>
            <p:ph type="dt" idx="12"/>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5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5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196" name="PlaceHolder 1"/>
          <p:cNvSpPr>
            <a:spLocks noGrp="1"/>
          </p:cNvSpPr>
          <p:nvPr>
            <p:ph type="ftr" idx="13"/>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97" name="PlaceHolder 2"/>
          <p:cNvSpPr>
            <a:spLocks noGrp="1"/>
          </p:cNvSpPr>
          <p:nvPr>
            <p:ph type="sldNum" idx="14"/>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68BB222-7126-4263-969E-5C6D7C020F34}" type="slidenum">
              <a:rPr b="0" lang="en-US" sz="1400" spc="-1" strike="noStrike">
                <a:latin typeface="Arial"/>
              </a:rPr>
              <a:t>&lt;number&gt;</a:t>
            </a:fld>
            <a:endParaRPr b="0" lang="en-US" sz="1400" spc="-1" strike="noStrike">
              <a:latin typeface="Noto Serif CJK JP"/>
            </a:endParaRPr>
          </a:p>
        </p:txBody>
      </p:sp>
      <p:sp>
        <p:nvSpPr>
          <p:cNvPr id="198" name="PlaceHolder 3"/>
          <p:cNvSpPr>
            <a:spLocks noGrp="1"/>
          </p:cNvSpPr>
          <p:nvPr>
            <p:ph type="dt" idx="15"/>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9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238" name="PlaceHolder 1"/>
          <p:cNvSpPr>
            <a:spLocks noGrp="1"/>
          </p:cNvSpPr>
          <p:nvPr>
            <p:ph type="ftr" idx="16"/>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9" name="PlaceHolder 2"/>
          <p:cNvSpPr>
            <a:spLocks noGrp="1"/>
          </p:cNvSpPr>
          <p:nvPr>
            <p:ph type="sldNum" idx="17"/>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91A3DFF-C635-43AE-8913-2449FEEBE7E9}" type="slidenum">
              <a:rPr b="0" lang="en-US" sz="1400" spc="-1" strike="noStrike">
                <a:latin typeface="Arial"/>
              </a:rPr>
              <a:t>&lt;number&gt;</a:t>
            </a:fld>
            <a:endParaRPr b="0" lang="en-US" sz="1400" spc="-1" strike="noStrike">
              <a:latin typeface="Noto Serif CJK JP"/>
            </a:endParaRPr>
          </a:p>
        </p:txBody>
      </p:sp>
      <p:sp>
        <p:nvSpPr>
          <p:cNvPr id="240" name="PlaceHolder 3"/>
          <p:cNvSpPr>
            <a:spLocks noGrp="1"/>
          </p:cNvSpPr>
          <p:nvPr>
            <p:ph type="dt" idx="18"/>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4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4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280" name="PlaceHolder 1"/>
          <p:cNvSpPr>
            <a:spLocks noGrp="1"/>
          </p:cNvSpPr>
          <p:nvPr>
            <p:ph type="ftr" idx="19"/>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81" name="PlaceHolder 2"/>
          <p:cNvSpPr>
            <a:spLocks noGrp="1"/>
          </p:cNvSpPr>
          <p:nvPr>
            <p:ph type="sldNum" idx="20"/>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2DE5BBA-1629-44E4-9887-63A62C18E0DE}" type="slidenum">
              <a:rPr b="0" lang="en-US" sz="1400" spc="-1" strike="noStrike">
                <a:latin typeface="Arial"/>
              </a:rPr>
              <a:t>&lt;number&gt;</a:t>
            </a:fld>
            <a:endParaRPr b="0" lang="en-US" sz="1400" spc="-1" strike="noStrike">
              <a:latin typeface="Noto Serif CJK JP"/>
            </a:endParaRPr>
          </a:p>
        </p:txBody>
      </p:sp>
      <p:sp>
        <p:nvSpPr>
          <p:cNvPr id="282" name="PlaceHolder 3"/>
          <p:cNvSpPr>
            <a:spLocks noGrp="1"/>
          </p:cNvSpPr>
          <p:nvPr>
            <p:ph type="dt" idx="21"/>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8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
          <p:cNvSpPr/>
          <p:nvPr/>
        </p:nvSpPr>
        <p:spPr>
          <a:xfrm>
            <a:off x="360" y="5039280"/>
            <a:ext cx="10077120" cy="627840"/>
          </a:xfrm>
          <a:prstGeom prst="rect">
            <a:avLst/>
          </a:prstGeom>
          <a:solidFill>
            <a:srgbClr val="9ecf6c"/>
          </a:solidFill>
          <a:ln w="18000">
            <a:noFill/>
          </a:ln>
        </p:spPr>
        <p:style>
          <a:lnRef idx="0"/>
          <a:fillRef idx="0"/>
          <a:effectRef idx="0"/>
          <a:fontRef idx="minor"/>
        </p:style>
      </p:sp>
      <p:sp>
        <p:nvSpPr>
          <p:cNvPr id="322" name="PlaceHolder 1"/>
          <p:cNvSpPr>
            <a:spLocks noGrp="1"/>
          </p:cNvSpPr>
          <p:nvPr>
            <p:ph type="ftr" idx="22"/>
          </p:nvPr>
        </p:nvSpPr>
        <p:spPr>
          <a:xfrm>
            <a:off x="3447000" y="5164560"/>
            <a:ext cx="319248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23" name="PlaceHolder 2"/>
          <p:cNvSpPr>
            <a:spLocks noGrp="1"/>
          </p:cNvSpPr>
          <p:nvPr>
            <p:ph type="sldNum" idx="23"/>
          </p:nvPr>
        </p:nvSpPr>
        <p:spPr>
          <a:xfrm>
            <a:off x="7226640" y="516456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07D45E4-3DBA-4498-80FC-189AAEA6FB70}" type="slidenum">
              <a:rPr b="0" lang="en-US" sz="1400" spc="-1" strike="noStrike">
                <a:latin typeface="Arial"/>
              </a:rPr>
              <a:t>&lt;number&gt;</a:t>
            </a:fld>
            <a:endParaRPr b="0" lang="en-US" sz="1400" spc="-1" strike="noStrike">
              <a:latin typeface="Noto Serif CJK JP"/>
            </a:endParaRPr>
          </a:p>
        </p:txBody>
      </p:sp>
      <p:sp>
        <p:nvSpPr>
          <p:cNvPr id="324" name="PlaceHolder 3"/>
          <p:cNvSpPr>
            <a:spLocks noGrp="1"/>
          </p:cNvSpPr>
          <p:nvPr>
            <p:ph type="dt" idx="24"/>
          </p:nvPr>
        </p:nvSpPr>
        <p:spPr>
          <a:xfrm>
            <a:off x="503640" y="5164560"/>
            <a:ext cx="2346120" cy="38880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2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2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364" name="PlaceHolder 2"/>
          <p:cNvSpPr>
            <a:spLocks noGrp="1"/>
          </p:cNvSpPr>
          <p:nvPr>
            <p:ph type="subTitle"/>
          </p:nvPr>
        </p:nvSpPr>
        <p:spPr>
          <a:xfrm>
            <a:off x="539640" y="1259640"/>
            <a:ext cx="8997120" cy="341748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endParaRPr b="0" lang="en-US" sz="3200" spc="-1" strike="noStrike">
              <a:latin typeface="Arial"/>
            </a:endParaRPr>
          </a:p>
          <a:p>
            <a:pPr algn="ctr">
              <a:lnSpc>
                <a:spcPct val="100000"/>
              </a:lnSpc>
              <a:buNone/>
            </a:pPr>
            <a:r>
              <a:rPr b="0" lang="en-US" sz="3200" spc="-1" strike="noStrike">
                <a:latin typeface="Arial"/>
              </a:rPr>
              <a:t>Trainee Time_series </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383" name=""/>
          <p:cNvGraphicFramePr/>
          <p:nvPr/>
        </p:nvGraphicFramePr>
        <p:xfrm>
          <a:off x="1707480" y="1689840"/>
          <a:ext cx="4771440" cy="2179800"/>
        </p:xfrm>
        <a:graphic>
          <a:graphicData uri="http://schemas.openxmlformats.org/drawingml/2006/table">
            <a:tbl>
              <a:tblPr/>
              <a:tblGrid>
                <a:gridCol w="2386080"/>
                <a:gridCol w="2385720"/>
              </a:tblGrid>
              <a:tr h="70812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5.222066297396344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5240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5.839752802689244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385" name="" descr=""/>
          <p:cNvPicPr/>
          <p:nvPr/>
        </p:nvPicPr>
        <p:blipFill>
          <a:blip r:embed="rId1"/>
          <a:stretch/>
        </p:blipFill>
        <p:spPr>
          <a:xfrm>
            <a:off x="179640" y="1079640"/>
            <a:ext cx="7558920" cy="3778560"/>
          </a:xfrm>
          <a:prstGeom prst="rect">
            <a:avLst/>
          </a:prstGeom>
          <a:ln w="0">
            <a:noFill/>
          </a:ln>
        </p:spPr>
      </p:pic>
      <p:sp>
        <p:nvSpPr>
          <p:cNvPr id="386" name=""/>
          <p:cNvSpPr/>
          <p:nvPr/>
        </p:nvSpPr>
        <p:spPr>
          <a:xfrm>
            <a:off x="7559280" y="1799640"/>
            <a:ext cx="2158920" cy="1774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原系列での予測結果</a:t>
            </a:r>
            <a:endParaRPr b="0" lang="en-US" sz="4400" spc="-1" strike="noStrike">
              <a:latin typeface="Arial"/>
            </a:endParaRPr>
          </a:p>
        </p:txBody>
      </p:sp>
      <p:sp>
        <p:nvSpPr>
          <p:cNvPr id="388" name=""/>
          <p:cNvSpPr/>
          <p:nvPr/>
        </p:nvSpPr>
        <p:spPr>
          <a:xfrm>
            <a:off x="7739280" y="1799640"/>
            <a:ext cx="2158920" cy="1774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pic>
        <p:nvPicPr>
          <p:cNvPr id="389" name="" descr=""/>
          <p:cNvPicPr/>
          <p:nvPr/>
        </p:nvPicPr>
        <p:blipFill>
          <a:blip r:embed="rId1"/>
          <a:stretch/>
        </p:blipFill>
        <p:spPr>
          <a:xfrm>
            <a:off x="244800" y="1259640"/>
            <a:ext cx="7314120" cy="36565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0" y="-180720"/>
            <a:ext cx="1007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階差系列の重心を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391" name=""/>
          <p:cNvGraphicFramePr/>
          <p:nvPr/>
        </p:nvGraphicFramePr>
        <p:xfrm>
          <a:off x="1760400" y="1826280"/>
          <a:ext cx="5048640" cy="2159280"/>
        </p:xfrm>
        <a:graphic>
          <a:graphicData uri="http://schemas.openxmlformats.org/drawingml/2006/table">
            <a:tbl>
              <a:tblPr/>
              <a:tblGrid>
                <a:gridCol w="2524680"/>
                <a:gridCol w="252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5.114170584796537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5.701498346466589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改善策として</a:t>
            </a:r>
            <a:r>
              <a:rPr b="0" lang="en-US" sz="4400" spc="-1" strike="noStrike">
                <a:latin typeface="Arial"/>
              </a:rPr>
              <a:t>4</a:t>
            </a:r>
            <a:r>
              <a:rPr b="0" lang="ja-JP" sz="4400" spc="-1" strike="noStrike">
                <a:latin typeface="Arial"/>
              </a:rPr>
              <a:t>つの値を使用する</a:t>
            </a:r>
            <a:endParaRPr b="0" lang="en-US" sz="4400" spc="-1" strike="noStrike">
              <a:latin typeface="Arial"/>
            </a:endParaRPr>
          </a:p>
        </p:txBody>
      </p:sp>
      <p:sp>
        <p:nvSpPr>
          <p:cNvPr id="393" name=""/>
          <p:cNvSpPr/>
          <p:nvPr/>
        </p:nvSpPr>
        <p:spPr>
          <a:xfrm>
            <a:off x="1079640" y="1619640"/>
            <a:ext cx="6838920" cy="420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ja-JP" sz="1800" spc="-1" strike="noStrike">
                <a:solidFill>
                  <a:srgbClr val="000000"/>
                </a:solidFill>
                <a:latin typeface="Arial"/>
                <a:ea typeface="DejaVu Sans"/>
              </a:rPr>
              <a:t>前回は安値で解析したので、終値、始値、高値、安値を使う</a:t>
            </a:r>
            <a:endParaRPr b="0" lang="en-US" sz="1800" spc="-1" strike="noStrike">
              <a:latin typeface="Arial"/>
            </a:endParaRPr>
          </a:p>
        </p:txBody>
      </p:sp>
      <mc:AlternateContent>
        <mc:Choice xmlns:a14="http://schemas.microsoft.com/office/drawing/2010/main" Requires="a14">
          <p:sp>
            <p:nvSpPr>
              <p:cNvPr id="394" name=""/>
              <p:cNvSpPr txBox="1"/>
              <p:nvPr/>
            </p:nvSpPr>
            <p:spPr>
              <a:xfrm>
                <a:off x="1213560" y="2519640"/>
                <a:ext cx="7065000" cy="1009080"/>
              </a:xfrm>
              <a:prstGeom prst="rect">
                <a:avLst/>
              </a:prstGeom>
            </p:spPr>
            <p:txBody>
              <a:bodyPr/>
              <a:p>
                <a14:m>
                  <m:oMath xmlns:m="http://schemas.openxmlformats.org/officeDocument/2006/math">
                    <m:r>
                      <m:t xml:space="preserve">重心</m:t>
                    </m:r>
                    <m:r>
                      <m:t xml:space="preserve">=</m:t>
                    </m:r>
                    <m:f>
                      <m:num>
                        <m:f>
                          <m:num>
                            <m:r>
                              <m:t xml:space="preserve">始値</m:t>
                            </m:r>
                            <m:r>
                              <m:t xml:space="preserve">+</m:t>
                            </m:r>
                            <m:r>
                              <m:t xml:space="preserve">終値</m:t>
                            </m:r>
                          </m:num>
                          <m:den>
                            <m:r>
                              <m:t xml:space="preserve">2</m:t>
                            </m:r>
                          </m:den>
                        </m:f>
                        <m:r>
                          <m:t xml:space="preserve">+</m:t>
                        </m:r>
                        <m:f>
                          <m:num>
                            <m:r>
                              <m:t xml:space="preserve">高値</m:t>
                            </m:r>
                            <m:r>
                              <m:t xml:space="preserve">+</m:t>
                            </m:r>
                            <m:r>
                              <m:t xml:space="preserve">安値</m:t>
                            </m:r>
                          </m:num>
                          <m:den>
                            <m:r>
                              <m:t xml:space="preserve">2</m:t>
                            </m:r>
                          </m:den>
                        </m:f>
                      </m:num>
                      <m:den>
                        <m:r>
                          <m:t xml:space="preserve">2</m:t>
                        </m:r>
                      </m:den>
                    </m:f>
                    <m:r>
                      <m:t xml:space="preserve">=</m:t>
                    </m:r>
                    <m:f>
                      <m:num>
                        <m:r>
                          <m:t xml:space="preserve">始値</m:t>
                        </m:r>
                        <m:r>
                          <m:t xml:space="preserve">+</m:t>
                        </m:r>
                        <m:r>
                          <m:t xml:space="preserve">終値</m:t>
                        </m:r>
                        <m:r>
                          <m:t xml:space="preserve">+</m:t>
                        </m:r>
                        <m:r>
                          <m:t xml:space="preserve">高値</m:t>
                        </m:r>
                        <m:r>
                          <m:t xml:space="preserve">+</m:t>
                        </m:r>
                        <m:r>
                          <m:t xml:space="preserve">安値</m:t>
                        </m:r>
                      </m:num>
                      <m:den>
                        <m:r>
                          <m:t xml:space="preserve">4</m:t>
                        </m:r>
                      </m:den>
                    </m:f>
                  </m:oMath>
                </a14:m>
              </a:p>
            </p:txBody>
          </p:sp>
        </mc:Choice>
        <mc:Fallback/>
      </mc:AlternateContent>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原系列の重心での予測結果</a:t>
            </a:r>
            <a:endParaRPr b="0" lang="en-US" sz="4400" spc="-1" strike="noStrike">
              <a:latin typeface="Arial"/>
            </a:endParaRPr>
          </a:p>
        </p:txBody>
      </p:sp>
      <p:sp>
        <p:nvSpPr>
          <p:cNvPr id="396" name=""/>
          <p:cNvSpPr/>
          <p:nvPr/>
        </p:nvSpPr>
        <p:spPr>
          <a:xfrm>
            <a:off x="7739280" y="1799640"/>
            <a:ext cx="2158920" cy="1774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pic>
        <p:nvPicPr>
          <p:cNvPr id="397" name="" descr=""/>
          <p:cNvPicPr/>
          <p:nvPr/>
        </p:nvPicPr>
        <p:blipFill>
          <a:blip r:embed="rId1"/>
          <a:stretch/>
        </p:blipFill>
        <p:spPr>
          <a:xfrm>
            <a:off x="424800" y="1022400"/>
            <a:ext cx="7314120" cy="3656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改善策の重心での予測では多少の改善</a:t>
            </a:r>
            <a:endParaRPr b="0" lang="en-US" sz="4400" spc="-1" strike="noStrike">
              <a:latin typeface="Arial"/>
            </a:endParaRPr>
          </a:p>
        </p:txBody>
      </p:sp>
      <p:graphicFrame>
        <p:nvGraphicFramePr>
          <p:cNvPr id="399" name=""/>
          <p:cNvGraphicFramePr/>
          <p:nvPr/>
        </p:nvGraphicFramePr>
        <p:xfrm>
          <a:off x="583920" y="1796400"/>
          <a:ext cx="8774640" cy="2640240"/>
        </p:xfrm>
        <a:graphic>
          <a:graphicData uri="http://schemas.openxmlformats.org/drawingml/2006/table">
            <a:tbl>
              <a:tblPr/>
              <a:tblGrid>
                <a:gridCol w="1968840"/>
                <a:gridCol w="3240360"/>
                <a:gridCol w="3565800"/>
              </a:tblGrid>
              <a:tr h="857520">
                <a:tc>
                  <a:txBody>
                    <a:bodyPr lIns="90000" rIns="90000" anchor="t">
                      <a:noAutofit/>
                    </a:bodyPr>
                    <a:p>
                      <a:pPr>
                        <a:lnSpc>
                          <a:spcPct val="100000"/>
                        </a:lnSpc>
                        <a:buNone/>
                      </a:pPr>
                      <a:r>
                        <a:rPr b="0" lang="en-US" sz="2400" spc="-1" strike="noStrike">
                          <a:latin typeface="Noto Serif CJK JP"/>
                        </a:rPr>
                        <a:t>WAPE</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ja-JP" sz="1800" spc="-1" strike="noStrike">
                          <a:latin typeface="Arial"/>
                        </a:rPr>
                        <a:t>安値</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ja-JP" sz="2400" spc="-1" strike="noStrike">
                          <a:latin typeface="Noto Serif CJK JP"/>
                        </a:rPr>
                        <a:t>重心</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7156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2400" spc="-1" strike="noStrike">
                          <a:latin typeface="Noto Serif CJK JP"/>
                        </a:rPr>
                        <a:t>5.222066297396344</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2400" spc="-1" strike="noStrike">
                          <a:latin typeface="Noto Serif CJK JP"/>
                        </a:rPr>
                        <a:t>5.114170584796537</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1152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400" spc="-1" strike="noStrike">
                          <a:latin typeface="Noto Serif CJK JP"/>
                        </a:rPr>
                        <a:t>5.839752802689244</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400" spc="-1" strike="noStrike">
                          <a:latin typeface="Noto Serif CJK JP"/>
                        </a:rPr>
                        <a:t>5.701498346466589</a:t>
                      </a:r>
                      <a:endParaRPr b="0" lang="en-US"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366" name="PlaceHolder 2"/>
          <p:cNvSpPr>
            <a:spLocks noGrp="1"/>
          </p:cNvSpPr>
          <p:nvPr>
            <p:ph/>
          </p:nvPr>
        </p:nvSpPr>
        <p:spPr>
          <a:xfrm>
            <a:off x="1979640" y="1259640"/>
            <a:ext cx="4497480" cy="287856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368" name=""/>
          <p:cNvSpPr/>
          <p:nvPr/>
        </p:nvSpPr>
        <p:spPr>
          <a:xfrm>
            <a:off x="2159640" y="1259640"/>
            <a:ext cx="5398560" cy="251856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370" name="PlaceHolder 2"/>
          <p:cNvSpPr>
            <a:spLocks noGrp="1"/>
          </p:cNvSpPr>
          <p:nvPr>
            <p:ph/>
          </p:nvPr>
        </p:nvSpPr>
        <p:spPr>
          <a:xfrm>
            <a:off x="1260000" y="1979640"/>
            <a:ext cx="7738200" cy="14374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月別のデータにまとめて解析。</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en-US" sz="3300" spc="-1" strike="noStrike">
                <a:latin typeface="Arial"/>
                <a:ea typeface="Noto Sans CJK JP"/>
              </a:rPr>
              <a:t>NTT</a:t>
            </a:r>
            <a:r>
              <a:rPr b="0" lang="ja-JP" sz="3300" spc="-1" strike="noStrike">
                <a:latin typeface="Arial"/>
                <a:ea typeface="Noto Sans CJK JP"/>
              </a:rPr>
              <a:t>の株価には</a:t>
            </a:r>
            <a:r>
              <a:rPr b="0" lang="en-US" sz="3300" spc="-1" strike="noStrike">
                <a:latin typeface="Arial"/>
                <a:ea typeface="Noto Sans CJK JP"/>
              </a:rPr>
              <a:t>12</a:t>
            </a:r>
            <a:r>
              <a:rPr b="0" lang="ja-JP" sz="3300" spc="-1" strike="noStrike">
                <a:latin typeface="Arial"/>
                <a:ea typeface="Noto Sans CJK JP"/>
              </a:rPr>
              <a:t>ヶ月の季節性がある</a:t>
            </a:r>
            <a:endParaRPr b="0" lang="en-US" sz="3300" spc="-1" strike="noStrike">
              <a:latin typeface="Arial"/>
            </a:endParaRPr>
          </a:p>
        </p:txBody>
      </p:sp>
      <p:pic>
        <p:nvPicPr>
          <p:cNvPr id="372" name="" descr=""/>
          <p:cNvPicPr/>
          <p:nvPr/>
        </p:nvPicPr>
        <p:blipFill>
          <a:blip r:embed="rId1"/>
          <a:stretch/>
        </p:blipFill>
        <p:spPr>
          <a:xfrm>
            <a:off x="1079640" y="1034640"/>
            <a:ext cx="6119280" cy="3824280"/>
          </a:xfrm>
          <a:prstGeom prst="rect">
            <a:avLst/>
          </a:prstGeom>
          <a:ln w="0">
            <a:noFill/>
          </a:ln>
        </p:spPr>
      </p:pic>
      <p:sp>
        <p:nvSpPr>
          <p:cNvPr id="373" name=""/>
          <p:cNvSpPr/>
          <p:nvPr/>
        </p:nvSpPr>
        <p:spPr>
          <a:xfrm>
            <a:off x="7379280" y="1979640"/>
            <a:ext cx="2159640" cy="174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ja-JP" sz="1800" spc="-1" strike="noStrike">
                <a:latin typeface="Arial"/>
              </a:rPr>
              <a:t>株価は</a:t>
            </a:r>
            <a:r>
              <a:rPr b="0" lang="en-US" sz="1800" spc="-1" strike="noStrike">
                <a:latin typeface="Arial"/>
              </a:rPr>
              <a:t>300</a:t>
            </a:r>
            <a:r>
              <a:rPr b="0" lang="ja-JP" sz="1800" spc="-1" strike="noStrike">
                <a:latin typeface="Arial"/>
              </a:rPr>
              <a:t>で割り、標準化を行った</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539640" y="179640"/>
            <a:ext cx="8997120" cy="8978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375" name="" descr=""/>
          <p:cNvPicPr/>
          <p:nvPr/>
        </p:nvPicPr>
        <p:blipFill>
          <a:blip r:embed="rId1"/>
          <a:stretch/>
        </p:blipFill>
        <p:spPr>
          <a:xfrm>
            <a:off x="1799640" y="899640"/>
            <a:ext cx="6479280" cy="4049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377" name="" descr=""/>
          <p:cNvPicPr/>
          <p:nvPr/>
        </p:nvPicPr>
        <p:blipFill>
          <a:blip r:embed="rId1"/>
          <a:stretch/>
        </p:blipFill>
        <p:spPr>
          <a:xfrm>
            <a:off x="-720" y="1079640"/>
            <a:ext cx="10079280" cy="3359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379" name="" descr=""/>
          <p:cNvPicPr/>
          <p:nvPr/>
        </p:nvPicPr>
        <p:blipFill>
          <a:blip r:embed="rId1"/>
          <a:stretch/>
        </p:blipFill>
        <p:spPr>
          <a:xfrm>
            <a:off x="0" y="1259640"/>
            <a:ext cx="10079280" cy="3359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79640" y="-180720"/>
            <a:ext cx="9898200" cy="161964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381" name=""/>
          <p:cNvSpPr/>
          <p:nvPr/>
        </p:nvSpPr>
        <p:spPr>
          <a:xfrm>
            <a:off x="539640" y="1221840"/>
            <a:ext cx="9358200" cy="363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ADF</a:t>
            </a:r>
            <a:r>
              <a:rPr b="0" lang="ja-JP" sz="1800" spc="-1" strike="noStrike">
                <a:solidFill>
                  <a:srgbClr val="000000"/>
                </a:solidFill>
                <a:latin typeface="Arial"/>
                <a:ea typeface="DejaVu Sans"/>
              </a:rPr>
              <a:t>検定で定常・非定常を調べる。</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p-value &lt; 0.05</a:t>
            </a:r>
            <a:r>
              <a:rPr b="0" lang="ja-JP" sz="1800" spc="-1" strike="noStrike">
                <a:solidFill>
                  <a:srgbClr val="000000"/>
                </a:solidFill>
                <a:latin typeface="Arial"/>
                <a:ea typeface="DejaVu Sans"/>
              </a:rPr>
              <a:t>ならば、非定常</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0.0031</a:t>
            </a:r>
            <a:r>
              <a:rPr b="0" lang="en-US" sz="1800" spc="-1" strike="noStrike">
                <a:solidFill>
                  <a:srgbClr val="000000"/>
                </a:solidFill>
                <a:latin typeface="Arial"/>
                <a:ea typeface="DejaVu Sans"/>
              </a:rPr>
              <a:t>	</a:t>
            </a:r>
            <a:r>
              <a:rPr b="0" lang="ja-JP" sz="1800" spc="-1" strike="noStrike">
                <a:solidFill>
                  <a:srgbClr val="000000"/>
                </a:solidFill>
                <a:latin typeface="Arial"/>
                <a:ea typeface="DejaVu Sans"/>
              </a:rPr>
              <a:t>トレンド項あり（２次）、定数項あり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0.0010</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トレンド項あり（１次）、定数項あり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0.0004</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トレンド項なし、定数項あり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0.0000</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トレンド項なし、定数項なし</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a:t>
            </a:r>
            <a:r>
              <a:rPr b="0" lang="ja-JP" sz="1800" spc="-1" strike="noStrike">
                <a:solidFill>
                  <a:srgbClr val="000000"/>
                </a:solidFill>
                <a:latin typeface="Arial"/>
                <a:ea typeface="Noto Sans CJK JP"/>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2024-12-30T14:55:29Z</dcterms:modified>
  <cp:revision>45</cp:revision>
  <dc:subject/>
  <dc:title>Forestbird</dc:title>
</cp:coreProperties>
</file>

<file path=docProps/custom.xml><?xml version="1.0" encoding="utf-8"?>
<Properties xmlns="http://schemas.openxmlformats.org/officeDocument/2006/custom-properties" xmlns:vt="http://schemas.openxmlformats.org/officeDocument/2006/docPropsVTypes"/>
</file>