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651025-0A43-4821-BF25-6E9BA3C885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06511F-0FBD-42F8-AE47-0C75E84466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C1E0A7-9AD9-4E58-9562-51A0349DDC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08F03D-F60B-4F49-8A06-F9AAB6DEF1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567490-30FE-4D93-8BFA-3626C39391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9335FC-8F89-4377-9BC7-8B33B3827A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900633-4AD3-4B63-B438-6992FA5572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4C0A31-71E1-4D0D-8991-14267DC669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5DFEB8-4089-445F-8621-C02EB05086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13B3A9-0A51-41C4-9A00-40478DBB1C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9FB24B-E230-42B0-8E6B-3E969ED29F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DD4740-8AF2-4B69-BE96-2FD16C37C6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29B848-8A60-4EB3-BE3D-CAE3EBA9B4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D891E5-27BF-401D-9B5E-841A43F068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D599CA-9CE9-4BD1-9F5B-6FB0EA6DA1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14AA22-74F9-44A7-81A2-9E9E04116B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CCB9AD-A785-4244-845D-1F828EB7F0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654179-AEFB-455F-83BD-60EA94A584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19210A-065F-4FE4-9758-C3DBB9A445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F8326B-6803-49E2-9170-F92A19645A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FC11C3-B23A-4145-B8FD-98927FC503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022595-30CC-414F-BE01-0C97725580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FB055E-21BA-40BF-9177-BC994A4260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FEAF49-04EF-4838-97A9-9B39DA83B4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386571-0BA7-415D-9EE9-B8CD80BD81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E6F033-F985-4052-8809-FB00C915E1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F2285F-B06A-4FF4-9F7E-ED88A4BE82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25FE49-4EC7-41C8-8BB6-A19A00F0F8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D20354-0BBA-4751-83D3-6462280DFB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DBB300-127C-45A9-9BEC-9928B77B92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7BB9C0D-1B1B-43DE-AF5A-2254687CD6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E45DA4F-2B1F-46EC-9B66-A14E1B7505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AC9F015-5740-49A2-A6DF-6BD2DF6785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746F80-402A-47B9-8B57-62D4A44110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3154157-6487-4E3B-A3DF-65850AD690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0E39E52-6C87-4A72-9056-B9A9AB78E2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8CAD348-5271-476D-943F-87086DAA0C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6254490-B274-4963-9FD3-FBCEA375E8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D27C5C1-EF46-48C3-B9CB-0D0342DEFE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8CCAAFE-E6A6-408A-8708-C78CC4A7CB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6CC354A-2943-4E95-B348-789FF3C4A6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D463660-3B6D-4A03-8B03-CCAFC4A1B7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3F0BC7A-0634-424C-A9CA-1F3DEF2BCC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6ACEC09-DF02-45D0-815E-DE266BF357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E621A1-4A5E-4021-885E-8A60844E1E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9D25356-123D-4EE8-A41F-C0CEDBF1B3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EFA122E-9ED5-4D37-B11F-8A252A4A30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E6AB85B-D062-486E-9A77-C576197F55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7E7002D-2DC5-40AD-9035-24FDAC4E6C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A63886C-9D4A-48F1-B2F3-7FF877221B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A0ABFA1-E5DC-409E-8847-DE12D9D345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EFE6770-3B1B-4388-8A26-5E54C64D31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E705383-6E9E-4C07-B8D4-62A009D988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EBFD46C-81DF-45FD-8B0D-E4B72BB2FA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54CFCB5-A9AC-4819-9FF6-5415B625FE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68FB9B-2F25-4E9B-99BB-87C830C24B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A17F280-E973-4630-AD66-72B5E05362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5C10AE-6877-478E-BF61-F5EA143C9B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FDBEA8-0CCE-4853-9C7A-DA9A821D7D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6C8E26-2204-4874-98EA-B3D4D1F705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2727360" y="4707720"/>
            <a:ext cx="506520" cy="663480"/>
            <a:chOff x="2727360" y="4707720"/>
            <a:chExt cx="506520" cy="663480"/>
          </a:xfrm>
        </p:grpSpPr>
        <p:sp>
          <p:nvSpPr>
            <p:cNvPr id="2" name=""/>
            <p:cNvSpPr/>
            <p:nvPr/>
          </p:nvSpPr>
          <p:spPr>
            <a:xfrm>
              <a:off x="3145680" y="5162760"/>
              <a:ext cx="88200" cy="96480"/>
            </a:xfrm>
            <a:custGeom>
              <a:avLst/>
              <a:gdLst/>
              <a:ahLst/>
              <a:rect l="l" t="t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3048480" y="5151600"/>
              <a:ext cx="153000" cy="192960"/>
            </a:xfrm>
            <a:custGeom>
              <a:avLst/>
              <a:gdLst/>
              <a:ahLst/>
              <a:rect l="l" t="t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3059280" y="5259600"/>
              <a:ext cx="90360" cy="46440"/>
            </a:xfrm>
            <a:custGeom>
              <a:avLst/>
              <a:gdLst/>
              <a:ahLst/>
              <a:rect l="l" t="t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947680" y="5136120"/>
              <a:ext cx="130320" cy="235080"/>
            </a:xfrm>
            <a:custGeom>
              <a:avLst/>
              <a:gdLst/>
              <a:ahLst/>
              <a:rect l="l" t="t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2832840" y="5136120"/>
              <a:ext cx="130320" cy="235080"/>
            </a:xfrm>
            <a:custGeom>
              <a:avLst/>
              <a:gdLst/>
              <a:ahLst/>
              <a:rect l="l" t="t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2951280" y="5262120"/>
              <a:ext cx="8280" cy="94680"/>
            </a:xfrm>
            <a:custGeom>
              <a:avLst/>
              <a:gdLst/>
              <a:ahLst/>
              <a:rect l="l" t="t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2855880" y="5127120"/>
              <a:ext cx="198720" cy="191880"/>
            </a:xfrm>
            <a:custGeom>
              <a:avLst/>
              <a:gdLst/>
              <a:ahLst/>
              <a:rect l="l" t="t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033000" y="4707720"/>
              <a:ext cx="149400" cy="290520"/>
            </a:xfrm>
            <a:custGeom>
              <a:avLst/>
              <a:gdLst/>
              <a:ahLst/>
              <a:rect l="l" t="t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3044880" y="4766040"/>
              <a:ext cx="108360" cy="229680"/>
            </a:xfrm>
            <a:custGeom>
              <a:avLst/>
              <a:gdLst/>
              <a:ahLst/>
              <a:rect l="l" t="t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2727360" y="4707720"/>
              <a:ext cx="150120" cy="290520"/>
            </a:xfrm>
            <a:custGeom>
              <a:avLst/>
              <a:gdLst/>
              <a:ahLst/>
              <a:rect l="l" t="t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2756880" y="4766040"/>
              <a:ext cx="108360" cy="230760"/>
            </a:xfrm>
            <a:custGeom>
              <a:avLst/>
              <a:gdLst/>
              <a:ahLst/>
              <a:rect l="l" t="t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52560" y="4884840"/>
              <a:ext cx="405000" cy="354960"/>
            </a:xfrm>
            <a:custGeom>
              <a:avLst/>
              <a:gdLst/>
              <a:ahLst/>
              <a:rect l="l" t="t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2777040" y="4933440"/>
              <a:ext cx="353880" cy="293760"/>
            </a:xfrm>
            <a:custGeom>
              <a:avLst/>
              <a:gdLst/>
              <a:ahLst/>
              <a:rect l="l" t="t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2871720" y="5143680"/>
              <a:ext cx="167040" cy="60120"/>
            </a:xfrm>
            <a:custGeom>
              <a:avLst/>
              <a:gdLst/>
              <a:ahLst/>
              <a:rect l="l" t="t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3000240" y="4977000"/>
              <a:ext cx="97560" cy="116280"/>
            </a:xfrm>
            <a:custGeom>
              <a:avLst/>
              <a:gdLst/>
              <a:ahLst/>
              <a:rect l="l" t="t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3001680" y="4970520"/>
              <a:ext cx="102240" cy="125640"/>
            </a:xfrm>
            <a:custGeom>
              <a:avLst/>
              <a:gdLst/>
              <a:ahLst/>
              <a:rect l="l" t="t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3015000" y="5004720"/>
              <a:ext cx="56880" cy="69840"/>
            </a:xfrm>
            <a:custGeom>
              <a:avLst/>
              <a:gdLst/>
              <a:ahLst/>
              <a:rect l="l" t="t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2812680" y="4977000"/>
              <a:ext cx="96480" cy="116280"/>
            </a:xfrm>
            <a:custGeom>
              <a:avLst/>
              <a:gdLst/>
              <a:ahLst/>
              <a:rect l="l" t="t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"/>
            <p:cNvSpPr/>
            <p:nvPr/>
          </p:nvSpPr>
          <p:spPr>
            <a:xfrm>
              <a:off x="2805840" y="4971600"/>
              <a:ext cx="102600" cy="123840"/>
            </a:xfrm>
            <a:custGeom>
              <a:avLst/>
              <a:gdLst/>
              <a:ahLst/>
              <a:rect l="l" t="t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"/>
            <p:cNvSpPr/>
            <p:nvPr/>
          </p:nvSpPr>
          <p:spPr>
            <a:xfrm>
              <a:off x="2837160" y="5004720"/>
              <a:ext cx="56880" cy="69840"/>
            </a:xfrm>
            <a:custGeom>
              <a:avLst/>
              <a:gdLst/>
              <a:ahLst/>
              <a:rect l="l" t="t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"/>
            <p:cNvSpPr/>
            <p:nvPr/>
          </p:nvSpPr>
          <p:spPr>
            <a:xfrm>
              <a:off x="2925720" y="5129280"/>
              <a:ext cx="57960" cy="48240"/>
            </a:xfrm>
            <a:custGeom>
              <a:avLst/>
              <a:gdLst/>
              <a:ahLst/>
              <a:rect l="l" t="t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"/>
            <p:cNvSpPr/>
            <p:nvPr/>
          </p:nvSpPr>
          <p:spPr>
            <a:xfrm>
              <a:off x="2843640" y="5088240"/>
              <a:ext cx="221040" cy="78480"/>
            </a:xfrm>
            <a:custGeom>
              <a:avLst/>
              <a:gdLst/>
              <a:ahLst/>
              <a:rect l="l" t="t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"/>
            <p:cNvSpPr/>
            <p:nvPr/>
          </p:nvSpPr>
          <p:spPr>
            <a:xfrm>
              <a:off x="2912040" y="5073840"/>
              <a:ext cx="83880" cy="39240"/>
            </a:xfrm>
            <a:custGeom>
              <a:avLst/>
              <a:gdLst/>
              <a:ahLst/>
              <a:rect l="l" t="t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" name=""/>
          <p:cNvGrpSpPr/>
          <p:nvPr/>
        </p:nvGrpSpPr>
        <p:grpSpPr>
          <a:xfrm>
            <a:off x="1313280" y="4818960"/>
            <a:ext cx="252360" cy="331560"/>
            <a:chOff x="1313280" y="4818960"/>
            <a:chExt cx="252360" cy="331560"/>
          </a:xfrm>
        </p:grpSpPr>
        <p:sp>
          <p:nvSpPr>
            <p:cNvPr id="26" name=""/>
            <p:cNvSpPr/>
            <p:nvPr/>
          </p:nvSpPr>
          <p:spPr>
            <a:xfrm>
              <a:off x="1313280" y="5046480"/>
              <a:ext cx="43560" cy="47880"/>
            </a:xfrm>
            <a:custGeom>
              <a:avLst/>
              <a:gdLst/>
              <a:ahLst/>
              <a:rect l="l" t="t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"/>
            <p:cNvSpPr/>
            <p:nvPr/>
          </p:nvSpPr>
          <p:spPr>
            <a:xfrm>
              <a:off x="1329120" y="5040720"/>
              <a:ext cx="75960" cy="96120"/>
            </a:xfrm>
            <a:custGeom>
              <a:avLst/>
              <a:gdLst/>
              <a:ahLst/>
              <a:rect l="l" t="t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"/>
            <p:cNvSpPr/>
            <p:nvPr/>
          </p:nvSpPr>
          <p:spPr>
            <a:xfrm>
              <a:off x="1355400" y="5095080"/>
              <a:ext cx="44640" cy="22680"/>
            </a:xfrm>
            <a:custGeom>
              <a:avLst/>
              <a:gdLst/>
              <a:ahLst/>
              <a:rect l="l" t="t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"/>
            <p:cNvSpPr/>
            <p:nvPr/>
          </p:nvSpPr>
          <p:spPr>
            <a:xfrm>
              <a:off x="1391400" y="5033160"/>
              <a:ext cx="64440" cy="117360"/>
            </a:xfrm>
            <a:custGeom>
              <a:avLst/>
              <a:gdLst/>
              <a:ahLst/>
              <a:rect l="l" t="t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"/>
            <p:cNvSpPr/>
            <p:nvPr/>
          </p:nvSpPr>
          <p:spPr>
            <a:xfrm>
              <a:off x="1448280" y="5033160"/>
              <a:ext cx="64800" cy="117360"/>
            </a:xfrm>
            <a:custGeom>
              <a:avLst/>
              <a:gdLst/>
              <a:ahLst/>
              <a:rect l="l" t="t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"/>
            <p:cNvSpPr/>
            <p:nvPr/>
          </p:nvSpPr>
          <p:spPr>
            <a:xfrm>
              <a:off x="1450080" y="5096160"/>
              <a:ext cx="3960" cy="47160"/>
            </a:xfrm>
            <a:custGeom>
              <a:avLst/>
              <a:gdLst/>
              <a:ahLst/>
              <a:rect l="l" t="t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>
              <a:off x="1402920" y="5028840"/>
              <a:ext cx="99000" cy="95400"/>
            </a:xfrm>
            <a:custGeom>
              <a:avLst/>
              <a:gdLst/>
              <a:ahLst/>
              <a:rect l="l" t="t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>
              <a:off x="1338480" y="4818960"/>
              <a:ext cx="74520" cy="145080"/>
            </a:xfrm>
            <a:custGeom>
              <a:avLst/>
              <a:gdLst/>
              <a:ahLst/>
              <a:rect l="l" t="t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>
              <a:off x="1353240" y="4848480"/>
              <a:ext cx="53640" cy="114480"/>
            </a:xfrm>
            <a:custGeom>
              <a:avLst/>
              <a:gdLst/>
              <a:ahLst/>
              <a:rect l="l" t="t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>
              <a:off x="1491120" y="4818960"/>
              <a:ext cx="74520" cy="145080"/>
            </a:xfrm>
            <a:custGeom>
              <a:avLst/>
              <a:gdLst/>
              <a:ahLst/>
              <a:rect l="l" t="t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>
              <a:off x="1497240" y="4848480"/>
              <a:ext cx="54000" cy="115200"/>
            </a:xfrm>
            <a:custGeom>
              <a:avLst/>
              <a:gdLst/>
              <a:ahLst/>
              <a:rect l="l" t="t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>
              <a:off x="1351080" y="4907880"/>
              <a:ext cx="201960" cy="176760"/>
            </a:xfrm>
            <a:custGeom>
              <a:avLst/>
              <a:gdLst/>
              <a:ahLst/>
              <a:rect l="l" t="t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>
              <a:off x="1364400" y="4932000"/>
              <a:ext cx="176400" cy="146520"/>
            </a:xfrm>
            <a:custGeom>
              <a:avLst/>
              <a:gdLst/>
              <a:ahLst/>
              <a:rect l="l" t="t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>
              <a:off x="1410840" y="5037120"/>
              <a:ext cx="83160" cy="29520"/>
            </a:xfrm>
            <a:custGeom>
              <a:avLst/>
              <a:gdLst/>
              <a:ahLst/>
              <a:rect l="l" t="t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>
              <a:off x="1381320" y="4953600"/>
              <a:ext cx="48240" cy="57600"/>
            </a:xfrm>
            <a:custGeom>
              <a:avLst/>
              <a:gdLst/>
              <a:ahLst/>
              <a:rect l="l" t="t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>
              <a:off x="1378080" y="4950720"/>
              <a:ext cx="50760" cy="61920"/>
            </a:xfrm>
            <a:custGeom>
              <a:avLst/>
              <a:gdLst/>
              <a:ahLst/>
              <a:rect l="l" t="t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>
              <a:off x="1393920" y="4967640"/>
              <a:ext cx="28080" cy="34560"/>
            </a:xfrm>
            <a:custGeom>
              <a:avLst/>
              <a:gdLst/>
              <a:ahLst/>
              <a:rect l="l" t="t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>
              <a:off x="1474920" y="4953600"/>
              <a:ext cx="48240" cy="57600"/>
            </a:xfrm>
            <a:custGeom>
              <a:avLst/>
              <a:gdLst/>
              <a:ahLst/>
              <a:rect l="l" t="t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>
              <a:off x="1475640" y="4951080"/>
              <a:ext cx="51120" cy="61200"/>
            </a:xfrm>
            <a:custGeom>
              <a:avLst/>
              <a:gdLst/>
              <a:ahLst/>
              <a:rect l="l" t="t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>
              <a:off x="1482840" y="4967640"/>
              <a:ext cx="28080" cy="34560"/>
            </a:xfrm>
            <a:custGeom>
              <a:avLst/>
              <a:gdLst/>
              <a:ahLst/>
              <a:rect l="l" t="t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>
              <a:off x="1438200" y="5029920"/>
              <a:ext cx="28800" cy="23400"/>
            </a:xfrm>
            <a:custGeom>
              <a:avLst/>
              <a:gdLst/>
              <a:ahLst/>
              <a:rect l="l" t="t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>
              <a:off x="1397880" y="5009400"/>
              <a:ext cx="110160" cy="38520"/>
            </a:xfrm>
            <a:custGeom>
              <a:avLst/>
              <a:gdLst/>
              <a:ahLst/>
              <a:rect l="l" t="t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>
              <a:off x="1432080" y="5002200"/>
              <a:ext cx="41400" cy="19080"/>
            </a:xfrm>
            <a:custGeom>
              <a:avLst/>
              <a:gdLst/>
              <a:ahLst/>
              <a:rect l="l" t="t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"/>
          <p:cNvSpPr/>
          <p:nvPr/>
        </p:nvSpPr>
        <p:spPr>
          <a:xfrm>
            <a:off x="6666840" y="4873680"/>
            <a:ext cx="150840" cy="228240"/>
          </a:xfrm>
          <a:custGeom>
            <a:avLst/>
            <a:gdLst/>
            <a:ahLst/>
            <a:rect l="l" t="t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6652800" y="4866840"/>
            <a:ext cx="142920" cy="233280"/>
          </a:xfrm>
          <a:custGeom>
            <a:avLst/>
            <a:gdLst/>
            <a:ahLst/>
            <a:rect l="l" t="t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6652800" y="4862520"/>
            <a:ext cx="134640" cy="234360"/>
          </a:xfrm>
          <a:custGeom>
            <a:avLst/>
            <a:gdLst/>
            <a:ahLst/>
            <a:rect l="l" t="t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6320880" y="4901040"/>
            <a:ext cx="229320" cy="213480"/>
          </a:xfrm>
          <a:custGeom>
            <a:avLst/>
            <a:gdLst/>
            <a:ahLst/>
            <a:rect l="l" t="t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6404760" y="4830480"/>
            <a:ext cx="266760" cy="312120"/>
          </a:xfrm>
          <a:custGeom>
            <a:avLst/>
            <a:gdLst/>
            <a:ahLst/>
            <a:rect l="l" t="t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6508080" y="4936320"/>
            <a:ext cx="99360" cy="183240"/>
          </a:xfrm>
          <a:custGeom>
            <a:avLst/>
            <a:gdLst/>
            <a:ahLst/>
            <a:rect l="l" t="t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6507000" y="4818960"/>
            <a:ext cx="179280" cy="281160"/>
          </a:xfrm>
          <a:custGeom>
            <a:avLst/>
            <a:gdLst/>
            <a:ahLst/>
            <a:rect l="l" t="t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6503400" y="4811400"/>
            <a:ext cx="196200" cy="289800"/>
          </a:xfrm>
          <a:custGeom>
            <a:avLst/>
            <a:gdLst/>
            <a:ahLst/>
            <a:rect l="l" t="t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6422760" y="4749120"/>
            <a:ext cx="46080" cy="48240"/>
          </a:xfrm>
          <a:custGeom>
            <a:avLst/>
            <a:gdLst/>
            <a:ahLst/>
            <a:rect l="l" t="t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6351120" y="4745880"/>
            <a:ext cx="162000" cy="191880"/>
          </a:xfrm>
          <a:custGeom>
            <a:avLst/>
            <a:gdLst/>
            <a:ahLst/>
            <a:rect l="l" t="t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6446520" y="4768920"/>
            <a:ext cx="35640" cy="69840"/>
          </a:xfrm>
          <a:custGeom>
            <a:avLst/>
            <a:gdLst/>
            <a:ahLst/>
            <a:rect l="l" t="t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6388200" y="4827960"/>
            <a:ext cx="48240" cy="44280"/>
          </a:xfrm>
          <a:custGeom>
            <a:avLst/>
            <a:gdLst/>
            <a:ahLst/>
            <a:rect l="l" t="t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6395400" y="4838040"/>
            <a:ext cx="29160" cy="26640"/>
          </a:xfrm>
          <a:custGeom>
            <a:avLst/>
            <a:gdLst/>
            <a:ahLst/>
            <a:rect l="l" t="t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6381360" y="4843800"/>
            <a:ext cx="140760" cy="120240"/>
          </a:xfrm>
          <a:custGeom>
            <a:avLst/>
            <a:gdLst/>
            <a:ahLst/>
            <a:rect l="l" t="t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6336000" y="4925160"/>
            <a:ext cx="180720" cy="91080"/>
          </a:xfrm>
          <a:custGeom>
            <a:avLst/>
            <a:gdLst/>
            <a:ahLst/>
            <a:rect l="l" t="t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18000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8820000" y="4500000"/>
            <a:ext cx="899280" cy="269280"/>
          </a:xfrm>
          <a:custGeom>
            <a:avLst/>
            <a:gdLst/>
            <a:ahLst/>
            <a:rect l="l" t="t" r="r" b="b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8910000" y="4320000"/>
            <a:ext cx="719280" cy="26928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9000360" y="4140000"/>
            <a:ext cx="539280" cy="26928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9090000" y="3960000"/>
            <a:ext cx="359280" cy="26928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819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7920000" y="4410000"/>
            <a:ext cx="719280" cy="26928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010360" y="4230000"/>
            <a:ext cx="539280" cy="26928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100000" y="4050000"/>
            <a:ext cx="359280" cy="26928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" name=""/>
          <p:cNvGrpSpPr/>
          <p:nvPr/>
        </p:nvGrpSpPr>
        <p:grpSpPr>
          <a:xfrm>
            <a:off x="8820000" y="3600000"/>
            <a:ext cx="359280" cy="269280"/>
            <a:chOff x="8820000" y="3600000"/>
            <a:chExt cx="359280" cy="269280"/>
          </a:xfrm>
        </p:grpSpPr>
        <p:sp>
          <p:nvSpPr>
            <p:cNvPr id="74" name=""/>
            <p:cNvSpPr/>
            <p:nvPr/>
          </p:nvSpPr>
          <p:spPr>
            <a:xfrm>
              <a:off x="8968680" y="3600000"/>
              <a:ext cx="86760" cy="155880"/>
            </a:xfrm>
            <a:custGeom>
              <a:avLst/>
              <a:gdLst/>
              <a:ahLst/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>
              <a:off x="8820000" y="3600000"/>
              <a:ext cx="325800" cy="269280"/>
            </a:xfrm>
            <a:custGeom>
              <a:avLst/>
              <a:gdLst/>
              <a:ahLst/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>
              <a:off x="9140400" y="3718800"/>
              <a:ext cx="38880" cy="26640"/>
            </a:xfrm>
            <a:custGeom>
              <a:avLst/>
              <a:gdLst/>
              <a:ahLst/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>
              <a:off x="9094680" y="3720960"/>
              <a:ext cx="20160" cy="19440"/>
            </a:xfrm>
            <a:custGeom>
              <a:avLst/>
              <a:gdLst/>
              <a:ahLst/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>
              <a:off x="8844480" y="3641760"/>
              <a:ext cx="49320" cy="19440"/>
            </a:xfrm>
            <a:custGeom>
              <a:avLst/>
              <a:gdLst/>
              <a:ahLst/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>
              <a:off x="8861400" y="3690720"/>
              <a:ext cx="56160" cy="10800"/>
            </a:xfrm>
            <a:custGeom>
              <a:avLst/>
              <a:gdLst/>
              <a:ahLst/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>
              <a:off x="8887320" y="3728520"/>
              <a:ext cx="50760" cy="6480"/>
            </a:xfrm>
            <a:custGeom>
              <a:avLst/>
              <a:gdLst/>
              <a:ahLst/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>
              <a:off x="8919000" y="3765240"/>
              <a:ext cx="46440" cy="6120"/>
            </a:xfrm>
            <a:custGeom>
              <a:avLst/>
              <a:gdLst/>
              <a:ahLst/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"/>
          <p:cNvGrpSpPr/>
          <p:nvPr/>
        </p:nvGrpSpPr>
        <p:grpSpPr>
          <a:xfrm>
            <a:off x="8460000" y="3780000"/>
            <a:ext cx="359280" cy="269280"/>
            <a:chOff x="8460000" y="3780000"/>
            <a:chExt cx="359280" cy="269280"/>
          </a:xfrm>
        </p:grpSpPr>
        <p:sp>
          <p:nvSpPr>
            <p:cNvPr id="83" name=""/>
            <p:cNvSpPr/>
            <p:nvPr/>
          </p:nvSpPr>
          <p:spPr>
            <a:xfrm>
              <a:off x="8608680" y="3780000"/>
              <a:ext cx="86760" cy="155880"/>
            </a:xfrm>
            <a:custGeom>
              <a:avLst/>
              <a:gdLst/>
              <a:ahLst/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>
              <a:off x="8460000" y="3780000"/>
              <a:ext cx="325800" cy="269280"/>
            </a:xfrm>
            <a:custGeom>
              <a:avLst/>
              <a:gdLst/>
              <a:ahLst/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>
              <a:off x="8780400" y="3898800"/>
              <a:ext cx="38880" cy="26640"/>
            </a:xfrm>
            <a:custGeom>
              <a:avLst/>
              <a:gdLst/>
              <a:ahLst/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"/>
            <p:cNvSpPr/>
            <p:nvPr/>
          </p:nvSpPr>
          <p:spPr>
            <a:xfrm>
              <a:off x="8734680" y="3900960"/>
              <a:ext cx="20160" cy="19440"/>
            </a:xfrm>
            <a:custGeom>
              <a:avLst/>
              <a:gdLst/>
              <a:ahLst/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8484480" y="3821760"/>
              <a:ext cx="49320" cy="19440"/>
            </a:xfrm>
            <a:custGeom>
              <a:avLst/>
              <a:gdLst/>
              <a:ahLst/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>
              <a:off x="8501400" y="3870720"/>
              <a:ext cx="56160" cy="10800"/>
            </a:xfrm>
            <a:custGeom>
              <a:avLst/>
              <a:gdLst/>
              <a:ahLst/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8527320" y="3908520"/>
              <a:ext cx="50760" cy="6480"/>
            </a:xfrm>
            <a:custGeom>
              <a:avLst/>
              <a:gdLst/>
              <a:ahLst/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"/>
            <p:cNvSpPr/>
            <p:nvPr/>
          </p:nvSpPr>
          <p:spPr>
            <a:xfrm>
              <a:off x="8559000" y="3945240"/>
              <a:ext cx="46440" cy="6120"/>
            </a:xfrm>
            <a:custGeom>
              <a:avLst/>
              <a:gdLst/>
              <a:ahLst/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4A1E90-A8E6-483D-BE14-00585A13DFF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Noto Serif CJK JP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erif CJK JP"/>
              </a:defRPr>
            </a:lvl1pPr>
          </a:lstStyle>
          <a:p>
            <a:r>
              <a:rPr b="0" lang="en-US" sz="1400" spc="-1" strike="noStrike">
                <a:latin typeface="Noto Serif CJK JP"/>
              </a:rPr>
              <a:t>&lt;date/time&gt;</a:t>
            </a:r>
            <a:endParaRPr b="0" lang="en-US" sz="1400" spc="-1" strike="noStrike"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918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8820360" y="4500000"/>
            <a:ext cx="899280" cy="269280"/>
          </a:xfrm>
          <a:custGeom>
            <a:avLst/>
            <a:gdLst/>
            <a:ahLst/>
            <a:rect l="l" t="t" r="r" b="b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8910360" y="4320000"/>
            <a:ext cx="719280" cy="26928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9000720" y="4140000"/>
            <a:ext cx="539280" cy="26928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9090360" y="3960000"/>
            <a:ext cx="359280" cy="26928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19072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7920360" y="4410000"/>
            <a:ext cx="719280" cy="26928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8010720" y="4230000"/>
            <a:ext cx="539280" cy="26928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8100360" y="4050000"/>
            <a:ext cx="359280" cy="26928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2" name=""/>
          <p:cNvGrpSpPr/>
          <p:nvPr/>
        </p:nvGrpSpPr>
        <p:grpSpPr>
          <a:xfrm>
            <a:off x="8640000" y="3690000"/>
            <a:ext cx="359280" cy="269280"/>
            <a:chOff x="8640000" y="3690000"/>
            <a:chExt cx="359280" cy="269280"/>
          </a:xfrm>
        </p:grpSpPr>
        <p:sp>
          <p:nvSpPr>
            <p:cNvPr id="143" name=""/>
            <p:cNvSpPr/>
            <p:nvPr/>
          </p:nvSpPr>
          <p:spPr>
            <a:xfrm>
              <a:off x="8788680" y="3690000"/>
              <a:ext cx="86760" cy="155880"/>
            </a:xfrm>
            <a:custGeom>
              <a:avLst/>
              <a:gdLst/>
              <a:ahLst/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>
              <a:off x="8640000" y="3690000"/>
              <a:ext cx="325800" cy="269280"/>
            </a:xfrm>
            <a:custGeom>
              <a:avLst/>
              <a:gdLst/>
              <a:ahLst/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>
              <a:off x="8960400" y="3808800"/>
              <a:ext cx="38880" cy="26640"/>
            </a:xfrm>
            <a:custGeom>
              <a:avLst/>
              <a:gdLst/>
              <a:ahLst/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8914680" y="3810960"/>
              <a:ext cx="20160" cy="19440"/>
            </a:xfrm>
            <a:custGeom>
              <a:avLst/>
              <a:gdLst/>
              <a:ahLst/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>
              <a:off x="8664480" y="3731760"/>
              <a:ext cx="49320" cy="19440"/>
            </a:xfrm>
            <a:custGeom>
              <a:avLst/>
              <a:gdLst/>
              <a:ahLst/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"/>
            <p:cNvSpPr/>
            <p:nvPr/>
          </p:nvSpPr>
          <p:spPr>
            <a:xfrm>
              <a:off x="8681400" y="3780720"/>
              <a:ext cx="56160" cy="10800"/>
            </a:xfrm>
            <a:custGeom>
              <a:avLst/>
              <a:gdLst/>
              <a:ahLst/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"/>
            <p:cNvSpPr/>
            <p:nvPr/>
          </p:nvSpPr>
          <p:spPr>
            <a:xfrm>
              <a:off x="8707320" y="3818520"/>
              <a:ext cx="50760" cy="6480"/>
            </a:xfrm>
            <a:custGeom>
              <a:avLst/>
              <a:gdLst/>
              <a:ahLst/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8739000" y="3855240"/>
              <a:ext cx="46440" cy="6120"/>
            </a:xfrm>
            <a:custGeom>
              <a:avLst/>
              <a:gdLst/>
              <a:ahLst/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1" name=""/>
          <p:cNvGrpSpPr/>
          <p:nvPr/>
        </p:nvGrpSpPr>
        <p:grpSpPr>
          <a:xfrm>
            <a:off x="9180000" y="3510000"/>
            <a:ext cx="359280" cy="269280"/>
            <a:chOff x="9180000" y="3510000"/>
            <a:chExt cx="359280" cy="269280"/>
          </a:xfrm>
        </p:grpSpPr>
        <p:sp>
          <p:nvSpPr>
            <p:cNvPr id="152" name=""/>
            <p:cNvSpPr/>
            <p:nvPr/>
          </p:nvSpPr>
          <p:spPr>
            <a:xfrm>
              <a:off x="9328680" y="3510000"/>
              <a:ext cx="86760" cy="155880"/>
            </a:xfrm>
            <a:custGeom>
              <a:avLst/>
              <a:gdLst/>
              <a:ahLst/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9180000" y="3510000"/>
              <a:ext cx="325800" cy="269280"/>
            </a:xfrm>
            <a:custGeom>
              <a:avLst/>
              <a:gdLst/>
              <a:ahLst/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9500400" y="3628800"/>
              <a:ext cx="38880" cy="26640"/>
            </a:xfrm>
            <a:custGeom>
              <a:avLst/>
              <a:gdLst/>
              <a:ahLst/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9454680" y="3630960"/>
              <a:ext cx="20160" cy="19440"/>
            </a:xfrm>
            <a:custGeom>
              <a:avLst/>
              <a:gdLst/>
              <a:ahLst/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>
              <a:off x="9204480" y="3551760"/>
              <a:ext cx="49320" cy="19440"/>
            </a:xfrm>
            <a:custGeom>
              <a:avLst/>
              <a:gdLst/>
              <a:ahLst/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"/>
            <p:cNvSpPr/>
            <p:nvPr/>
          </p:nvSpPr>
          <p:spPr>
            <a:xfrm>
              <a:off x="9221400" y="3600720"/>
              <a:ext cx="56160" cy="10800"/>
            </a:xfrm>
            <a:custGeom>
              <a:avLst/>
              <a:gdLst/>
              <a:ahLst/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"/>
            <p:cNvSpPr/>
            <p:nvPr/>
          </p:nvSpPr>
          <p:spPr>
            <a:xfrm>
              <a:off x="9247320" y="3638520"/>
              <a:ext cx="50760" cy="6480"/>
            </a:xfrm>
            <a:custGeom>
              <a:avLst/>
              <a:gdLst/>
              <a:ahLst/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>
              <a:off x="9279000" y="3675240"/>
              <a:ext cx="46440" cy="6120"/>
            </a:xfrm>
            <a:custGeom>
              <a:avLst/>
              <a:gdLst/>
              <a:ahLst/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0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6B97EF-A6B1-4CED-98B8-AC4E2D33205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Noto Serif CJK JP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erif CJK JP"/>
              </a:defRPr>
            </a:lvl1pPr>
          </a:lstStyle>
          <a:p>
            <a:r>
              <a:rPr b="0" lang="en-US" sz="1400" spc="-1" strike="noStrike">
                <a:latin typeface="Noto Serif CJK JP"/>
              </a:rPr>
              <a:t>&lt;date/time&gt;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918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"/>
          <p:cNvSpPr/>
          <p:nvPr/>
        </p:nvSpPr>
        <p:spPr>
          <a:xfrm>
            <a:off x="8820360" y="4500000"/>
            <a:ext cx="899280" cy="269280"/>
          </a:xfrm>
          <a:custGeom>
            <a:avLst/>
            <a:gdLst/>
            <a:ahLst/>
            <a:rect l="l" t="t" r="r" b="b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8910360" y="4320000"/>
            <a:ext cx="719280" cy="26928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"/>
          <p:cNvSpPr/>
          <p:nvPr/>
        </p:nvSpPr>
        <p:spPr>
          <a:xfrm>
            <a:off x="9000720" y="4140000"/>
            <a:ext cx="539280" cy="26928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9090360" y="3960000"/>
            <a:ext cx="359280" cy="26928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819072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7920360" y="4410000"/>
            <a:ext cx="719280" cy="26928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>
            <a:off x="8010720" y="4230000"/>
            <a:ext cx="539280" cy="26928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8100360" y="4050000"/>
            <a:ext cx="359280" cy="26928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1" name=""/>
          <p:cNvGrpSpPr/>
          <p:nvPr/>
        </p:nvGrpSpPr>
        <p:grpSpPr>
          <a:xfrm>
            <a:off x="8640000" y="3690000"/>
            <a:ext cx="359280" cy="269280"/>
            <a:chOff x="8640000" y="3690000"/>
            <a:chExt cx="359280" cy="269280"/>
          </a:xfrm>
        </p:grpSpPr>
        <p:sp>
          <p:nvSpPr>
            <p:cNvPr id="212" name=""/>
            <p:cNvSpPr/>
            <p:nvPr/>
          </p:nvSpPr>
          <p:spPr>
            <a:xfrm>
              <a:off x="8788680" y="3690000"/>
              <a:ext cx="86760" cy="155880"/>
            </a:xfrm>
            <a:custGeom>
              <a:avLst/>
              <a:gdLst/>
              <a:ahLst/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"/>
            <p:cNvSpPr/>
            <p:nvPr/>
          </p:nvSpPr>
          <p:spPr>
            <a:xfrm>
              <a:off x="8640000" y="3690000"/>
              <a:ext cx="325800" cy="269280"/>
            </a:xfrm>
            <a:custGeom>
              <a:avLst/>
              <a:gdLst/>
              <a:ahLst/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"/>
            <p:cNvSpPr/>
            <p:nvPr/>
          </p:nvSpPr>
          <p:spPr>
            <a:xfrm>
              <a:off x="8960400" y="3808800"/>
              <a:ext cx="38880" cy="26640"/>
            </a:xfrm>
            <a:custGeom>
              <a:avLst/>
              <a:gdLst/>
              <a:ahLst/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>
              <a:off x="8914680" y="3810960"/>
              <a:ext cx="20160" cy="19440"/>
            </a:xfrm>
            <a:custGeom>
              <a:avLst/>
              <a:gdLst/>
              <a:ahLst/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>
              <a:off x="8664480" y="3731760"/>
              <a:ext cx="49320" cy="19440"/>
            </a:xfrm>
            <a:custGeom>
              <a:avLst/>
              <a:gdLst/>
              <a:ahLst/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/>
            <p:nvPr/>
          </p:nvSpPr>
          <p:spPr>
            <a:xfrm>
              <a:off x="8681400" y="3780720"/>
              <a:ext cx="56160" cy="10800"/>
            </a:xfrm>
            <a:custGeom>
              <a:avLst/>
              <a:gdLst/>
              <a:ahLst/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"/>
            <p:cNvSpPr/>
            <p:nvPr/>
          </p:nvSpPr>
          <p:spPr>
            <a:xfrm>
              <a:off x="8707320" y="3818520"/>
              <a:ext cx="50760" cy="6480"/>
            </a:xfrm>
            <a:custGeom>
              <a:avLst/>
              <a:gdLst/>
              <a:ahLst/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"/>
            <p:cNvSpPr/>
            <p:nvPr/>
          </p:nvSpPr>
          <p:spPr>
            <a:xfrm>
              <a:off x="8739000" y="3855240"/>
              <a:ext cx="46440" cy="6120"/>
            </a:xfrm>
            <a:custGeom>
              <a:avLst/>
              <a:gdLst/>
              <a:ahLst/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0" name=""/>
          <p:cNvGrpSpPr/>
          <p:nvPr/>
        </p:nvGrpSpPr>
        <p:grpSpPr>
          <a:xfrm>
            <a:off x="9180000" y="3510000"/>
            <a:ext cx="359280" cy="269280"/>
            <a:chOff x="9180000" y="3510000"/>
            <a:chExt cx="359280" cy="269280"/>
          </a:xfrm>
        </p:grpSpPr>
        <p:sp>
          <p:nvSpPr>
            <p:cNvPr id="221" name=""/>
            <p:cNvSpPr/>
            <p:nvPr/>
          </p:nvSpPr>
          <p:spPr>
            <a:xfrm>
              <a:off x="9328680" y="3510000"/>
              <a:ext cx="86760" cy="155880"/>
            </a:xfrm>
            <a:custGeom>
              <a:avLst/>
              <a:gdLst/>
              <a:ahLst/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>
              <a:off x="9180000" y="3510000"/>
              <a:ext cx="325800" cy="269280"/>
            </a:xfrm>
            <a:custGeom>
              <a:avLst/>
              <a:gdLst/>
              <a:ahLst/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>
              <a:off x="9500400" y="3628800"/>
              <a:ext cx="38880" cy="26640"/>
            </a:xfrm>
            <a:custGeom>
              <a:avLst/>
              <a:gdLst/>
              <a:ahLst/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>
              <a:off x="9454680" y="3630960"/>
              <a:ext cx="20160" cy="19440"/>
            </a:xfrm>
            <a:custGeom>
              <a:avLst/>
              <a:gdLst/>
              <a:ahLst/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>
              <a:off x="9204480" y="3551760"/>
              <a:ext cx="49320" cy="19440"/>
            </a:xfrm>
            <a:custGeom>
              <a:avLst/>
              <a:gdLst/>
              <a:ahLst/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>
              <a:off x="9221400" y="3600720"/>
              <a:ext cx="56160" cy="10800"/>
            </a:xfrm>
            <a:custGeom>
              <a:avLst/>
              <a:gdLst/>
              <a:ahLst/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"/>
            <p:cNvSpPr/>
            <p:nvPr/>
          </p:nvSpPr>
          <p:spPr>
            <a:xfrm>
              <a:off x="9247320" y="3638520"/>
              <a:ext cx="50760" cy="6480"/>
            </a:xfrm>
            <a:custGeom>
              <a:avLst/>
              <a:gdLst/>
              <a:ahLst/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"/>
            <p:cNvSpPr/>
            <p:nvPr/>
          </p:nvSpPr>
          <p:spPr>
            <a:xfrm>
              <a:off x="9279000" y="3675240"/>
              <a:ext cx="46440" cy="6120"/>
            </a:xfrm>
            <a:custGeom>
              <a:avLst/>
              <a:gdLst/>
              <a:ahLst/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9" name="PlaceHolder 1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8DD5A1-2FE1-43AB-95B1-96507CFC443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Noto Serif CJK JP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erif CJK JP"/>
              </a:defRPr>
            </a:lvl1pPr>
          </a:lstStyle>
          <a:p>
            <a:r>
              <a:rPr b="0" lang="en-US" sz="1400" spc="-1" strike="noStrike">
                <a:latin typeface="Noto Serif CJK JP"/>
              </a:rPr>
              <a:t>&lt;date/time&gt;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1" name=""/>
          <p:cNvGrpSpPr/>
          <p:nvPr/>
        </p:nvGrpSpPr>
        <p:grpSpPr>
          <a:xfrm>
            <a:off x="9000000" y="4766400"/>
            <a:ext cx="496800" cy="396720"/>
            <a:chOff x="9000000" y="4766400"/>
            <a:chExt cx="496800" cy="396720"/>
          </a:xfrm>
        </p:grpSpPr>
        <p:sp>
          <p:nvSpPr>
            <p:cNvPr id="272" name=""/>
            <p:cNvSpPr/>
            <p:nvPr/>
          </p:nvSpPr>
          <p:spPr>
            <a:xfrm>
              <a:off x="9345960" y="4894200"/>
              <a:ext cx="150840" cy="228240"/>
            </a:xfrm>
            <a:custGeom>
              <a:avLst/>
              <a:gdLst/>
              <a:ahLst/>
              <a:rect l="l" t="t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"/>
            <p:cNvSpPr/>
            <p:nvPr/>
          </p:nvSpPr>
          <p:spPr>
            <a:xfrm>
              <a:off x="9331920" y="4887360"/>
              <a:ext cx="142920" cy="233280"/>
            </a:xfrm>
            <a:custGeom>
              <a:avLst/>
              <a:gdLst/>
              <a:ahLst/>
              <a:rect l="l" t="t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"/>
            <p:cNvSpPr/>
            <p:nvPr/>
          </p:nvSpPr>
          <p:spPr>
            <a:xfrm>
              <a:off x="9331920" y="4883040"/>
              <a:ext cx="134640" cy="234360"/>
            </a:xfrm>
            <a:custGeom>
              <a:avLst/>
              <a:gdLst/>
              <a:ahLst/>
              <a:rect l="l" t="t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"/>
            <p:cNvSpPr/>
            <p:nvPr/>
          </p:nvSpPr>
          <p:spPr>
            <a:xfrm>
              <a:off x="9000000" y="4921560"/>
              <a:ext cx="229320" cy="213480"/>
            </a:xfrm>
            <a:custGeom>
              <a:avLst/>
              <a:gdLst/>
              <a:ahLst/>
              <a:rect l="l" t="t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"/>
            <p:cNvSpPr/>
            <p:nvPr/>
          </p:nvSpPr>
          <p:spPr>
            <a:xfrm>
              <a:off x="9083880" y="4851000"/>
              <a:ext cx="266760" cy="312120"/>
            </a:xfrm>
            <a:custGeom>
              <a:avLst/>
              <a:gdLst/>
              <a:ahLst/>
              <a:rect l="l" t="t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"/>
            <p:cNvSpPr/>
            <p:nvPr/>
          </p:nvSpPr>
          <p:spPr>
            <a:xfrm>
              <a:off x="9187200" y="4956840"/>
              <a:ext cx="99360" cy="183240"/>
            </a:xfrm>
            <a:custGeom>
              <a:avLst/>
              <a:gdLst/>
              <a:ahLst/>
              <a:rect l="l" t="t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"/>
            <p:cNvSpPr/>
            <p:nvPr/>
          </p:nvSpPr>
          <p:spPr>
            <a:xfrm>
              <a:off x="9186120" y="4839480"/>
              <a:ext cx="179280" cy="281160"/>
            </a:xfrm>
            <a:custGeom>
              <a:avLst/>
              <a:gdLst/>
              <a:ahLst/>
              <a:rect l="l" t="t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"/>
            <p:cNvSpPr/>
            <p:nvPr/>
          </p:nvSpPr>
          <p:spPr>
            <a:xfrm>
              <a:off x="9182520" y="4831920"/>
              <a:ext cx="196200" cy="289800"/>
            </a:xfrm>
            <a:custGeom>
              <a:avLst/>
              <a:gdLst/>
              <a:ahLst/>
              <a:rect l="l" t="t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"/>
            <p:cNvSpPr/>
            <p:nvPr/>
          </p:nvSpPr>
          <p:spPr>
            <a:xfrm>
              <a:off x="9101880" y="4769640"/>
              <a:ext cx="46080" cy="48240"/>
            </a:xfrm>
            <a:custGeom>
              <a:avLst/>
              <a:gdLst/>
              <a:ahLst/>
              <a:rect l="l" t="t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"/>
            <p:cNvSpPr/>
            <p:nvPr/>
          </p:nvSpPr>
          <p:spPr>
            <a:xfrm>
              <a:off x="9030240" y="4766400"/>
              <a:ext cx="162000" cy="191880"/>
            </a:xfrm>
            <a:custGeom>
              <a:avLst/>
              <a:gdLst/>
              <a:ahLst/>
              <a:rect l="l" t="t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"/>
            <p:cNvSpPr/>
            <p:nvPr/>
          </p:nvSpPr>
          <p:spPr>
            <a:xfrm>
              <a:off x="9125640" y="4789440"/>
              <a:ext cx="35640" cy="69840"/>
            </a:xfrm>
            <a:custGeom>
              <a:avLst/>
              <a:gdLst/>
              <a:ahLst/>
              <a:rect l="l" t="t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"/>
            <p:cNvSpPr/>
            <p:nvPr/>
          </p:nvSpPr>
          <p:spPr>
            <a:xfrm>
              <a:off x="9067320" y="4848480"/>
              <a:ext cx="48240" cy="44280"/>
            </a:xfrm>
            <a:custGeom>
              <a:avLst/>
              <a:gdLst/>
              <a:ahLst/>
              <a:rect l="l" t="t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"/>
            <p:cNvSpPr/>
            <p:nvPr/>
          </p:nvSpPr>
          <p:spPr>
            <a:xfrm>
              <a:off x="9074520" y="4858560"/>
              <a:ext cx="29160" cy="26640"/>
            </a:xfrm>
            <a:custGeom>
              <a:avLst/>
              <a:gdLst/>
              <a:ahLst/>
              <a:rect l="l" t="t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"/>
            <p:cNvSpPr/>
            <p:nvPr/>
          </p:nvSpPr>
          <p:spPr>
            <a:xfrm>
              <a:off x="9060480" y="4864320"/>
              <a:ext cx="140760" cy="120240"/>
            </a:xfrm>
            <a:custGeom>
              <a:avLst/>
              <a:gdLst/>
              <a:ahLst/>
              <a:rect l="l" t="t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"/>
            <p:cNvSpPr/>
            <p:nvPr/>
          </p:nvSpPr>
          <p:spPr>
            <a:xfrm>
              <a:off x="9015120" y="4945680"/>
              <a:ext cx="180720" cy="91080"/>
            </a:xfrm>
            <a:custGeom>
              <a:avLst/>
              <a:gdLst/>
              <a:ahLst/>
              <a:rect l="l" t="t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7" name=""/>
          <p:cNvGrpSpPr/>
          <p:nvPr/>
        </p:nvGrpSpPr>
        <p:grpSpPr>
          <a:xfrm>
            <a:off x="8190000" y="4770000"/>
            <a:ext cx="449280" cy="539640"/>
            <a:chOff x="8190000" y="4770000"/>
            <a:chExt cx="449280" cy="539640"/>
          </a:xfrm>
        </p:grpSpPr>
        <p:sp>
          <p:nvSpPr>
            <p:cNvPr id="288" name=""/>
            <p:cNvSpPr/>
            <p:nvPr/>
          </p:nvSpPr>
          <p:spPr>
            <a:xfrm>
              <a:off x="8190000" y="5139720"/>
              <a:ext cx="77760" cy="78480"/>
            </a:xfrm>
            <a:custGeom>
              <a:avLst/>
              <a:gdLst/>
              <a:ahLst/>
              <a:rect l="l" t="t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"/>
            <p:cNvSpPr/>
            <p:nvPr/>
          </p:nvSpPr>
          <p:spPr>
            <a:xfrm>
              <a:off x="8218440" y="5131080"/>
              <a:ext cx="135720" cy="156600"/>
            </a:xfrm>
            <a:custGeom>
              <a:avLst/>
              <a:gdLst/>
              <a:ahLst/>
              <a:rect l="l" t="t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"/>
            <p:cNvSpPr/>
            <p:nvPr/>
          </p:nvSpPr>
          <p:spPr>
            <a:xfrm>
              <a:off x="8264520" y="5218560"/>
              <a:ext cx="79920" cy="37440"/>
            </a:xfrm>
            <a:custGeom>
              <a:avLst/>
              <a:gdLst/>
              <a:ahLst/>
              <a:rect l="l" t="t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"/>
            <p:cNvSpPr/>
            <p:nvPr/>
          </p:nvSpPr>
          <p:spPr>
            <a:xfrm>
              <a:off x="8328600" y="5118480"/>
              <a:ext cx="115200" cy="190800"/>
            </a:xfrm>
            <a:custGeom>
              <a:avLst/>
              <a:gdLst/>
              <a:ahLst/>
              <a:rect l="l" t="t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"/>
            <p:cNvSpPr/>
            <p:nvPr/>
          </p:nvSpPr>
          <p:spPr>
            <a:xfrm>
              <a:off x="8430120" y="5118480"/>
              <a:ext cx="115920" cy="191160"/>
            </a:xfrm>
            <a:custGeom>
              <a:avLst/>
              <a:gdLst/>
              <a:ahLst/>
              <a:rect l="l" t="t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"/>
            <p:cNvSpPr/>
            <p:nvPr/>
          </p:nvSpPr>
          <p:spPr>
            <a:xfrm>
              <a:off x="8433720" y="5220720"/>
              <a:ext cx="7200" cy="77040"/>
            </a:xfrm>
            <a:custGeom>
              <a:avLst/>
              <a:gdLst/>
              <a:ahLst/>
              <a:rect l="l" t="t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"/>
            <p:cNvSpPr/>
            <p:nvPr/>
          </p:nvSpPr>
          <p:spPr>
            <a:xfrm>
              <a:off x="8349120" y="5110920"/>
              <a:ext cx="176040" cy="156240"/>
            </a:xfrm>
            <a:custGeom>
              <a:avLst/>
              <a:gdLst/>
              <a:ahLst/>
              <a:rect l="l" t="t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"/>
            <p:cNvSpPr/>
            <p:nvPr/>
          </p:nvSpPr>
          <p:spPr>
            <a:xfrm>
              <a:off x="8235720" y="4770000"/>
              <a:ext cx="132480" cy="236160"/>
            </a:xfrm>
            <a:custGeom>
              <a:avLst/>
              <a:gdLst/>
              <a:ahLst/>
              <a:rect l="l" t="t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"/>
            <p:cNvSpPr/>
            <p:nvPr/>
          </p:nvSpPr>
          <p:spPr>
            <a:xfrm>
              <a:off x="8261280" y="4817520"/>
              <a:ext cx="95760" cy="186480"/>
            </a:xfrm>
            <a:custGeom>
              <a:avLst/>
              <a:gdLst/>
              <a:ahLst/>
              <a:rect l="l" t="t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"/>
            <p:cNvSpPr/>
            <p:nvPr/>
          </p:nvSpPr>
          <p:spPr>
            <a:xfrm>
              <a:off x="8506080" y="4770000"/>
              <a:ext cx="133200" cy="236160"/>
            </a:xfrm>
            <a:custGeom>
              <a:avLst/>
              <a:gdLst/>
              <a:ahLst/>
              <a:rect l="l" t="t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"/>
            <p:cNvSpPr/>
            <p:nvPr/>
          </p:nvSpPr>
          <p:spPr>
            <a:xfrm>
              <a:off x="8517240" y="4817520"/>
              <a:ext cx="95760" cy="187560"/>
            </a:xfrm>
            <a:custGeom>
              <a:avLst/>
              <a:gdLst/>
              <a:ahLst/>
              <a:rect l="l" t="t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"/>
            <p:cNvSpPr/>
            <p:nvPr/>
          </p:nvSpPr>
          <p:spPr>
            <a:xfrm>
              <a:off x="8257680" y="4914000"/>
              <a:ext cx="359280" cy="288000"/>
            </a:xfrm>
            <a:custGeom>
              <a:avLst/>
              <a:gdLst/>
              <a:ahLst/>
              <a:rect l="l" t="t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"/>
            <p:cNvSpPr/>
            <p:nvPr/>
          </p:nvSpPr>
          <p:spPr>
            <a:xfrm>
              <a:off x="8281080" y="4953600"/>
              <a:ext cx="314640" cy="238680"/>
            </a:xfrm>
            <a:custGeom>
              <a:avLst/>
              <a:gdLst/>
              <a:ahLst/>
              <a:rect l="l" t="t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"/>
            <p:cNvSpPr/>
            <p:nvPr/>
          </p:nvSpPr>
          <p:spPr>
            <a:xfrm>
              <a:off x="8363160" y="5124600"/>
              <a:ext cx="147600" cy="48960"/>
            </a:xfrm>
            <a:custGeom>
              <a:avLst/>
              <a:gdLst/>
              <a:ahLst/>
              <a:rect l="l" t="t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"/>
            <p:cNvSpPr/>
            <p:nvPr/>
          </p:nvSpPr>
          <p:spPr>
            <a:xfrm>
              <a:off x="8310600" y="4988880"/>
              <a:ext cx="86400" cy="94320"/>
            </a:xfrm>
            <a:custGeom>
              <a:avLst/>
              <a:gdLst/>
              <a:ahLst/>
              <a:rect l="l" t="t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"/>
            <p:cNvSpPr/>
            <p:nvPr/>
          </p:nvSpPr>
          <p:spPr>
            <a:xfrm>
              <a:off x="8305200" y="4983840"/>
              <a:ext cx="90360" cy="101880"/>
            </a:xfrm>
            <a:custGeom>
              <a:avLst/>
              <a:gdLst/>
              <a:ahLst/>
              <a:rect l="l" t="t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"/>
            <p:cNvSpPr/>
            <p:nvPr/>
          </p:nvSpPr>
          <p:spPr>
            <a:xfrm>
              <a:off x="8333280" y="5011200"/>
              <a:ext cx="50400" cy="56880"/>
            </a:xfrm>
            <a:custGeom>
              <a:avLst/>
              <a:gdLst/>
              <a:ahLst/>
              <a:rect l="l" t="t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"/>
            <p:cNvSpPr/>
            <p:nvPr/>
          </p:nvSpPr>
          <p:spPr>
            <a:xfrm>
              <a:off x="8477640" y="4988880"/>
              <a:ext cx="86040" cy="94320"/>
            </a:xfrm>
            <a:custGeom>
              <a:avLst/>
              <a:gdLst/>
              <a:ahLst/>
              <a:rect l="l" t="t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"/>
            <p:cNvSpPr/>
            <p:nvPr/>
          </p:nvSpPr>
          <p:spPr>
            <a:xfrm>
              <a:off x="8478720" y="4984560"/>
              <a:ext cx="91080" cy="100440"/>
            </a:xfrm>
            <a:custGeom>
              <a:avLst/>
              <a:gdLst/>
              <a:ahLst/>
              <a:rect l="l" t="t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"/>
            <p:cNvSpPr/>
            <p:nvPr/>
          </p:nvSpPr>
          <p:spPr>
            <a:xfrm>
              <a:off x="8491680" y="5011200"/>
              <a:ext cx="50040" cy="56880"/>
            </a:xfrm>
            <a:custGeom>
              <a:avLst/>
              <a:gdLst/>
              <a:ahLst/>
              <a:rect l="l" t="t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"/>
            <p:cNvSpPr/>
            <p:nvPr/>
          </p:nvSpPr>
          <p:spPr>
            <a:xfrm>
              <a:off x="8412120" y="5113080"/>
              <a:ext cx="51480" cy="38880"/>
            </a:xfrm>
            <a:custGeom>
              <a:avLst/>
              <a:gdLst/>
              <a:ahLst/>
              <a:rect l="l" t="t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"/>
            <p:cNvSpPr/>
            <p:nvPr/>
          </p:nvSpPr>
          <p:spPr>
            <a:xfrm>
              <a:off x="8340480" y="5079600"/>
              <a:ext cx="195480" cy="63360"/>
            </a:xfrm>
            <a:custGeom>
              <a:avLst/>
              <a:gdLst/>
              <a:ahLst/>
              <a:rect l="l" t="t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"/>
            <p:cNvSpPr/>
            <p:nvPr/>
          </p:nvSpPr>
          <p:spPr>
            <a:xfrm>
              <a:off x="8400960" y="5067720"/>
              <a:ext cx="74160" cy="32040"/>
            </a:xfrm>
            <a:custGeom>
              <a:avLst/>
              <a:gdLst/>
              <a:ahLst/>
              <a:rect l="l" t="t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1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6A518F-A593-40A3-860D-67327A9F1DC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Noto Serif CJK JP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erif CJK JP"/>
              </a:defRPr>
            </a:lvl1pPr>
          </a:lstStyle>
          <a:p>
            <a:r>
              <a:rPr b="0" lang="en-US" sz="1400" spc="-1" strike="noStrike">
                <a:latin typeface="Noto Serif CJK JP"/>
              </a:rPr>
              <a:t>&lt;date/time&gt;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3" name=""/>
          <p:cNvGrpSpPr/>
          <p:nvPr/>
        </p:nvGrpSpPr>
        <p:grpSpPr>
          <a:xfrm>
            <a:off x="7560000" y="4590000"/>
            <a:ext cx="539280" cy="719280"/>
            <a:chOff x="7560000" y="4590000"/>
            <a:chExt cx="539280" cy="719280"/>
          </a:xfrm>
        </p:grpSpPr>
        <p:sp>
          <p:nvSpPr>
            <p:cNvPr id="354" name=""/>
            <p:cNvSpPr/>
            <p:nvPr/>
          </p:nvSpPr>
          <p:spPr>
            <a:xfrm>
              <a:off x="7560000" y="5083560"/>
              <a:ext cx="93960" cy="104760"/>
            </a:xfrm>
            <a:custGeom>
              <a:avLst/>
              <a:gdLst/>
              <a:ahLst/>
              <a:rect l="l" t="t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"/>
            <p:cNvSpPr/>
            <p:nvPr/>
          </p:nvSpPr>
          <p:spPr>
            <a:xfrm>
              <a:off x="7594200" y="5071320"/>
              <a:ext cx="163080" cy="209160"/>
            </a:xfrm>
            <a:custGeom>
              <a:avLst/>
              <a:gdLst/>
              <a:ahLst/>
              <a:rect l="l" t="t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"/>
            <p:cNvSpPr/>
            <p:nvPr/>
          </p:nvSpPr>
          <p:spPr>
            <a:xfrm>
              <a:off x="7649640" y="5188320"/>
              <a:ext cx="96120" cy="50400"/>
            </a:xfrm>
            <a:custGeom>
              <a:avLst/>
              <a:gdLst/>
              <a:ahLst/>
              <a:rect l="l" t="t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"/>
            <p:cNvSpPr/>
            <p:nvPr/>
          </p:nvSpPr>
          <p:spPr>
            <a:xfrm>
              <a:off x="7726320" y="5054400"/>
              <a:ext cx="138600" cy="254880"/>
            </a:xfrm>
            <a:custGeom>
              <a:avLst/>
              <a:gdLst/>
              <a:ahLst/>
              <a:rect l="l" t="t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"/>
            <p:cNvSpPr/>
            <p:nvPr/>
          </p:nvSpPr>
          <p:spPr>
            <a:xfrm>
              <a:off x="7848360" y="5054400"/>
              <a:ext cx="138960" cy="254880"/>
            </a:xfrm>
            <a:custGeom>
              <a:avLst/>
              <a:gdLst/>
              <a:ahLst/>
              <a:rect l="l" t="t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"/>
            <p:cNvSpPr/>
            <p:nvPr/>
          </p:nvSpPr>
          <p:spPr>
            <a:xfrm>
              <a:off x="7852320" y="5191200"/>
              <a:ext cx="9000" cy="102600"/>
            </a:xfrm>
            <a:custGeom>
              <a:avLst/>
              <a:gdLst/>
              <a:ahLst/>
              <a:rect l="l" t="t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"/>
            <p:cNvSpPr/>
            <p:nvPr/>
          </p:nvSpPr>
          <p:spPr>
            <a:xfrm>
              <a:off x="7751160" y="5044680"/>
              <a:ext cx="211320" cy="208080"/>
            </a:xfrm>
            <a:custGeom>
              <a:avLst/>
              <a:gdLst/>
              <a:ahLst/>
              <a:rect l="l" t="t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"/>
            <p:cNvSpPr/>
            <p:nvPr/>
          </p:nvSpPr>
          <p:spPr>
            <a:xfrm>
              <a:off x="7614720" y="4590000"/>
              <a:ext cx="158760" cy="315000"/>
            </a:xfrm>
            <a:custGeom>
              <a:avLst/>
              <a:gdLst/>
              <a:ahLst/>
              <a:rect l="l" t="t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"/>
            <p:cNvSpPr/>
            <p:nvPr/>
          </p:nvSpPr>
          <p:spPr>
            <a:xfrm>
              <a:off x="7645680" y="4653360"/>
              <a:ext cx="115200" cy="249120"/>
            </a:xfrm>
            <a:custGeom>
              <a:avLst/>
              <a:gdLst/>
              <a:ahLst/>
              <a:rect l="l" t="t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"/>
            <p:cNvSpPr/>
            <p:nvPr/>
          </p:nvSpPr>
          <p:spPr>
            <a:xfrm>
              <a:off x="7939440" y="4590000"/>
              <a:ext cx="159840" cy="315000"/>
            </a:xfrm>
            <a:custGeom>
              <a:avLst/>
              <a:gdLst/>
              <a:ahLst/>
              <a:rect l="l" t="t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"/>
            <p:cNvSpPr/>
            <p:nvPr/>
          </p:nvSpPr>
          <p:spPr>
            <a:xfrm>
              <a:off x="7952400" y="4653360"/>
              <a:ext cx="115560" cy="250200"/>
            </a:xfrm>
            <a:custGeom>
              <a:avLst/>
              <a:gdLst/>
              <a:ahLst/>
              <a:rect l="l" t="t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"/>
            <p:cNvSpPr/>
            <p:nvPr/>
          </p:nvSpPr>
          <p:spPr>
            <a:xfrm>
              <a:off x="7641000" y="4781880"/>
              <a:ext cx="431280" cy="384480"/>
            </a:xfrm>
            <a:custGeom>
              <a:avLst/>
              <a:gdLst/>
              <a:ahLst/>
              <a:rect l="l" t="t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"/>
            <p:cNvSpPr/>
            <p:nvPr/>
          </p:nvSpPr>
          <p:spPr>
            <a:xfrm>
              <a:off x="7669440" y="4834800"/>
              <a:ext cx="376920" cy="318600"/>
            </a:xfrm>
            <a:custGeom>
              <a:avLst/>
              <a:gdLst/>
              <a:ahLst/>
              <a:rect l="l" t="t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"/>
            <p:cNvSpPr/>
            <p:nvPr/>
          </p:nvSpPr>
          <p:spPr>
            <a:xfrm>
              <a:off x="7768080" y="5062680"/>
              <a:ext cx="177480" cy="65160"/>
            </a:xfrm>
            <a:custGeom>
              <a:avLst/>
              <a:gdLst/>
              <a:ahLst/>
              <a:rect l="l" t="t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"/>
            <p:cNvSpPr/>
            <p:nvPr/>
          </p:nvSpPr>
          <p:spPr>
            <a:xfrm>
              <a:off x="7705080" y="4881960"/>
              <a:ext cx="104040" cy="126000"/>
            </a:xfrm>
            <a:custGeom>
              <a:avLst/>
              <a:gdLst/>
              <a:ahLst/>
              <a:rect l="l" t="t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"/>
            <p:cNvSpPr/>
            <p:nvPr/>
          </p:nvSpPr>
          <p:spPr>
            <a:xfrm>
              <a:off x="7698240" y="4875120"/>
              <a:ext cx="108720" cy="136080"/>
            </a:xfrm>
            <a:custGeom>
              <a:avLst/>
              <a:gdLst/>
              <a:ahLst/>
              <a:rect l="l" t="t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"/>
            <p:cNvSpPr/>
            <p:nvPr/>
          </p:nvSpPr>
          <p:spPr>
            <a:xfrm>
              <a:off x="7732440" y="4911840"/>
              <a:ext cx="60480" cy="75600"/>
            </a:xfrm>
            <a:custGeom>
              <a:avLst/>
              <a:gdLst/>
              <a:ahLst/>
              <a:rect l="l" t="t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"/>
            <p:cNvSpPr/>
            <p:nvPr/>
          </p:nvSpPr>
          <p:spPr>
            <a:xfrm>
              <a:off x="7905240" y="4881960"/>
              <a:ext cx="102960" cy="126000"/>
            </a:xfrm>
            <a:custGeom>
              <a:avLst/>
              <a:gdLst/>
              <a:ahLst/>
              <a:rect l="l" t="t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"/>
            <p:cNvSpPr/>
            <p:nvPr/>
          </p:nvSpPr>
          <p:spPr>
            <a:xfrm>
              <a:off x="7906680" y="4876200"/>
              <a:ext cx="109440" cy="134280"/>
            </a:xfrm>
            <a:custGeom>
              <a:avLst/>
              <a:gdLst/>
              <a:ahLst/>
              <a:rect l="l" t="t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"/>
            <p:cNvSpPr/>
            <p:nvPr/>
          </p:nvSpPr>
          <p:spPr>
            <a:xfrm>
              <a:off x="7921800" y="4911840"/>
              <a:ext cx="60480" cy="75600"/>
            </a:xfrm>
            <a:custGeom>
              <a:avLst/>
              <a:gdLst/>
              <a:ahLst/>
              <a:rect l="l" t="t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"/>
            <p:cNvSpPr/>
            <p:nvPr/>
          </p:nvSpPr>
          <p:spPr>
            <a:xfrm>
              <a:off x="7826400" y="5047200"/>
              <a:ext cx="61560" cy="52200"/>
            </a:xfrm>
            <a:custGeom>
              <a:avLst/>
              <a:gdLst/>
              <a:ahLst/>
              <a:rect l="l" t="t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"/>
            <p:cNvSpPr/>
            <p:nvPr/>
          </p:nvSpPr>
          <p:spPr>
            <a:xfrm>
              <a:off x="7740360" y="5002560"/>
              <a:ext cx="235080" cy="84960"/>
            </a:xfrm>
            <a:custGeom>
              <a:avLst/>
              <a:gdLst/>
              <a:ahLst/>
              <a:rect l="l" t="t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"/>
            <p:cNvSpPr/>
            <p:nvPr/>
          </p:nvSpPr>
          <p:spPr>
            <a:xfrm>
              <a:off x="7813440" y="4987080"/>
              <a:ext cx="89280" cy="42480"/>
            </a:xfrm>
            <a:custGeom>
              <a:avLst/>
              <a:gdLst/>
              <a:ahLst/>
              <a:rect l="l" t="t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7" name=""/>
          <p:cNvGrpSpPr/>
          <p:nvPr/>
        </p:nvGrpSpPr>
        <p:grpSpPr>
          <a:xfrm>
            <a:off x="9090000" y="4770000"/>
            <a:ext cx="269280" cy="359280"/>
            <a:chOff x="9090000" y="4770000"/>
            <a:chExt cx="269280" cy="359280"/>
          </a:xfrm>
        </p:grpSpPr>
        <p:sp>
          <p:nvSpPr>
            <p:cNvPr id="378" name=""/>
            <p:cNvSpPr/>
            <p:nvPr/>
          </p:nvSpPr>
          <p:spPr>
            <a:xfrm>
              <a:off x="9312840" y="5016600"/>
              <a:ext cx="46440" cy="51840"/>
            </a:xfrm>
            <a:custGeom>
              <a:avLst/>
              <a:gdLst/>
              <a:ahLst/>
              <a:rect l="l" t="t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"/>
            <p:cNvSpPr/>
            <p:nvPr/>
          </p:nvSpPr>
          <p:spPr>
            <a:xfrm>
              <a:off x="9261000" y="5010480"/>
              <a:ext cx="81720" cy="104400"/>
            </a:xfrm>
            <a:custGeom>
              <a:avLst/>
              <a:gdLst/>
              <a:ahLst/>
              <a:rect l="l" t="t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"/>
            <p:cNvSpPr/>
            <p:nvPr/>
          </p:nvSpPr>
          <p:spPr>
            <a:xfrm>
              <a:off x="9266760" y="5069160"/>
              <a:ext cx="47520" cy="24840"/>
            </a:xfrm>
            <a:custGeom>
              <a:avLst/>
              <a:gdLst/>
              <a:ahLst/>
              <a:rect l="l" t="t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"/>
            <p:cNvSpPr/>
            <p:nvPr/>
          </p:nvSpPr>
          <p:spPr>
            <a:xfrm>
              <a:off x="9207360" y="5002200"/>
              <a:ext cx="68760" cy="127080"/>
            </a:xfrm>
            <a:custGeom>
              <a:avLst/>
              <a:gdLst/>
              <a:ahLst/>
              <a:rect l="l" t="t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"/>
            <p:cNvSpPr/>
            <p:nvPr/>
          </p:nvSpPr>
          <p:spPr>
            <a:xfrm>
              <a:off x="9145800" y="5002200"/>
              <a:ext cx="69120" cy="127080"/>
            </a:xfrm>
            <a:custGeom>
              <a:avLst/>
              <a:gdLst/>
              <a:ahLst/>
              <a:rect l="l" t="t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"/>
            <p:cNvSpPr/>
            <p:nvPr/>
          </p:nvSpPr>
          <p:spPr>
            <a:xfrm>
              <a:off x="9208800" y="5070240"/>
              <a:ext cx="4320" cy="51120"/>
            </a:xfrm>
            <a:custGeom>
              <a:avLst/>
              <a:gdLst/>
              <a:ahLst/>
              <a:rect l="l" t="t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"/>
            <p:cNvSpPr/>
            <p:nvPr/>
          </p:nvSpPr>
          <p:spPr>
            <a:xfrm>
              <a:off x="9158400" y="4997520"/>
              <a:ext cx="105480" cy="103320"/>
            </a:xfrm>
            <a:custGeom>
              <a:avLst/>
              <a:gdLst/>
              <a:ahLst/>
              <a:rect l="l" t="t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"/>
            <p:cNvSpPr/>
            <p:nvPr/>
          </p:nvSpPr>
          <p:spPr>
            <a:xfrm>
              <a:off x="9252720" y="4770000"/>
              <a:ext cx="79560" cy="156960"/>
            </a:xfrm>
            <a:custGeom>
              <a:avLst/>
              <a:gdLst/>
              <a:ahLst/>
              <a:rect l="l" t="t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"/>
            <p:cNvSpPr/>
            <p:nvPr/>
          </p:nvSpPr>
          <p:spPr>
            <a:xfrm>
              <a:off x="9259200" y="4801680"/>
              <a:ext cx="57240" cy="124200"/>
            </a:xfrm>
            <a:custGeom>
              <a:avLst/>
              <a:gdLst/>
              <a:ahLst/>
              <a:rect l="l" t="t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"/>
            <p:cNvSpPr/>
            <p:nvPr/>
          </p:nvSpPr>
          <p:spPr>
            <a:xfrm>
              <a:off x="9090000" y="4770000"/>
              <a:ext cx="79560" cy="156960"/>
            </a:xfrm>
            <a:custGeom>
              <a:avLst/>
              <a:gdLst/>
              <a:ahLst/>
              <a:rect l="l" t="t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"/>
            <p:cNvSpPr/>
            <p:nvPr/>
          </p:nvSpPr>
          <p:spPr>
            <a:xfrm>
              <a:off x="9105480" y="4801680"/>
              <a:ext cx="57600" cy="124920"/>
            </a:xfrm>
            <a:custGeom>
              <a:avLst/>
              <a:gdLst/>
              <a:ahLst/>
              <a:rect l="l" t="t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"/>
            <p:cNvSpPr/>
            <p:nvPr/>
          </p:nvSpPr>
          <p:spPr>
            <a:xfrm>
              <a:off x="9103320" y="4866120"/>
              <a:ext cx="215640" cy="191520"/>
            </a:xfrm>
            <a:custGeom>
              <a:avLst/>
              <a:gdLst/>
              <a:ahLst/>
              <a:rect l="l" t="t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"/>
            <p:cNvSpPr/>
            <p:nvPr/>
          </p:nvSpPr>
          <p:spPr>
            <a:xfrm>
              <a:off x="9116280" y="4892400"/>
              <a:ext cx="188280" cy="158760"/>
            </a:xfrm>
            <a:custGeom>
              <a:avLst/>
              <a:gdLst/>
              <a:ahLst/>
              <a:rect l="l" t="t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"/>
            <p:cNvSpPr/>
            <p:nvPr/>
          </p:nvSpPr>
          <p:spPr>
            <a:xfrm>
              <a:off x="9166680" y="5006520"/>
              <a:ext cx="88560" cy="32040"/>
            </a:xfrm>
            <a:custGeom>
              <a:avLst/>
              <a:gdLst/>
              <a:ahLst/>
              <a:rect l="l" t="t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"/>
            <p:cNvSpPr/>
            <p:nvPr/>
          </p:nvSpPr>
          <p:spPr>
            <a:xfrm>
              <a:off x="9235080" y="4915800"/>
              <a:ext cx="51840" cy="62640"/>
            </a:xfrm>
            <a:custGeom>
              <a:avLst/>
              <a:gdLst/>
              <a:ahLst/>
              <a:rect l="l" t="t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"/>
            <p:cNvSpPr/>
            <p:nvPr/>
          </p:nvSpPr>
          <p:spPr>
            <a:xfrm>
              <a:off x="9236160" y="4912920"/>
              <a:ext cx="54000" cy="67320"/>
            </a:xfrm>
            <a:custGeom>
              <a:avLst/>
              <a:gdLst/>
              <a:ahLst/>
              <a:rect l="l" t="t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"/>
            <p:cNvSpPr/>
            <p:nvPr/>
          </p:nvSpPr>
          <p:spPr>
            <a:xfrm>
              <a:off x="9243360" y="4930920"/>
              <a:ext cx="29880" cy="37440"/>
            </a:xfrm>
            <a:custGeom>
              <a:avLst/>
              <a:gdLst/>
              <a:ahLst/>
              <a:rect l="l" t="t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"/>
            <p:cNvSpPr/>
            <p:nvPr/>
          </p:nvSpPr>
          <p:spPr>
            <a:xfrm>
              <a:off x="9135360" y="4915800"/>
              <a:ext cx="51480" cy="62640"/>
            </a:xfrm>
            <a:custGeom>
              <a:avLst/>
              <a:gdLst/>
              <a:ahLst/>
              <a:rect l="l" t="t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"/>
            <p:cNvSpPr/>
            <p:nvPr/>
          </p:nvSpPr>
          <p:spPr>
            <a:xfrm>
              <a:off x="9131400" y="4913280"/>
              <a:ext cx="54720" cy="66600"/>
            </a:xfrm>
            <a:custGeom>
              <a:avLst/>
              <a:gdLst/>
              <a:ahLst/>
              <a:rect l="l" t="t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"/>
            <p:cNvSpPr/>
            <p:nvPr/>
          </p:nvSpPr>
          <p:spPr>
            <a:xfrm>
              <a:off x="9148320" y="4930920"/>
              <a:ext cx="29880" cy="37440"/>
            </a:xfrm>
            <a:custGeom>
              <a:avLst/>
              <a:gdLst/>
              <a:ahLst/>
              <a:rect l="l" t="t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"/>
            <p:cNvSpPr/>
            <p:nvPr/>
          </p:nvSpPr>
          <p:spPr>
            <a:xfrm>
              <a:off x="9195480" y="4998600"/>
              <a:ext cx="30600" cy="25560"/>
            </a:xfrm>
            <a:custGeom>
              <a:avLst/>
              <a:gdLst/>
              <a:ahLst/>
              <a:rect l="l" t="t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"/>
            <p:cNvSpPr/>
            <p:nvPr/>
          </p:nvSpPr>
          <p:spPr>
            <a:xfrm>
              <a:off x="9151560" y="4976640"/>
              <a:ext cx="117360" cy="41760"/>
            </a:xfrm>
            <a:custGeom>
              <a:avLst/>
              <a:gdLst/>
              <a:ahLst/>
              <a:rect l="l" t="t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"/>
            <p:cNvSpPr/>
            <p:nvPr/>
          </p:nvSpPr>
          <p:spPr>
            <a:xfrm>
              <a:off x="9188280" y="4968720"/>
              <a:ext cx="44280" cy="20880"/>
            </a:xfrm>
            <a:custGeom>
              <a:avLst/>
              <a:gdLst/>
              <a:ahLst/>
              <a:rect l="l" t="t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1" name="PlaceHolder 1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6A690A-D992-4D40-9694-02A10FC6293F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Noto Serif CJK JP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erif CJK JP"/>
              </a:defRPr>
            </a:lvl1pPr>
          </a:lstStyle>
          <a:p>
            <a:r>
              <a:rPr b="0" lang="en-US" sz="1400" spc="-1" strike="noStrike">
                <a:latin typeface="Noto Serif CJK JP"/>
              </a:rPr>
              <a:t>&lt;date/time&gt;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300" spc="-1" strike="noStrike">
                <a:latin typeface="Arial"/>
              </a:rPr>
              <a:t>株価予測モデルの構築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280" cy="34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DeepCraft</a:t>
            </a:r>
            <a:r>
              <a:rPr b="0" lang="ja-JP" sz="3200" spc="-1" strike="noStrike">
                <a:latin typeface="Arial"/>
              </a:rPr>
              <a:t>社</a:t>
            </a:r>
            <a:r>
              <a:rPr b="0" lang="en-US" sz="3200" spc="-1" strike="noStrike">
                <a:latin typeface="Arial"/>
              </a:rPr>
              <a:t>Trainee</a:t>
            </a:r>
            <a:r>
              <a:rPr b="0" lang="ja-JP" sz="3200" spc="-1" strike="noStrike">
                <a:latin typeface="Arial"/>
              </a:rPr>
              <a:t>課題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解答者 川頭信之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300" spc="-1" strike="noStrike">
                <a:latin typeface="Arial"/>
              </a:rPr>
              <a:t>株価予測の重要性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2340000" y="1080360"/>
            <a:ext cx="449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ja-JP" sz="2100" spc="-1" strike="noStrike">
                <a:latin typeface="Arial"/>
                <a:ea typeface="Noto Sans CJK JP"/>
              </a:rPr>
              <a:t>投資判断、資産運用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ja-JP" sz="2100" spc="-1" strike="noStrike">
                <a:latin typeface="Arial"/>
                <a:ea typeface="Noto Sans CJK JP"/>
              </a:rPr>
              <a:t>経営リスク管理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100" spc="-1" strike="noStrike">
                <a:latin typeface="Arial"/>
                <a:ea typeface="Noto Sans CJK JP"/>
              </a:rPr>
              <a:t>経済状況の指標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100" spc="-1" strike="noStrike">
                <a:latin typeface="Arial"/>
                <a:ea typeface="Noto Sans CJK JP"/>
              </a:rPr>
              <a:t>アルゴリズム取引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300" spc="-1" strike="noStrike">
                <a:latin typeface="Arial"/>
              </a:rPr>
              <a:t>株価予測の重要性と課題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49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pc="-1" strike="noStrike">
                <a:latin typeface="Arial"/>
              </a:rPr>
              <a:t>株価予測の重要性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ja-JP" sz="2100" spc="-1" strike="noStrike">
                <a:latin typeface="Arial"/>
              </a:rPr>
              <a:t>投資判断の指針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ja-JP" sz="2100" spc="-1" strike="noStrike">
                <a:latin typeface="Arial"/>
              </a:rPr>
              <a:t>経営リスク管理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ja-JP" sz="2100" spc="-1" strike="noStrike">
                <a:latin typeface="Arial"/>
              </a:rPr>
              <a:t>資産運用での効率化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ja-JP" sz="2100" spc="-1" strike="noStrike">
                <a:latin typeface="Arial"/>
              </a:rPr>
              <a:t>日本経済全体の経済状況の指標を捉える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ja-JP" sz="2100" spc="-1" strike="noStrike">
                <a:latin typeface="Arial"/>
              </a:rPr>
              <a:t>アルゴリズム取引（</a:t>
            </a:r>
            <a:r>
              <a:rPr b="0" lang="en-US" sz="2100" spc="-1" strike="noStrike">
                <a:latin typeface="Arial"/>
              </a:rPr>
              <a:t>AI</a:t>
            </a:r>
            <a:r>
              <a:rPr b="0" lang="ja-JP" sz="2100" spc="-1" strike="noStrike">
                <a:latin typeface="Arial"/>
              </a:rPr>
              <a:t>取引）での活用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5220000" y="1260000"/>
            <a:ext cx="4499280" cy="3599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  <a:ea typeface="DejaVu Sans"/>
              </a:rPr>
              <a:t>株価予測の課題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  <a:ea typeface="DejaVu Sans"/>
              </a:rPr>
              <a:t>天災、事件などによる不確実性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  <a:ea typeface="DejaVu Sans"/>
              </a:rPr>
              <a:t>データの質と量の確保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  <a:ea typeface="DejaVu Sans"/>
              </a:rPr>
              <a:t>モデリングの複雑さ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  <a:ea typeface="DejaVu Sans"/>
              </a:rPr>
              <a:t>外部要因の影響（国際政治など）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  <a:ea typeface="DejaVu Sans"/>
              </a:rPr>
              <a:t>過剰適合のリスク（過学習）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  <a:ea typeface="DejaVu Sans"/>
              </a:rPr>
              <a:t>市場参加者の心理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300" spc="-1" strike="noStrike">
                <a:latin typeface="Arial"/>
              </a:rPr>
              <a:t>月毎にデータをまとめる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pc="-1" strike="noStrike">
                <a:latin typeface="Arial"/>
              </a:rPr>
              <a:t>株価の予測には長期的な予測が必要である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→　毎月のデータにまとめて解析。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pc="-1" strike="noStrike">
                <a:latin typeface="Arial"/>
              </a:rPr>
              <a:t>週単位での予測は諦めた。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300" spc="-1" strike="noStrike">
                <a:latin typeface="Arial"/>
                <a:ea typeface="Noto Sans CJK JP"/>
              </a:rPr>
              <a:t>株価の季節性は</a:t>
            </a:r>
            <a:r>
              <a:rPr b="0" lang="en-US" sz="3300" spc="-1" strike="noStrike">
                <a:latin typeface="Arial"/>
                <a:ea typeface="Noto Sans CJK JP"/>
              </a:rPr>
              <a:t>12</a:t>
            </a:r>
            <a:r>
              <a:rPr b="0" lang="ja-JP" sz="3300" spc="-1" strike="noStrike">
                <a:latin typeface="Arial"/>
                <a:ea typeface="Noto Sans CJK JP"/>
              </a:rPr>
              <a:t>ヶ月だが、</a:t>
            </a:r>
            <a:r>
              <a:rPr b="0" lang="en-US" sz="3300" spc="-1" strike="noStrike">
                <a:latin typeface="Arial"/>
                <a:ea typeface="Noto Sans CJK JP"/>
              </a:rPr>
              <a:t>1/100</a:t>
            </a:r>
            <a:r>
              <a:rPr b="0" lang="ja-JP" sz="3300" spc="-1" strike="noStrike">
                <a:latin typeface="Arial"/>
                <a:ea typeface="Noto Sans CJK JP"/>
              </a:rPr>
              <a:t>程度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452" name="" descr=""/>
          <p:cNvPicPr/>
          <p:nvPr/>
        </p:nvPicPr>
        <p:blipFill>
          <a:blip r:embed="rId1"/>
          <a:stretch/>
        </p:blipFill>
        <p:spPr>
          <a:xfrm>
            <a:off x="1440000" y="900000"/>
            <a:ext cx="6839640" cy="427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4400" spc="-1" strike="noStrike">
                <a:latin typeface="Arial"/>
              </a:rPr>
              <a:t>階差系列でトレンド成分を除去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1"/>
          <a:stretch/>
        </p:blipFill>
        <p:spPr>
          <a:xfrm>
            <a:off x="1620000" y="1079640"/>
            <a:ext cx="6774480" cy="423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180000" y="-181080"/>
            <a:ext cx="9900360" cy="162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4400" spc="-1" strike="noStrike">
                <a:latin typeface="Arial"/>
              </a:rPr>
              <a:t>株価の階差系列は自己相関していない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1"/>
          <a:stretch/>
        </p:blipFill>
        <p:spPr>
          <a:xfrm>
            <a:off x="178560" y="1620000"/>
            <a:ext cx="9721080" cy="32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2024-12-22T12:09:09Z</dcterms:created>
  <dc:creator/>
  <dc:description/>
  <dc:language>ja-JP</dc:language>
  <cp:lastModifiedBy/>
  <dcterms:modified xsi:type="dcterms:W3CDTF">2024-12-25T15:28:18Z</dcterms:modified>
  <cp:revision>14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