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62D499-1FAF-49BF-BFC6-2626FC7E25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4CEEF5-545E-461C-BAF7-99B8168FC3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3FD443-9E05-4096-8D48-DFB2B35A3C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40D787-1497-43F9-958E-98CDEB965E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843106-4325-409C-A699-5EC70B0AC5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216574-774E-4BBC-BF29-61163D4148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9558DD-CD5C-481F-AD37-8673E9ED32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2F49E8-026D-4D75-B161-8AFE17CFE7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EADEDA-4A6A-4ED4-BCC5-329DC87BAE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67BE51-E0CD-4419-9802-2AE525092F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ACDEF9-E5D4-4DC5-95FA-FB50BC81D4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8F5796-78BD-4E94-B7B7-8A1391637D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E0EF29-2F0E-4027-AFC3-7006B49EBC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564622-CFE7-47F6-AF99-5322AFC46B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A567CC-6D09-446E-BFD2-5B23144EF1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7E7FC1-6718-4079-B7A8-340762BEBA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1FB750-8D0C-4548-B63C-EB2F5D6435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4D778D-1AAD-4939-A0B4-4DA9E7813E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B20CEA-E0CA-4206-9BDB-8BBA1AF15D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178043F-1376-40B4-B18D-EA79365F1A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AF7562-6A52-408D-A5BB-A31DD1ED25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B49171-42F2-4568-B348-C009CED1CC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E5795-DA8B-43EC-8379-0E9F1DCEF5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8F8180-139C-4005-BDB0-0A2738F491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67C5DE-1BAC-428A-83DF-8658AF895D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C81D03-4D15-4E9C-AB66-1246C05635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4C7277-C684-4C66-ACE0-17A6D12B4F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924A8B-B622-44E0-9FD5-70DA0D7237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3CBACBB-7064-4D0A-8BAF-7CE5A81377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DFAB1E-1E59-4987-9EC3-8F4DF9ECB4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D313D2-08BE-4C7D-90DD-63DBA8B491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66356D-DE1E-4E76-9C3A-290C38E9D4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C285535-1721-4AE9-B57B-584ECF04BC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FDA494-A50E-4EE4-A948-DB2914C437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1C7A81-6475-472A-B6FC-98409A4F5A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7A4E3A-C480-4B0E-B606-EE10E5A44C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89CEB3-975B-47FD-8B65-EA3A94CCD4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97024FE-987C-4C5F-8ACE-D38B6DBC40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D42AF6C-BF36-48D0-94E6-AAA8069B57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8C60473-363E-4B6E-BCE7-D4B4677C7E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DEAB9D-0DB2-4021-A986-5F373A3468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A101FA-A473-4C5E-80E0-685AE0476E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E2B377E-6555-4C31-9261-EE75DD239D7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B8B78B-3F9C-41FC-92B7-9C6C2F9DDF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7E12D5-FBB7-429D-B2D3-41F024A1AF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C2BC02-316F-4005-A364-BB8155C44A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EE3371-166C-4776-8C71-5211C276AB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CEB3EA-5D7D-434F-A2C9-1987995661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D130713F-D23F-4EF9-8EDD-97935473E15A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9000360" y="414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19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010360" y="423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D90C2AD0-2C79-47B4-89F6-231C5EE85F1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36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custGeom>
            <a:avLst/>
            <a:gdLst/>
            <a:ahLst/>
            <a:rect l="l" t="t" r="r" b="b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720" y="414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>
            <a:off x="8190720" y="4140000"/>
            <a:ext cx="180000" cy="90000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custGeom>
            <a:avLst/>
            <a:gdLst/>
            <a:ahLst/>
            <a:rect l="l" t="t" r="r" b="b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8010720" y="4230000"/>
            <a:ext cx="540000" cy="270000"/>
          </a:xfrm>
          <a:custGeom>
            <a:avLst/>
            <a:gdLst/>
            <a:ahLst/>
            <a:rect l="l" t="t" r="r" b="b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8100360" y="4050000"/>
            <a:ext cx="360000" cy="270000"/>
          </a:xfrm>
          <a:custGeom>
            <a:avLst/>
            <a:gdLst/>
            <a:ahLst/>
            <a:rect l="l" t="t" r="r" b="b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8154EDAA-DD3E-4A92-89DB-8CD4028A37B3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Arial"/>
              </a:defRPr>
            </a:lvl1pPr>
          </a:lstStyle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Arial"/>
              </a:defRPr>
            </a:lvl1pPr>
          </a:lstStyle>
          <a:p>
            <a:pPr algn="r">
              <a:buNone/>
            </a:pPr>
            <a:fld id="{E72ACDD2-4C44-430B-8172-28D18AA0F571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ja-JP" sz="3300" spc="-1" strike="noStrike">
                <a:latin typeface="Arial"/>
              </a:rPr>
              <a:t>株価予測モデルの構築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DeepCraft</a:t>
            </a:r>
            <a:r>
              <a:rPr b="0" lang="ja-JP" sz="3200" spc="-1" strike="noStrike">
                <a:latin typeface="Arial"/>
              </a:rPr>
              <a:t>社</a:t>
            </a:r>
            <a:r>
              <a:rPr b="0" lang="en-US" sz="3200" spc="-1" strike="noStrike">
                <a:latin typeface="Arial"/>
              </a:rPr>
              <a:t>Trainee</a:t>
            </a:r>
            <a:r>
              <a:rPr b="0" lang="ja-JP" sz="3200" spc="-1" strike="noStrike">
                <a:latin typeface="Arial"/>
              </a:rPr>
              <a:t>課題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ja-JP" sz="3200" spc="-1" strike="noStrike">
                <a:latin typeface="Arial"/>
              </a:rPr>
              <a:t>解答者 川頭信之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2024-12-22T12:09:09Z</dcterms:created>
  <dc:creator/>
  <dc:description/>
  <dc:language>ja-JP</dc:language>
  <cp:lastModifiedBy/>
  <dcterms:modified xsi:type="dcterms:W3CDTF">2024-12-22T13:21:40Z</dcterms:modified>
  <cp:revision>3</cp:revision>
  <dc:subject/>
  <dc:title>Forestbird</dc:title>
</cp:coreProperties>
</file>