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86DD5D4-7CBC-4CF6-9625-CAFA5B1CF3A2}" type="slidenum">
              <a:t>&lt;#&gt;</a:t>
            </a:fld>
          </a:p>
        </p:txBody>
      </p:sp>
      <p:sp>
        <p:nvSpPr>
          <p:cNvPr id="4" name="PlaceHolder 3"/>
          <p:cNvSpPr>
            <a:spLocks noGrp="1"/>
          </p:cNvSpPr>
          <p:nvPr>
            <p:ph type="dt" idx="1"/>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18"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19"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C0A79AF-27F0-49B0-96E5-67C6A3859561}" type="slidenum">
              <a:t>&lt;#&gt;</a:t>
            </a:fld>
          </a:p>
        </p:txBody>
      </p:sp>
      <p:sp>
        <p:nvSpPr>
          <p:cNvPr id="7" name="PlaceHolder 6"/>
          <p:cNvSpPr>
            <a:spLocks noGrp="1"/>
          </p:cNvSpPr>
          <p:nvPr>
            <p:ph type="dt" idx="1"/>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21"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22"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23"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24"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97F793B-5156-4778-A959-6F0953942850}" type="slidenum">
              <a:t>&lt;#&gt;</a:t>
            </a:fld>
          </a:p>
        </p:txBody>
      </p:sp>
      <p:sp>
        <p:nvSpPr>
          <p:cNvPr id="9" name="PlaceHolder 8"/>
          <p:cNvSpPr>
            <a:spLocks noGrp="1"/>
          </p:cNvSpPr>
          <p:nvPr>
            <p:ph type="dt" idx="1"/>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26"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27"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28"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29"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30"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31"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F7445CB-DB53-4642-B3D8-75E27B5AEE85}" type="slidenum">
              <a:t>&lt;#&gt;</a:t>
            </a:fld>
          </a:p>
        </p:txBody>
      </p:sp>
      <p:sp>
        <p:nvSpPr>
          <p:cNvPr id="11" name="PlaceHolder 10"/>
          <p:cNvSpPr>
            <a:spLocks noGrp="1"/>
          </p:cNvSpPr>
          <p:nvPr>
            <p:ph type="dt" idx="1"/>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A7B8501-1921-4377-A013-9CBD1714E924}" type="slidenum">
              <a:t>&lt;#&gt;</a:t>
            </a:fld>
          </a:p>
        </p:txBody>
      </p:sp>
      <p:sp>
        <p:nvSpPr>
          <p:cNvPr id="4" name="PlaceHolder 3"/>
          <p:cNvSpPr>
            <a:spLocks noGrp="1"/>
          </p:cNvSpPr>
          <p:nvPr>
            <p:ph type="dt" idx="4"/>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6"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EAAE7A3-23D1-4D95-B679-5C55A78C6DF2}" type="slidenum">
              <a:t>&lt;#&gt;</a:t>
            </a:fld>
          </a:p>
        </p:txBody>
      </p:sp>
      <p:sp>
        <p:nvSpPr>
          <p:cNvPr id="6" name="PlaceHolder 5"/>
          <p:cNvSpPr>
            <a:spLocks noGrp="1"/>
          </p:cNvSpPr>
          <p:nvPr>
            <p:ph type="dt" idx="4"/>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8"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3201833-9297-4797-8832-8E5672F9249B}" type="slidenum">
              <a:t>&lt;#&gt;</a:t>
            </a:fld>
          </a:p>
        </p:txBody>
      </p:sp>
      <p:sp>
        <p:nvSpPr>
          <p:cNvPr id="6" name="PlaceHolder 5"/>
          <p:cNvSpPr>
            <a:spLocks noGrp="1"/>
          </p:cNvSpPr>
          <p:nvPr>
            <p:ph type="dt" idx="4"/>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0"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171"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BD5F737-0279-4D36-ACEA-3BA4F8F6B236}" type="slidenum">
              <a:t>&lt;#&gt;</a:t>
            </a:fld>
          </a:p>
        </p:txBody>
      </p:sp>
      <p:sp>
        <p:nvSpPr>
          <p:cNvPr id="7" name="PlaceHolder 6"/>
          <p:cNvSpPr>
            <a:spLocks noGrp="1"/>
          </p:cNvSpPr>
          <p:nvPr>
            <p:ph type="dt" idx="4"/>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1D24287-B290-47FB-8FB9-A4B9499480BD}" type="slidenum">
              <a:t>&lt;#&gt;</a:t>
            </a:fld>
          </a:p>
        </p:txBody>
      </p:sp>
      <p:sp>
        <p:nvSpPr>
          <p:cNvPr id="5" name="PlaceHolder 4"/>
          <p:cNvSpPr>
            <a:spLocks noGrp="1"/>
          </p:cNvSpPr>
          <p:nvPr>
            <p:ph type="dt" idx="4"/>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C8FAC9-C132-4F01-B877-07ECA6DA1200}" type="slidenum">
              <a:t>&lt;#&gt;</a:t>
            </a:fld>
          </a:p>
        </p:txBody>
      </p:sp>
      <p:sp>
        <p:nvSpPr>
          <p:cNvPr id="5" name="PlaceHolder 4"/>
          <p:cNvSpPr>
            <a:spLocks noGrp="1"/>
          </p:cNvSpPr>
          <p:nvPr>
            <p:ph type="dt" idx="4"/>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5"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76"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177"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5CAF815-7A8D-4414-8899-DE4AED2D1B30}" type="slidenum">
              <a:t>&lt;#&gt;</a:t>
            </a:fld>
          </a:p>
        </p:txBody>
      </p:sp>
      <p:sp>
        <p:nvSpPr>
          <p:cNvPr id="8" name="PlaceHolder 7"/>
          <p:cNvSpPr>
            <a:spLocks noGrp="1"/>
          </p:cNvSpPr>
          <p:nvPr>
            <p:ph type="dt" idx="4"/>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7"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74443C-977A-4F4B-B162-C8E543FCAFAC}" type="slidenum">
              <a:t>&lt;#&gt;</a:t>
            </a:fld>
          </a:p>
        </p:txBody>
      </p:sp>
      <p:sp>
        <p:nvSpPr>
          <p:cNvPr id="6" name="PlaceHolder 5"/>
          <p:cNvSpPr>
            <a:spLocks noGrp="1"/>
          </p:cNvSpPr>
          <p:nvPr>
            <p:ph type="dt" idx="1"/>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9"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180"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81"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E373F4B-FE9C-4850-8A61-8CA621CDEF0C}" type="slidenum">
              <a:t>&lt;#&gt;</a:t>
            </a:fld>
          </a:p>
        </p:txBody>
      </p:sp>
      <p:sp>
        <p:nvSpPr>
          <p:cNvPr id="8" name="PlaceHolder 7"/>
          <p:cNvSpPr>
            <a:spLocks noGrp="1"/>
          </p:cNvSpPr>
          <p:nvPr>
            <p:ph type="dt" idx="4"/>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83"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84"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85"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ADA7FBF-D6CB-4BCA-B8A7-9836828E4BC4}" type="slidenum">
              <a:t>&lt;#&gt;</a:t>
            </a:fld>
          </a:p>
        </p:txBody>
      </p:sp>
      <p:sp>
        <p:nvSpPr>
          <p:cNvPr id="8" name="PlaceHolder 7"/>
          <p:cNvSpPr>
            <a:spLocks noGrp="1"/>
          </p:cNvSpPr>
          <p:nvPr>
            <p:ph type="dt" idx="4"/>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87"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88"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E75AF43-FF32-474B-B437-8431E85DDA3A}" type="slidenum">
              <a:t>&lt;#&gt;</a:t>
            </a:fld>
          </a:p>
        </p:txBody>
      </p:sp>
      <p:sp>
        <p:nvSpPr>
          <p:cNvPr id="7" name="PlaceHolder 6"/>
          <p:cNvSpPr>
            <a:spLocks noGrp="1"/>
          </p:cNvSpPr>
          <p:nvPr>
            <p:ph type="dt" idx="4"/>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90"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1"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2"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3"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1BD2C92-7E70-4ED7-B33B-B1BF56889EC7}" type="slidenum">
              <a:t>&lt;#&gt;</a:t>
            </a:fld>
          </a:p>
        </p:txBody>
      </p:sp>
      <p:sp>
        <p:nvSpPr>
          <p:cNvPr id="9" name="PlaceHolder 8"/>
          <p:cNvSpPr>
            <a:spLocks noGrp="1"/>
          </p:cNvSpPr>
          <p:nvPr>
            <p:ph type="dt" idx="4"/>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95"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6"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7"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8"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99"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00"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3A77462-C251-47A6-8103-8ECF84FF48FF}" type="slidenum">
              <a:t>&lt;#&gt;</a:t>
            </a:fld>
          </a:p>
        </p:txBody>
      </p:sp>
      <p:sp>
        <p:nvSpPr>
          <p:cNvPr id="11" name="PlaceHolder 10"/>
          <p:cNvSpPr>
            <a:spLocks noGrp="1"/>
          </p:cNvSpPr>
          <p:nvPr>
            <p:ph type="dt" idx="4"/>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D766955-F8C2-4A9A-A97C-123A2F2EC081}" type="slidenum">
              <a:t>&lt;#&gt;</a:t>
            </a:fld>
          </a:p>
        </p:txBody>
      </p:sp>
      <p:sp>
        <p:nvSpPr>
          <p:cNvPr id="4" name="PlaceHolder 3"/>
          <p:cNvSpPr>
            <a:spLocks noGrp="1"/>
          </p:cNvSpPr>
          <p:nvPr>
            <p:ph type="dt" idx="7"/>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48"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80FF36D-09CB-4C72-B94F-0B98AAA356FF}" type="slidenum">
              <a:t>&lt;#&gt;</a:t>
            </a:fld>
          </a:p>
        </p:txBody>
      </p:sp>
      <p:sp>
        <p:nvSpPr>
          <p:cNvPr id="6" name="PlaceHolder 5"/>
          <p:cNvSpPr>
            <a:spLocks noGrp="1"/>
          </p:cNvSpPr>
          <p:nvPr>
            <p:ph type="dt" idx="7"/>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50"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924D9AD-A239-44B9-99F4-D6D8007A39AA}" type="slidenum">
              <a:t>&lt;#&gt;</a:t>
            </a:fld>
          </a:p>
        </p:txBody>
      </p:sp>
      <p:sp>
        <p:nvSpPr>
          <p:cNvPr id="6" name="PlaceHolder 5"/>
          <p:cNvSpPr>
            <a:spLocks noGrp="1"/>
          </p:cNvSpPr>
          <p:nvPr>
            <p:ph type="dt" idx="7"/>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52"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253"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CF1ECE1-6447-4190-B910-BF17DE8997A3}" type="slidenum">
              <a:t>&lt;#&gt;</a:t>
            </a:fld>
          </a:p>
        </p:txBody>
      </p:sp>
      <p:sp>
        <p:nvSpPr>
          <p:cNvPr id="7" name="PlaceHolder 6"/>
          <p:cNvSpPr>
            <a:spLocks noGrp="1"/>
          </p:cNvSpPr>
          <p:nvPr>
            <p:ph type="dt" idx="7"/>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A11F068-961D-4744-A7F5-1DB00BB45291}" type="slidenum">
              <a:t>&lt;#&gt;</a:t>
            </a:fld>
          </a:p>
        </p:txBody>
      </p:sp>
      <p:sp>
        <p:nvSpPr>
          <p:cNvPr id="5" name="PlaceHolder 4"/>
          <p:cNvSpPr>
            <a:spLocks noGrp="1"/>
          </p:cNvSpPr>
          <p:nvPr>
            <p:ph type="dt" idx="7"/>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9"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D80DEAF-DBA2-4AFD-95E8-C31727372107}" type="slidenum">
              <a:t>&lt;#&gt;</a:t>
            </a:fld>
          </a:p>
        </p:txBody>
      </p:sp>
      <p:sp>
        <p:nvSpPr>
          <p:cNvPr id="6" name="PlaceHolder 5"/>
          <p:cNvSpPr>
            <a:spLocks noGrp="1"/>
          </p:cNvSpPr>
          <p:nvPr>
            <p:ph type="dt" idx="1"/>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BF49630-8F9C-4CD1-B424-C7D0930DF856}" type="slidenum">
              <a:t>&lt;#&gt;</a:t>
            </a:fld>
          </a:p>
        </p:txBody>
      </p:sp>
      <p:sp>
        <p:nvSpPr>
          <p:cNvPr id="5" name="PlaceHolder 4"/>
          <p:cNvSpPr>
            <a:spLocks noGrp="1"/>
          </p:cNvSpPr>
          <p:nvPr>
            <p:ph type="dt" idx="7"/>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57"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58"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259"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6E533B4-00AD-4AAC-9C48-0858D855E331}" type="slidenum">
              <a:t>&lt;#&gt;</a:t>
            </a:fld>
          </a:p>
        </p:txBody>
      </p:sp>
      <p:sp>
        <p:nvSpPr>
          <p:cNvPr id="8" name="PlaceHolder 7"/>
          <p:cNvSpPr>
            <a:spLocks noGrp="1"/>
          </p:cNvSpPr>
          <p:nvPr>
            <p:ph type="dt" idx="7"/>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61"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262"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63"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A62D5C8-C4AE-46EB-9A2A-CCAA40867BF7}" type="slidenum">
              <a:t>&lt;#&gt;</a:t>
            </a:fld>
          </a:p>
        </p:txBody>
      </p:sp>
      <p:sp>
        <p:nvSpPr>
          <p:cNvPr id="8" name="PlaceHolder 7"/>
          <p:cNvSpPr>
            <a:spLocks noGrp="1"/>
          </p:cNvSpPr>
          <p:nvPr>
            <p:ph type="dt" idx="7"/>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65"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66"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67"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6FB2783-692E-4C15-8859-7BD8BB21DC18}" type="slidenum">
              <a:t>&lt;#&gt;</a:t>
            </a:fld>
          </a:p>
        </p:txBody>
      </p:sp>
      <p:sp>
        <p:nvSpPr>
          <p:cNvPr id="8" name="PlaceHolder 7"/>
          <p:cNvSpPr>
            <a:spLocks noGrp="1"/>
          </p:cNvSpPr>
          <p:nvPr>
            <p:ph type="dt" idx="7"/>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69"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70"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CAE0046-5737-4B4E-81CB-3A98BBCE0F35}" type="slidenum">
              <a:t>&lt;#&gt;</a:t>
            </a:fld>
          </a:p>
        </p:txBody>
      </p:sp>
      <p:sp>
        <p:nvSpPr>
          <p:cNvPr id="7" name="PlaceHolder 6"/>
          <p:cNvSpPr>
            <a:spLocks noGrp="1"/>
          </p:cNvSpPr>
          <p:nvPr>
            <p:ph type="dt" idx="7"/>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72"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73"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74"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75"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335261F-5358-4A1B-AE8E-53EEEFBAEA46}" type="slidenum">
              <a:t>&lt;#&gt;</a:t>
            </a:fld>
          </a:p>
        </p:txBody>
      </p:sp>
      <p:sp>
        <p:nvSpPr>
          <p:cNvPr id="9" name="PlaceHolder 8"/>
          <p:cNvSpPr>
            <a:spLocks noGrp="1"/>
          </p:cNvSpPr>
          <p:nvPr>
            <p:ph type="dt" idx="7"/>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77"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78"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79"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80"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81"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282"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2722BA83-3E89-4FBB-A694-97CFB1CB4752}" type="slidenum">
              <a:t>&lt;#&gt;</a:t>
            </a:fld>
          </a:p>
        </p:txBody>
      </p:sp>
      <p:sp>
        <p:nvSpPr>
          <p:cNvPr id="11" name="PlaceHolder 10"/>
          <p:cNvSpPr>
            <a:spLocks noGrp="1"/>
          </p:cNvSpPr>
          <p:nvPr>
            <p:ph type="dt" idx="7"/>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A73CBCB-7930-4D19-9D84-B6844943CB83}" type="slidenum">
              <a:t>&lt;#&gt;</a:t>
            </a:fld>
          </a:p>
        </p:txBody>
      </p:sp>
      <p:sp>
        <p:nvSpPr>
          <p:cNvPr id="4" name="PlaceHolder 3"/>
          <p:cNvSpPr>
            <a:spLocks noGrp="1"/>
          </p:cNvSpPr>
          <p:nvPr>
            <p:ph type="dt" idx="10"/>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38"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A1BDB44-D651-4098-831B-7210DB10B7F8}" type="slidenum">
              <a:t>&lt;#&gt;</a:t>
            </a:fld>
          </a:p>
        </p:txBody>
      </p:sp>
      <p:sp>
        <p:nvSpPr>
          <p:cNvPr id="6" name="PlaceHolder 5"/>
          <p:cNvSpPr>
            <a:spLocks noGrp="1"/>
          </p:cNvSpPr>
          <p:nvPr>
            <p:ph type="dt" idx="10"/>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40"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E2B26B4-04BF-4F36-BD0A-853B40659FCC}" type="slidenum">
              <a:t>&lt;#&gt;</a:t>
            </a:fld>
          </a:p>
        </p:txBody>
      </p:sp>
      <p:sp>
        <p:nvSpPr>
          <p:cNvPr id="6" name="PlaceHolder 5"/>
          <p:cNvSpPr>
            <a:spLocks noGrp="1"/>
          </p:cNvSpPr>
          <p:nvPr>
            <p:ph type="dt" idx="10"/>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1"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102"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CAB1AA0-1E0E-468D-8ECB-0FEDDC68FDE0}" type="slidenum">
              <a:t>&lt;#&gt;</a:t>
            </a:fld>
          </a:p>
        </p:txBody>
      </p:sp>
      <p:sp>
        <p:nvSpPr>
          <p:cNvPr id="7" name="PlaceHolder 6"/>
          <p:cNvSpPr>
            <a:spLocks noGrp="1"/>
          </p:cNvSpPr>
          <p:nvPr>
            <p:ph type="dt" idx="1"/>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42"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343"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65527C1-AC64-4859-AB68-E7ADD0033AC3}" type="slidenum">
              <a:t>&lt;#&gt;</a:t>
            </a:fld>
          </a:p>
        </p:txBody>
      </p:sp>
      <p:sp>
        <p:nvSpPr>
          <p:cNvPr id="7" name="PlaceHolder 6"/>
          <p:cNvSpPr>
            <a:spLocks noGrp="1"/>
          </p:cNvSpPr>
          <p:nvPr>
            <p:ph type="dt" idx="10"/>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918E640-3825-41DC-A260-7072D7A4B3B7}" type="slidenum">
              <a:t>&lt;#&gt;</a:t>
            </a:fld>
          </a:p>
        </p:txBody>
      </p:sp>
      <p:sp>
        <p:nvSpPr>
          <p:cNvPr id="5" name="PlaceHolder 4"/>
          <p:cNvSpPr>
            <a:spLocks noGrp="1"/>
          </p:cNvSpPr>
          <p:nvPr>
            <p:ph type="dt" idx="10"/>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156D2452-A2C6-4482-8781-2B15AD14BD4D}" type="slidenum">
              <a:t>&lt;#&gt;</a:t>
            </a:fld>
          </a:p>
        </p:txBody>
      </p:sp>
      <p:sp>
        <p:nvSpPr>
          <p:cNvPr id="5" name="PlaceHolder 4"/>
          <p:cNvSpPr>
            <a:spLocks noGrp="1"/>
          </p:cNvSpPr>
          <p:nvPr>
            <p:ph type="dt" idx="10"/>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47"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48"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349"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7DEF032-99F1-4B31-9C52-87D609F84096}" type="slidenum">
              <a:t>&lt;#&gt;</a:t>
            </a:fld>
          </a:p>
        </p:txBody>
      </p:sp>
      <p:sp>
        <p:nvSpPr>
          <p:cNvPr id="8" name="PlaceHolder 7"/>
          <p:cNvSpPr>
            <a:spLocks noGrp="1"/>
          </p:cNvSpPr>
          <p:nvPr>
            <p:ph type="dt" idx="10"/>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51"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352"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53"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B206C12-5AEC-4C63-A0B0-AFBB0092D2F8}" type="slidenum">
              <a:t>&lt;#&gt;</a:t>
            </a:fld>
          </a:p>
        </p:txBody>
      </p:sp>
      <p:sp>
        <p:nvSpPr>
          <p:cNvPr id="8" name="PlaceHolder 7"/>
          <p:cNvSpPr>
            <a:spLocks noGrp="1"/>
          </p:cNvSpPr>
          <p:nvPr>
            <p:ph type="dt" idx="10"/>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55"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56"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57"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B5AD56F-AA8B-464B-850F-FBD45DD13208}" type="slidenum">
              <a:t>&lt;#&gt;</a:t>
            </a:fld>
          </a:p>
        </p:txBody>
      </p:sp>
      <p:sp>
        <p:nvSpPr>
          <p:cNvPr id="8" name="PlaceHolder 7"/>
          <p:cNvSpPr>
            <a:spLocks noGrp="1"/>
          </p:cNvSpPr>
          <p:nvPr>
            <p:ph type="dt" idx="10"/>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59"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60"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E2002E8-4397-4549-A61D-A8E18E721A02}" type="slidenum">
              <a:t>&lt;#&gt;</a:t>
            </a:fld>
          </a:p>
        </p:txBody>
      </p:sp>
      <p:sp>
        <p:nvSpPr>
          <p:cNvPr id="7" name="PlaceHolder 6"/>
          <p:cNvSpPr>
            <a:spLocks noGrp="1"/>
          </p:cNvSpPr>
          <p:nvPr>
            <p:ph type="dt" idx="10"/>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62"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63"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64"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65"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F8AA7252-0AC3-4970-8C67-5C77F7805CBA}" type="slidenum">
              <a:t>&lt;#&gt;</a:t>
            </a:fld>
          </a:p>
        </p:txBody>
      </p:sp>
      <p:sp>
        <p:nvSpPr>
          <p:cNvPr id="9" name="PlaceHolder 8"/>
          <p:cNvSpPr>
            <a:spLocks noGrp="1"/>
          </p:cNvSpPr>
          <p:nvPr>
            <p:ph type="dt" idx="10"/>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67"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68"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69"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70"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71"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372"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7B0D984D-782D-4323-9A2A-B1260CE2B4E6}" type="slidenum">
              <a:t>&lt;#&gt;</a:t>
            </a:fld>
          </a:p>
        </p:txBody>
      </p:sp>
      <p:sp>
        <p:nvSpPr>
          <p:cNvPr id="11" name="PlaceHolder 10"/>
          <p:cNvSpPr>
            <a:spLocks noGrp="1"/>
          </p:cNvSpPr>
          <p:nvPr>
            <p:ph type="dt" idx="10"/>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DF6D6D1-A376-4171-A966-32D22D48B162}" type="slidenum">
              <a:t>&lt;#&gt;</a:t>
            </a:fld>
          </a:p>
        </p:txBody>
      </p:sp>
      <p:sp>
        <p:nvSpPr>
          <p:cNvPr id="5" name="PlaceHolder 4"/>
          <p:cNvSpPr>
            <a:spLocks noGrp="1"/>
          </p:cNvSpPr>
          <p:nvPr>
            <p:ph type="dt" idx="1"/>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47F109A-B259-43C2-A42C-AECA5FCF47F2}" type="slidenum">
              <a:t>&lt;#&gt;</a:t>
            </a:fld>
          </a:p>
        </p:txBody>
      </p:sp>
      <p:sp>
        <p:nvSpPr>
          <p:cNvPr id="5" name="PlaceHolder 4"/>
          <p:cNvSpPr>
            <a:spLocks noGrp="1"/>
          </p:cNvSpPr>
          <p:nvPr>
            <p:ph type="dt" idx="1"/>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6"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07"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108"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BEBA34-4EB2-4C31-9975-E5013D7AF33E}" type="slidenum">
              <a:t>&lt;#&gt;</a:t>
            </a:fld>
          </a:p>
        </p:txBody>
      </p:sp>
      <p:sp>
        <p:nvSpPr>
          <p:cNvPr id="8" name="PlaceHolder 7"/>
          <p:cNvSpPr>
            <a:spLocks noGrp="1"/>
          </p:cNvSpPr>
          <p:nvPr>
            <p:ph type="dt" idx="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10"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endParaRPr b="0" lang="en-US" sz="2400" spc="-1" strike="noStrike">
              <a:latin typeface="Arial"/>
            </a:endParaRPr>
          </a:p>
        </p:txBody>
      </p:sp>
      <p:sp>
        <p:nvSpPr>
          <p:cNvPr id="111"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12"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F34DDA7-492B-4232-B8CF-04B65E4D58F5}" type="slidenum">
              <a:t>&lt;#&gt;</a:t>
            </a:fld>
          </a:p>
        </p:txBody>
      </p:sp>
      <p:sp>
        <p:nvSpPr>
          <p:cNvPr id="8" name="PlaceHolder 7"/>
          <p:cNvSpPr>
            <a:spLocks noGrp="1"/>
          </p:cNvSpPr>
          <p:nvPr>
            <p:ph type="dt" idx="1"/>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14"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15"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endParaRPr b="0" lang="en-US" sz="2400" spc="-1" strike="noStrike">
              <a:latin typeface="Arial"/>
            </a:endParaRPr>
          </a:p>
        </p:txBody>
      </p:sp>
      <p:sp>
        <p:nvSpPr>
          <p:cNvPr id="116"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B87AE23-EFC6-43CF-AE5C-481E13D9C144}" type="slidenum">
              <a:t>&lt;#&gt;</a:t>
            </a:fld>
          </a:p>
        </p:txBody>
      </p:sp>
      <p:sp>
        <p:nvSpPr>
          <p:cNvPr id="8" name="PlaceHolder 7"/>
          <p:cNvSpPr>
            <a:spLocks noGrp="1"/>
          </p:cNvSpPr>
          <p:nvPr>
            <p:ph type="dt" idx="1"/>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 name="PlaceHolder 2"/>
          <p:cNvSpPr>
            <a:spLocks noGrp="1"/>
          </p:cNvSpPr>
          <p:nvPr>
            <p:ph type="body"/>
          </p:nvPr>
        </p:nvSpPr>
        <p:spPr>
          <a:xfrm>
            <a:off x="540000" y="1260000"/>
            <a:ext cx="9000000" cy="342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5"/>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2"/>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0"/>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0"/>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0"/>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2" name="PlaceHolder 3"/>
          <p:cNvSpPr>
            <a:spLocks noGrp="1"/>
          </p:cNvSpPr>
          <p:nvPr>
            <p:ph type="dt" idx="1"/>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3" name="PlaceHolder 4"/>
          <p:cNvSpPr>
            <a:spLocks noGrp="1"/>
          </p:cNvSpPr>
          <p:nvPr>
            <p:ph type="ftr" idx="2"/>
          </p:nvPr>
        </p:nvSpPr>
        <p:spPr>
          <a:xfrm>
            <a:off x="3447360" y="5165280"/>
            <a:ext cx="3195000" cy="390960"/>
          </a:xfrm>
          <a:prstGeom prst="rect">
            <a:avLst/>
          </a:prstGeom>
          <a:solidFill>
            <a:srgbClr val="74b531"/>
          </a:solid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 name="PlaceHolder 5"/>
          <p:cNvSpPr>
            <a:spLocks noGrp="1"/>
          </p:cNvSpPr>
          <p:nvPr>
            <p:ph type="sldNum" idx="3"/>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729EE740-25ED-4679-9A88-D88143733EF2}" type="slidenum">
              <a:rPr b="0" lang="en-US" sz="1400" spc="-1" strike="noStrike">
                <a:latin typeface="Arial"/>
              </a:rPr>
              <a:t>&lt;number&gt;</a:t>
            </a:fld>
            <a:endParaRPr b="0" lang="en-US" sz="1400" spc="-1" strike="noStrike">
              <a:latin typeface="Arial"/>
            </a:endParaRPr>
          </a:p>
        </p:txBody>
      </p:sp>
      <p:sp>
        <p:nvSpPr>
          <p:cNvPr id="5" name=""/>
          <p:cNvSpPr/>
          <p:nvPr/>
        </p:nvSpPr>
        <p:spPr>
          <a:xfrm>
            <a:off x="0" y="5040000"/>
            <a:ext cx="10080000" cy="630000"/>
          </a:xfrm>
          <a:prstGeom prst="rect">
            <a:avLst/>
          </a:prstGeom>
          <a:solidFill>
            <a:srgbClr val="9ecf6c"/>
          </a:solidFill>
          <a:ln w="18000">
            <a:noFill/>
          </a:ln>
        </p:spPr>
        <p:style>
          <a:lnRef idx="0"/>
          <a:fillRef idx="0"/>
          <a:effectRef idx="0"/>
          <a:fontRef idx="minor"/>
        </p:style>
      </p:sp>
      <p:grpSp>
        <p:nvGrpSpPr>
          <p:cNvPr id="6" name=""/>
          <p:cNvGrpSpPr/>
          <p:nvPr/>
        </p:nvGrpSpPr>
        <p:grpSpPr>
          <a:xfrm>
            <a:off x="2727360" y="4707720"/>
            <a:ext cx="507240" cy="664200"/>
            <a:chOff x="2727360" y="4707720"/>
            <a:chExt cx="507240" cy="664200"/>
          </a:xfrm>
        </p:grpSpPr>
        <p:sp>
          <p:nvSpPr>
            <p:cNvPr id="7" name=""/>
            <p:cNvSpPr/>
            <p:nvPr/>
          </p:nvSpPr>
          <p:spPr>
            <a:xfrm>
              <a:off x="3145680" y="5162760"/>
              <a:ext cx="88920" cy="97200"/>
            </a:xfrm>
            <a:custGeom>
              <a:avLst/>
              <a:gdLst/>
              <a:ahLst/>
              <a:rect l="0" t="0"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p>
        <p:sp>
          <p:nvSpPr>
            <p:cNvPr id="8" name=""/>
            <p:cNvSpPr/>
            <p:nvPr/>
          </p:nvSpPr>
          <p:spPr>
            <a:xfrm>
              <a:off x="3048480" y="5151600"/>
              <a:ext cx="153720" cy="193680"/>
            </a:xfrm>
            <a:custGeom>
              <a:avLst/>
              <a:gdLst/>
              <a:ahLst/>
              <a:rect l="0" t="0"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sp>
        <p:sp>
          <p:nvSpPr>
            <p:cNvPr id="9" name=""/>
            <p:cNvSpPr/>
            <p:nvPr/>
          </p:nvSpPr>
          <p:spPr>
            <a:xfrm>
              <a:off x="3059280" y="5259600"/>
              <a:ext cx="91080" cy="47160"/>
            </a:xfrm>
            <a:custGeom>
              <a:avLst/>
              <a:gdLst/>
              <a:ahLst/>
              <a:rect l="0" t="0"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sp>
        <p:sp>
          <p:nvSpPr>
            <p:cNvPr id="10" name=""/>
            <p:cNvSpPr/>
            <p:nvPr/>
          </p:nvSpPr>
          <p:spPr>
            <a:xfrm>
              <a:off x="2947680" y="5136120"/>
              <a:ext cx="131040" cy="235800"/>
            </a:xfrm>
            <a:custGeom>
              <a:avLst/>
              <a:gdLst/>
              <a:ahLst/>
              <a:rect l="0" t="0"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sp>
        <p:sp>
          <p:nvSpPr>
            <p:cNvPr id="11" name=""/>
            <p:cNvSpPr/>
            <p:nvPr/>
          </p:nvSpPr>
          <p:spPr>
            <a:xfrm>
              <a:off x="2832840" y="5136120"/>
              <a:ext cx="131040" cy="235800"/>
            </a:xfrm>
            <a:custGeom>
              <a:avLst/>
              <a:gdLst/>
              <a:ahLst/>
              <a:rect l="0" t="0"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p>
        <p:sp>
          <p:nvSpPr>
            <p:cNvPr id="12" name=""/>
            <p:cNvSpPr/>
            <p:nvPr/>
          </p:nvSpPr>
          <p:spPr>
            <a:xfrm>
              <a:off x="2951280" y="5262120"/>
              <a:ext cx="9000" cy="95400"/>
            </a:xfrm>
            <a:custGeom>
              <a:avLst/>
              <a:gdLst/>
              <a:ahLst/>
              <a:rect l="0" t="0"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p>
        <p:sp>
          <p:nvSpPr>
            <p:cNvPr id="13" name=""/>
            <p:cNvSpPr/>
            <p:nvPr/>
          </p:nvSpPr>
          <p:spPr>
            <a:xfrm>
              <a:off x="2855880" y="5127120"/>
              <a:ext cx="199440" cy="192600"/>
            </a:xfrm>
            <a:custGeom>
              <a:avLst/>
              <a:gdLst/>
              <a:ahLst/>
              <a:rect l="0" t="0"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p>
        <p:sp>
          <p:nvSpPr>
            <p:cNvPr id="14" name=""/>
            <p:cNvSpPr/>
            <p:nvPr/>
          </p:nvSpPr>
          <p:spPr>
            <a:xfrm>
              <a:off x="3033000" y="4707720"/>
              <a:ext cx="150120" cy="291240"/>
            </a:xfrm>
            <a:custGeom>
              <a:avLst/>
              <a:gdLst/>
              <a:ahLst/>
              <a:rect l="0" t="0"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sp>
        <p:sp>
          <p:nvSpPr>
            <p:cNvPr id="15" name=""/>
            <p:cNvSpPr/>
            <p:nvPr/>
          </p:nvSpPr>
          <p:spPr>
            <a:xfrm>
              <a:off x="3044880" y="4766040"/>
              <a:ext cx="109080" cy="230400"/>
            </a:xfrm>
            <a:custGeom>
              <a:avLst/>
              <a:gdLst/>
              <a:ahLst/>
              <a:rect l="0" t="0"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sp>
        <p:sp>
          <p:nvSpPr>
            <p:cNvPr id="16" name=""/>
            <p:cNvSpPr/>
            <p:nvPr/>
          </p:nvSpPr>
          <p:spPr>
            <a:xfrm>
              <a:off x="2727360" y="4707720"/>
              <a:ext cx="150840" cy="291240"/>
            </a:xfrm>
            <a:custGeom>
              <a:avLst/>
              <a:gdLst/>
              <a:ahLst/>
              <a:rect l="0" t="0"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sp>
        <p:sp>
          <p:nvSpPr>
            <p:cNvPr id="17" name=""/>
            <p:cNvSpPr/>
            <p:nvPr/>
          </p:nvSpPr>
          <p:spPr>
            <a:xfrm>
              <a:off x="2756880" y="4766040"/>
              <a:ext cx="109080" cy="231480"/>
            </a:xfrm>
            <a:custGeom>
              <a:avLst/>
              <a:gdLst/>
              <a:ahLst/>
              <a:rect l="0" t="0"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sp>
        <p:sp>
          <p:nvSpPr>
            <p:cNvPr id="18" name=""/>
            <p:cNvSpPr/>
            <p:nvPr/>
          </p:nvSpPr>
          <p:spPr>
            <a:xfrm>
              <a:off x="2752560" y="4884840"/>
              <a:ext cx="405720" cy="355680"/>
            </a:xfrm>
            <a:custGeom>
              <a:avLst/>
              <a:gdLst/>
              <a:ahLst/>
              <a:rect l="0" t="0"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sp>
        <p:sp>
          <p:nvSpPr>
            <p:cNvPr id="19" name=""/>
            <p:cNvSpPr/>
            <p:nvPr/>
          </p:nvSpPr>
          <p:spPr>
            <a:xfrm>
              <a:off x="2777040" y="4933440"/>
              <a:ext cx="354600" cy="294480"/>
            </a:xfrm>
            <a:custGeom>
              <a:avLst/>
              <a:gdLst/>
              <a:ahLst/>
              <a:rect l="0" t="0"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sp>
        <p:sp>
          <p:nvSpPr>
            <p:cNvPr id="20" name=""/>
            <p:cNvSpPr/>
            <p:nvPr/>
          </p:nvSpPr>
          <p:spPr>
            <a:xfrm>
              <a:off x="2871720" y="5143680"/>
              <a:ext cx="167760" cy="60840"/>
            </a:xfrm>
            <a:custGeom>
              <a:avLst/>
              <a:gdLst/>
              <a:ahLst/>
              <a:rect l="0" t="0"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sp>
        <p:sp>
          <p:nvSpPr>
            <p:cNvPr id="21" name=""/>
            <p:cNvSpPr/>
            <p:nvPr/>
          </p:nvSpPr>
          <p:spPr>
            <a:xfrm>
              <a:off x="3000240" y="4977000"/>
              <a:ext cx="98280" cy="117000"/>
            </a:xfrm>
            <a:custGeom>
              <a:avLst/>
              <a:gdLst/>
              <a:ahLst/>
              <a:rect l="0" t="0"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sp>
        <p:sp>
          <p:nvSpPr>
            <p:cNvPr id="22" name=""/>
            <p:cNvSpPr/>
            <p:nvPr/>
          </p:nvSpPr>
          <p:spPr>
            <a:xfrm>
              <a:off x="3001680" y="4970520"/>
              <a:ext cx="102960" cy="126360"/>
            </a:xfrm>
            <a:custGeom>
              <a:avLst/>
              <a:gdLst/>
              <a:ahLst/>
              <a:rect l="0" t="0"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sp>
        <p:sp>
          <p:nvSpPr>
            <p:cNvPr id="23" name=""/>
            <p:cNvSpPr/>
            <p:nvPr/>
          </p:nvSpPr>
          <p:spPr>
            <a:xfrm>
              <a:off x="3015000" y="5004720"/>
              <a:ext cx="57600" cy="70560"/>
            </a:xfrm>
            <a:custGeom>
              <a:avLst/>
              <a:gdLst/>
              <a:ahLst/>
              <a:rect l="0" t="0"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p>
        <p:sp>
          <p:nvSpPr>
            <p:cNvPr id="24" name=""/>
            <p:cNvSpPr/>
            <p:nvPr/>
          </p:nvSpPr>
          <p:spPr>
            <a:xfrm>
              <a:off x="2812680" y="4977000"/>
              <a:ext cx="97200" cy="117000"/>
            </a:xfrm>
            <a:custGeom>
              <a:avLst/>
              <a:gdLst/>
              <a:ahLst/>
              <a:rect l="0" t="0"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sp>
        <p:sp>
          <p:nvSpPr>
            <p:cNvPr id="25" name=""/>
            <p:cNvSpPr/>
            <p:nvPr/>
          </p:nvSpPr>
          <p:spPr>
            <a:xfrm>
              <a:off x="2805840" y="4971600"/>
              <a:ext cx="103320" cy="124560"/>
            </a:xfrm>
            <a:custGeom>
              <a:avLst/>
              <a:gdLst/>
              <a:ahLst/>
              <a:rect l="0" t="0"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sp>
        <p:sp>
          <p:nvSpPr>
            <p:cNvPr id="26" name=""/>
            <p:cNvSpPr/>
            <p:nvPr/>
          </p:nvSpPr>
          <p:spPr>
            <a:xfrm>
              <a:off x="2837160" y="5004720"/>
              <a:ext cx="57600" cy="70560"/>
            </a:xfrm>
            <a:custGeom>
              <a:avLst/>
              <a:gdLst/>
              <a:ahLst/>
              <a:rect l="0" t="0"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p>
        <p:sp>
          <p:nvSpPr>
            <p:cNvPr id="27" name=""/>
            <p:cNvSpPr/>
            <p:nvPr/>
          </p:nvSpPr>
          <p:spPr>
            <a:xfrm>
              <a:off x="2925720" y="5129280"/>
              <a:ext cx="58680" cy="48960"/>
            </a:xfrm>
            <a:custGeom>
              <a:avLst/>
              <a:gdLst/>
              <a:ahLst/>
              <a:rect l="0" t="0"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p>
        <p:sp>
          <p:nvSpPr>
            <p:cNvPr id="28" name=""/>
            <p:cNvSpPr/>
            <p:nvPr/>
          </p:nvSpPr>
          <p:spPr>
            <a:xfrm>
              <a:off x="2843640" y="5088240"/>
              <a:ext cx="221760" cy="79200"/>
            </a:xfrm>
            <a:custGeom>
              <a:avLst/>
              <a:gdLst/>
              <a:ahLst/>
              <a:rect l="0" t="0"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p>
        <p:sp>
          <p:nvSpPr>
            <p:cNvPr id="29" name=""/>
            <p:cNvSpPr/>
            <p:nvPr/>
          </p:nvSpPr>
          <p:spPr>
            <a:xfrm>
              <a:off x="2912040" y="5073840"/>
              <a:ext cx="84600" cy="39960"/>
            </a:xfrm>
            <a:custGeom>
              <a:avLst/>
              <a:gdLst/>
              <a:ahLst/>
              <a:rect l="0" t="0"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sp>
      </p:grpSp>
      <p:grpSp>
        <p:nvGrpSpPr>
          <p:cNvPr id="30" name=""/>
          <p:cNvGrpSpPr/>
          <p:nvPr/>
        </p:nvGrpSpPr>
        <p:grpSpPr>
          <a:xfrm>
            <a:off x="1313280" y="4818960"/>
            <a:ext cx="253080" cy="332280"/>
            <a:chOff x="1313280" y="4818960"/>
            <a:chExt cx="253080" cy="332280"/>
          </a:xfrm>
        </p:grpSpPr>
        <p:sp>
          <p:nvSpPr>
            <p:cNvPr id="31" name=""/>
            <p:cNvSpPr/>
            <p:nvPr/>
          </p:nvSpPr>
          <p:spPr>
            <a:xfrm>
              <a:off x="1313280" y="5046480"/>
              <a:ext cx="44280" cy="48600"/>
            </a:xfrm>
            <a:custGeom>
              <a:avLst/>
              <a:gdLst/>
              <a:ahLst/>
              <a:rect l="0" t="0"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p>
        <p:sp>
          <p:nvSpPr>
            <p:cNvPr id="32" name=""/>
            <p:cNvSpPr/>
            <p:nvPr/>
          </p:nvSpPr>
          <p:spPr>
            <a:xfrm>
              <a:off x="1329120" y="5040720"/>
              <a:ext cx="76680" cy="96840"/>
            </a:xfrm>
            <a:custGeom>
              <a:avLst/>
              <a:gdLst/>
              <a:ahLst/>
              <a:rect l="0" t="0"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sp>
        <p:sp>
          <p:nvSpPr>
            <p:cNvPr id="33" name=""/>
            <p:cNvSpPr/>
            <p:nvPr/>
          </p:nvSpPr>
          <p:spPr>
            <a:xfrm>
              <a:off x="1355400" y="5095080"/>
              <a:ext cx="45360" cy="23400"/>
            </a:xfrm>
            <a:custGeom>
              <a:avLst/>
              <a:gdLst/>
              <a:ahLst/>
              <a:rect l="0" t="0"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sp>
        <p:sp>
          <p:nvSpPr>
            <p:cNvPr id="34" name=""/>
            <p:cNvSpPr/>
            <p:nvPr/>
          </p:nvSpPr>
          <p:spPr>
            <a:xfrm>
              <a:off x="1391400" y="5033160"/>
              <a:ext cx="65160" cy="118080"/>
            </a:xfrm>
            <a:custGeom>
              <a:avLst/>
              <a:gdLst/>
              <a:ahLst/>
              <a:rect l="0" t="0"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p>
        <p:sp>
          <p:nvSpPr>
            <p:cNvPr id="35" name=""/>
            <p:cNvSpPr/>
            <p:nvPr/>
          </p:nvSpPr>
          <p:spPr>
            <a:xfrm>
              <a:off x="1448280" y="5033160"/>
              <a:ext cx="65520" cy="118080"/>
            </a:xfrm>
            <a:custGeom>
              <a:avLst/>
              <a:gdLst/>
              <a:ahLst/>
              <a:rect l="0" t="0"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sp>
        <p:sp>
          <p:nvSpPr>
            <p:cNvPr id="36" name=""/>
            <p:cNvSpPr/>
            <p:nvPr/>
          </p:nvSpPr>
          <p:spPr>
            <a:xfrm>
              <a:off x="1450080" y="5096160"/>
              <a:ext cx="4680" cy="47880"/>
            </a:xfrm>
            <a:custGeom>
              <a:avLst/>
              <a:gdLst/>
              <a:ahLst/>
              <a:rect l="0" t="0"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p>
        <p:sp>
          <p:nvSpPr>
            <p:cNvPr id="37" name=""/>
            <p:cNvSpPr/>
            <p:nvPr/>
          </p:nvSpPr>
          <p:spPr>
            <a:xfrm>
              <a:off x="1402920" y="5028840"/>
              <a:ext cx="99720" cy="96120"/>
            </a:xfrm>
            <a:custGeom>
              <a:avLst/>
              <a:gdLst/>
              <a:ahLst/>
              <a:rect l="0" t="0"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p>
        <p:sp>
          <p:nvSpPr>
            <p:cNvPr id="38" name=""/>
            <p:cNvSpPr/>
            <p:nvPr/>
          </p:nvSpPr>
          <p:spPr>
            <a:xfrm>
              <a:off x="1338480" y="4818960"/>
              <a:ext cx="75240" cy="145800"/>
            </a:xfrm>
            <a:custGeom>
              <a:avLst/>
              <a:gdLst/>
              <a:ahLst/>
              <a:rect l="0" t="0"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sp>
        <p:sp>
          <p:nvSpPr>
            <p:cNvPr id="39" name=""/>
            <p:cNvSpPr/>
            <p:nvPr/>
          </p:nvSpPr>
          <p:spPr>
            <a:xfrm>
              <a:off x="1353240" y="4848480"/>
              <a:ext cx="54360" cy="115200"/>
            </a:xfrm>
            <a:custGeom>
              <a:avLst/>
              <a:gdLst/>
              <a:ahLst/>
              <a:rect l="0" t="0"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sp>
        <p:sp>
          <p:nvSpPr>
            <p:cNvPr id="40" name=""/>
            <p:cNvSpPr/>
            <p:nvPr/>
          </p:nvSpPr>
          <p:spPr>
            <a:xfrm>
              <a:off x="1491120" y="4818960"/>
              <a:ext cx="75240" cy="145800"/>
            </a:xfrm>
            <a:custGeom>
              <a:avLst/>
              <a:gdLst/>
              <a:ahLst/>
              <a:rect l="0" t="0"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sp>
        <p:sp>
          <p:nvSpPr>
            <p:cNvPr id="41" name=""/>
            <p:cNvSpPr/>
            <p:nvPr/>
          </p:nvSpPr>
          <p:spPr>
            <a:xfrm>
              <a:off x="1497240" y="4848480"/>
              <a:ext cx="54720" cy="115920"/>
            </a:xfrm>
            <a:custGeom>
              <a:avLst/>
              <a:gdLst/>
              <a:ahLst/>
              <a:rect l="0" t="0"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sp>
        <p:sp>
          <p:nvSpPr>
            <p:cNvPr id="42" name=""/>
            <p:cNvSpPr/>
            <p:nvPr/>
          </p:nvSpPr>
          <p:spPr>
            <a:xfrm>
              <a:off x="1351080" y="4907880"/>
              <a:ext cx="202680" cy="177480"/>
            </a:xfrm>
            <a:custGeom>
              <a:avLst/>
              <a:gdLst/>
              <a:ahLst/>
              <a:rect l="0" t="0"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sp>
        <p:sp>
          <p:nvSpPr>
            <p:cNvPr id="43" name=""/>
            <p:cNvSpPr/>
            <p:nvPr/>
          </p:nvSpPr>
          <p:spPr>
            <a:xfrm>
              <a:off x="1364400" y="4932000"/>
              <a:ext cx="177120" cy="147240"/>
            </a:xfrm>
            <a:custGeom>
              <a:avLst/>
              <a:gdLst/>
              <a:ahLst/>
              <a:rect l="0" t="0"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sp>
        <p:sp>
          <p:nvSpPr>
            <p:cNvPr id="44" name=""/>
            <p:cNvSpPr/>
            <p:nvPr/>
          </p:nvSpPr>
          <p:spPr>
            <a:xfrm>
              <a:off x="1410840" y="5037120"/>
              <a:ext cx="83880" cy="30240"/>
            </a:xfrm>
            <a:custGeom>
              <a:avLst/>
              <a:gdLst/>
              <a:ahLst/>
              <a:rect l="0" t="0"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sp>
        <p:sp>
          <p:nvSpPr>
            <p:cNvPr id="45" name=""/>
            <p:cNvSpPr/>
            <p:nvPr/>
          </p:nvSpPr>
          <p:spPr>
            <a:xfrm>
              <a:off x="1381320" y="4953600"/>
              <a:ext cx="48960" cy="58320"/>
            </a:xfrm>
            <a:custGeom>
              <a:avLst/>
              <a:gdLst/>
              <a:ahLst/>
              <a:rect l="0" t="0"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sp>
        <p:sp>
          <p:nvSpPr>
            <p:cNvPr id="46" name=""/>
            <p:cNvSpPr/>
            <p:nvPr/>
          </p:nvSpPr>
          <p:spPr>
            <a:xfrm>
              <a:off x="1378080" y="4950720"/>
              <a:ext cx="51480" cy="62640"/>
            </a:xfrm>
            <a:custGeom>
              <a:avLst/>
              <a:gdLst/>
              <a:ahLst/>
              <a:rect l="0" t="0"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sp>
        <p:sp>
          <p:nvSpPr>
            <p:cNvPr id="47" name=""/>
            <p:cNvSpPr/>
            <p:nvPr/>
          </p:nvSpPr>
          <p:spPr>
            <a:xfrm>
              <a:off x="1393920" y="4967640"/>
              <a:ext cx="28800" cy="35280"/>
            </a:xfrm>
            <a:custGeom>
              <a:avLst/>
              <a:gdLst/>
              <a:ahLst/>
              <a:rect l="0" t="0"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p>
        <p:sp>
          <p:nvSpPr>
            <p:cNvPr id="48" name=""/>
            <p:cNvSpPr/>
            <p:nvPr/>
          </p:nvSpPr>
          <p:spPr>
            <a:xfrm>
              <a:off x="1474920" y="4953600"/>
              <a:ext cx="48960" cy="58320"/>
            </a:xfrm>
            <a:custGeom>
              <a:avLst/>
              <a:gdLst/>
              <a:ahLst/>
              <a:rect l="0" t="0"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sp>
        <p:sp>
          <p:nvSpPr>
            <p:cNvPr id="49" name=""/>
            <p:cNvSpPr/>
            <p:nvPr/>
          </p:nvSpPr>
          <p:spPr>
            <a:xfrm>
              <a:off x="1475640" y="4951080"/>
              <a:ext cx="51840" cy="61920"/>
            </a:xfrm>
            <a:custGeom>
              <a:avLst/>
              <a:gdLst/>
              <a:ahLst/>
              <a:rect l="0" t="0"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sp>
        <p:sp>
          <p:nvSpPr>
            <p:cNvPr id="50" name=""/>
            <p:cNvSpPr/>
            <p:nvPr/>
          </p:nvSpPr>
          <p:spPr>
            <a:xfrm>
              <a:off x="1482840" y="4967640"/>
              <a:ext cx="28800" cy="35280"/>
            </a:xfrm>
            <a:custGeom>
              <a:avLst/>
              <a:gdLst/>
              <a:ahLst/>
              <a:rect l="0" t="0"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p>
        <p:sp>
          <p:nvSpPr>
            <p:cNvPr id="51" name=""/>
            <p:cNvSpPr/>
            <p:nvPr/>
          </p:nvSpPr>
          <p:spPr>
            <a:xfrm>
              <a:off x="1438200" y="5029920"/>
              <a:ext cx="29520" cy="24120"/>
            </a:xfrm>
            <a:custGeom>
              <a:avLst/>
              <a:gdLst/>
              <a:ahLst/>
              <a:rect l="0" t="0"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p>
        <p:sp>
          <p:nvSpPr>
            <p:cNvPr id="52" name=""/>
            <p:cNvSpPr/>
            <p:nvPr/>
          </p:nvSpPr>
          <p:spPr>
            <a:xfrm>
              <a:off x="1397880" y="5009400"/>
              <a:ext cx="110880" cy="39240"/>
            </a:xfrm>
            <a:custGeom>
              <a:avLst/>
              <a:gdLst/>
              <a:ahLst/>
              <a:rect l="0" t="0"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p>
        <p:sp>
          <p:nvSpPr>
            <p:cNvPr id="53" name=""/>
            <p:cNvSpPr/>
            <p:nvPr/>
          </p:nvSpPr>
          <p:spPr>
            <a:xfrm>
              <a:off x="1432080" y="5002200"/>
              <a:ext cx="42120" cy="19800"/>
            </a:xfrm>
            <a:custGeom>
              <a:avLst/>
              <a:gdLst/>
              <a:ahLst/>
              <a:rect l="0" t="0"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sp>
      </p:grpSp>
      <p:sp>
        <p:nvSpPr>
          <p:cNvPr id="54" name=""/>
          <p:cNvSpPr/>
          <p:nvPr/>
        </p:nvSpPr>
        <p:spPr>
          <a:xfrm>
            <a:off x="6666840" y="4873680"/>
            <a:ext cx="151560" cy="228960"/>
          </a:xfrm>
          <a:custGeom>
            <a:avLst/>
            <a:gdLst/>
            <a:ah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p>
      <p:sp>
        <p:nvSpPr>
          <p:cNvPr id="55" name=""/>
          <p:cNvSpPr/>
          <p:nvPr/>
        </p:nvSpPr>
        <p:spPr>
          <a:xfrm>
            <a:off x="6652800" y="4866840"/>
            <a:ext cx="143640" cy="234000"/>
          </a:xfrm>
          <a:custGeom>
            <a:avLst/>
            <a:gdLst/>
            <a:ah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p>
      <p:sp>
        <p:nvSpPr>
          <p:cNvPr id="56" name=""/>
          <p:cNvSpPr/>
          <p:nvPr/>
        </p:nvSpPr>
        <p:spPr>
          <a:xfrm>
            <a:off x="6652800" y="4862520"/>
            <a:ext cx="135360" cy="235080"/>
          </a:xfrm>
          <a:custGeom>
            <a:avLst/>
            <a:gdLst/>
            <a:ah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p>
      <p:sp>
        <p:nvSpPr>
          <p:cNvPr id="57" name=""/>
          <p:cNvSpPr/>
          <p:nvPr/>
        </p:nvSpPr>
        <p:spPr>
          <a:xfrm>
            <a:off x="6320880" y="4901040"/>
            <a:ext cx="230040" cy="214200"/>
          </a:xfrm>
          <a:custGeom>
            <a:avLst/>
            <a:gdLst/>
            <a:ah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p>
      <p:sp>
        <p:nvSpPr>
          <p:cNvPr id="58" name=""/>
          <p:cNvSpPr/>
          <p:nvPr/>
        </p:nvSpPr>
        <p:spPr>
          <a:xfrm>
            <a:off x="6404760" y="4830480"/>
            <a:ext cx="267480" cy="312840"/>
          </a:xfrm>
          <a:custGeom>
            <a:avLst/>
            <a:gdLst/>
            <a:ah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p>
      <p:sp>
        <p:nvSpPr>
          <p:cNvPr id="59" name=""/>
          <p:cNvSpPr/>
          <p:nvPr/>
        </p:nvSpPr>
        <p:spPr>
          <a:xfrm>
            <a:off x="6508080" y="4936320"/>
            <a:ext cx="100080" cy="183960"/>
          </a:xfrm>
          <a:custGeom>
            <a:avLst/>
            <a:gdLst/>
            <a:ah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p>
      <p:sp>
        <p:nvSpPr>
          <p:cNvPr id="60" name=""/>
          <p:cNvSpPr/>
          <p:nvPr/>
        </p:nvSpPr>
        <p:spPr>
          <a:xfrm>
            <a:off x="6507000" y="4818960"/>
            <a:ext cx="180000" cy="281880"/>
          </a:xfrm>
          <a:custGeom>
            <a:avLst/>
            <a:gdLst/>
            <a:ah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p>
      <p:sp>
        <p:nvSpPr>
          <p:cNvPr id="61" name=""/>
          <p:cNvSpPr/>
          <p:nvPr/>
        </p:nvSpPr>
        <p:spPr>
          <a:xfrm>
            <a:off x="6503400" y="4811400"/>
            <a:ext cx="196920" cy="290520"/>
          </a:xfrm>
          <a:custGeom>
            <a:avLst/>
            <a:gdLst/>
            <a:ah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p>
      <p:sp>
        <p:nvSpPr>
          <p:cNvPr id="62" name=""/>
          <p:cNvSpPr/>
          <p:nvPr/>
        </p:nvSpPr>
        <p:spPr>
          <a:xfrm>
            <a:off x="6422760" y="4749120"/>
            <a:ext cx="46800" cy="48960"/>
          </a:xfrm>
          <a:custGeom>
            <a:avLst/>
            <a:gdLst/>
            <a:ah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p>
      <p:sp>
        <p:nvSpPr>
          <p:cNvPr id="63" name=""/>
          <p:cNvSpPr/>
          <p:nvPr/>
        </p:nvSpPr>
        <p:spPr>
          <a:xfrm>
            <a:off x="6351120" y="4745880"/>
            <a:ext cx="162720" cy="192600"/>
          </a:xfrm>
          <a:custGeom>
            <a:avLst/>
            <a:gdLst/>
            <a:ah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p>
      <p:sp>
        <p:nvSpPr>
          <p:cNvPr id="64" name=""/>
          <p:cNvSpPr/>
          <p:nvPr/>
        </p:nvSpPr>
        <p:spPr>
          <a:xfrm>
            <a:off x="6446520" y="4768920"/>
            <a:ext cx="36360" cy="70560"/>
          </a:xfrm>
          <a:custGeom>
            <a:avLst/>
            <a:gdLst/>
            <a:ah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p>
      <p:sp>
        <p:nvSpPr>
          <p:cNvPr id="65" name=""/>
          <p:cNvSpPr/>
          <p:nvPr/>
        </p:nvSpPr>
        <p:spPr>
          <a:xfrm>
            <a:off x="6388200" y="4827960"/>
            <a:ext cx="48960" cy="45000"/>
          </a:xfrm>
          <a:custGeom>
            <a:avLst/>
            <a:gdLst/>
            <a:ah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p>
      <p:sp>
        <p:nvSpPr>
          <p:cNvPr id="66" name=""/>
          <p:cNvSpPr/>
          <p:nvPr/>
        </p:nvSpPr>
        <p:spPr>
          <a:xfrm>
            <a:off x="6395400" y="4838040"/>
            <a:ext cx="29880" cy="27360"/>
          </a:xfrm>
          <a:custGeom>
            <a:avLst/>
            <a:gdLst/>
            <a:ah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p>
      <p:sp>
        <p:nvSpPr>
          <p:cNvPr id="67" name=""/>
          <p:cNvSpPr/>
          <p:nvPr/>
        </p:nvSpPr>
        <p:spPr>
          <a:xfrm>
            <a:off x="6381360" y="4843800"/>
            <a:ext cx="141480" cy="120960"/>
          </a:xfrm>
          <a:custGeom>
            <a:avLst/>
            <a:gdLst/>
            <a:ah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p>
      <p:sp>
        <p:nvSpPr>
          <p:cNvPr id="68" name=""/>
          <p:cNvSpPr/>
          <p:nvPr/>
        </p:nvSpPr>
        <p:spPr>
          <a:xfrm>
            <a:off x="6336000" y="4925160"/>
            <a:ext cx="181440" cy="91800"/>
          </a:xfrm>
          <a:custGeom>
            <a:avLst/>
            <a:gdLst/>
            <a:ah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p>
      <p:sp>
        <p:nvSpPr>
          <p:cNvPr id="69" name=""/>
          <p:cNvSpPr/>
          <p:nvPr/>
        </p:nvSpPr>
        <p:spPr>
          <a:xfrm>
            <a:off x="9180000" y="4140000"/>
            <a:ext cx="180000" cy="900000"/>
          </a:xfrm>
          <a:prstGeom prst="rect">
            <a:avLst/>
          </a:prstGeom>
          <a:solidFill>
            <a:srgbClr val="74b531"/>
          </a:solidFill>
          <a:ln w="18000">
            <a:noFill/>
          </a:ln>
        </p:spPr>
        <p:style>
          <a:lnRef idx="0"/>
          <a:fillRef idx="0"/>
          <a:effectRef idx="0"/>
          <a:fontRef idx="minor"/>
        </p:style>
      </p:sp>
      <p:sp>
        <p:nvSpPr>
          <p:cNvPr id="70" name=""/>
          <p:cNvSpPr/>
          <p:nvPr/>
        </p:nvSpPr>
        <p:spPr>
          <a:xfrm>
            <a:off x="8820000" y="4500000"/>
            <a:ext cx="900000" cy="27000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71" name=""/>
          <p:cNvSpPr/>
          <p:nvPr/>
        </p:nvSpPr>
        <p:spPr>
          <a:xfrm>
            <a:off x="8910000" y="4320000"/>
            <a:ext cx="720000" cy="27000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2" name=""/>
          <p:cNvSpPr/>
          <p:nvPr/>
        </p:nvSpPr>
        <p:spPr>
          <a:xfrm>
            <a:off x="9000360" y="4140000"/>
            <a:ext cx="540000" cy="27000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3" name=""/>
          <p:cNvSpPr/>
          <p:nvPr/>
        </p:nvSpPr>
        <p:spPr>
          <a:xfrm>
            <a:off x="9090000" y="3960000"/>
            <a:ext cx="360000" cy="27000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74" name=""/>
          <p:cNvSpPr/>
          <p:nvPr/>
        </p:nvSpPr>
        <p:spPr>
          <a:xfrm>
            <a:off x="8190360" y="4140000"/>
            <a:ext cx="180000" cy="900000"/>
          </a:xfrm>
          <a:prstGeom prst="rect">
            <a:avLst/>
          </a:prstGeom>
          <a:solidFill>
            <a:srgbClr val="74b531"/>
          </a:solidFill>
          <a:ln w="18000">
            <a:noFill/>
          </a:ln>
        </p:spPr>
        <p:style>
          <a:lnRef idx="0"/>
          <a:fillRef idx="0"/>
          <a:effectRef idx="0"/>
          <a:fontRef idx="minor"/>
        </p:style>
      </p:sp>
      <p:sp>
        <p:nvSpPr>
          <p:cNvPr id="75" name=""/>
          <p:cNvSpPr/>
          <p:nvPr/>
        </p:nvSpPr>
        <p:spPr>
          <a:xfrm>
            <a:off x="7920000" y="4410000"/>
            <a:ext cx="720000" cy="27000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6" name=""/>
          <p:cNvSpPr/>
          <p:nvPr/>
        </p:nvSpPr>
        <p:spPr>
          <a:xfrm>
            <a:off x="8010360" y="4230000"/>
            <a:ext cx="540000" cy="27000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7" name=""/>
          <p:cNvSpPr/>
          <p:nvPr/>
        </p:nvSpPr>
        <p:spPr>
          <a:xfrm>
            <a:off x="8100000" y="4050000"/>
            <a:ext cx="360000" cy="27000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78" name=""/>
          <p:cNvGrpSpPr/>
          <p:nvPr/>
        </p:nvGrpSpPr>
        <p:grpSpPr>
          <a:xfrm>
            <a:off x="8820000" y="3600000"/>
            <a:ext cx="360000" cy="270000"/>
            <a:chOff x="8820000" y="3600000"/>
            <a:chExt cx="360000" cy="270000"/>
          </a:xfrm>
        </p:grpSpPr>
        <p:sp>
          <p:nvSpPr>
            <p:cNvPr id="79" name=""/>
            <p:cNvSpPr/>
            <p:nvPr/>
          </p:nvSpPr>
          <p:spPr>
            <a:xfrm>
              <a:off x="8968680" y="360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p>
        <p:sp>
          <p:nvSpPr>
            <p:cNvPr id="80" name=""/>
            <p:cNvSpPr/>
            <p:nvPr/>
          </p:nvSpPr>
          <p:spPr>
            <a:xfrm>
              <a:off x="8820000" y="360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p>
        <p:sp>
          <p:nvSpPr>
            <p:cNvPr id="81" name=""/>
            <p:cNvSpPr/>
            <p:nvPr/>
          </p:nvSpPr>
          <p:spPr>
            <a:xfrm>
              <a:off x="9140400" y="371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p>
        <p:sp>
          <p:nvSpPr>
            <p:cNvPr id="82" name=""/>
            <p:cNvSpPr/>
            <p:nvPr/>
          </p:nvSpPr>
          <p:spPr>
            <a:xfrm>
              <a:off x="9094680" y="372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83" name=""/>
            <p:cNvSpPr/>
            <p:nvPr/>
          </p:nvSpPr>
          <p:spPr>
            <a:xfrm>
              <a:off x="8844480" y="364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84" name=""/>
            <p:cNvSpPr/>
            <p:nvPr/>
          </p:nvSpPr>
          <p:spPr>
            <a:xfrm>
              <a:off x="8861400" y="369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85" name=""/>
            <p:cNvSpPr/>
            <p:nvPr/>
          </p:nvSpPr>
          <p:spPr>
            <a:xfrm>
              <a:off x="8887320" y="372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p>
        <p:sp>
          <p:nvSpPr>
            <p:cNvPr id="86" name=""/>
            <p:cNvSpPr/>
            <p:nvPr/>
          </p:nvSpPr>
          <p:spPr>
            <a:xfrm>
              <a:off x="8919000" y="376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grpSp>
        <p:nvGrpSpPr>
          <p:cNvPr id="87" name=""/>
          <p:cNvGrpSpPr/>
          <p:nvPr/>
        </p:nvGrpSpPr>
        <p:grpSpPr>
          <a:xfrm>
            <a:off x="8460000" y="3780000"/>
            <a:ext cx="360000" cy="270000"/>
            <a:chOff x="8460000" y="3780000"/>
            <a:chExt cx="360000" cy="270000"/>
          </a:xfrm>
        </p:grpSpPr>
        <p:sp>
          <p:nvSpPr>
            <p:cNvPr id="88" name=""/>
            <p:cNvSpPr/>
            <p:nvPr/>
          </p:nvSpPr>
          <p:spPr>
            <a:xfrm>
              <a:off x="8608680" y="378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p>
        <p:sp>
          <p:nvSpPr>
            <p:cNvPr id="89" name=""/>
            <p:cNvSpPr/>
            <p:nvPr/>
          </p:nvSpPr>
          <p:spPr>
            <a:xfrm>
              <a:off x="8460000" y="378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p>
        <p:sp>
          <p:nvSpPr>
            <p:cNvPr id="90" name=""/>
            <p:cNvSpPr/>
            <p:nvPr/>
          </p:nvSpPr>
          <p:spPr>
            <a:xfrm>
              <a:off x="8780400" y="389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p>
        <p:sp>
          <p:nvSpPr>
            <p:cNvPr id="91" name=""/>
            <p:cNvSpPr/>
            <p:nvPr/>
          </p:nvSpPr>
          <p:spPr>
            <a:xfrm>
              <a:off x="8734680" y="390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92" name=""/>
            <p:cNvSpPr/>
            <p:nvPr/>
          </p:nvSpPr>
          <p:spPr>
            <a:xfrm>
              <a:off x="8484480" y="382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93" name=""/>
            <p:cNvSpPr/>
            <p:nvPr/>
          </p:nvSpPr>
          <p:spPr>
            <a:xfrm>
              <a:off x="8501400" y="387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94" name=""/>
            <p:cNvSpPr/>
            <p:nvPr/>
          </p:nvSpPr>
          <p:spPr>
            <a:xfrm>
              <a:off x="8527320" y="390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p>
        <p:sp>
          <p:nvSpPr>
            <p:cNvPr id="95" name=""/>
            <p:cNvSpPr/>
            <p:nvPr/>
          </p:nvSpPr>
          <p:spPr>
            <a:xfrm>
              <a:off x="8559000" y="394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80000" cy="630000"/>
          </a:xfrm>
          <a:prstGeom prst="rect">
            <a:avLst/>
          </a:prstGeom>
          <a:solidFill>
            <a:srgbClr val="9ecf6c"/>
          </a:solidFill>
          <a:ln w="18000">
            <a:noFill/>
          </a:ln>
        </p:spPr>
        <p:style>
          <a:lnRef idx="0"/>
          <a:fillRef idx="0"/>
          <a:effectRef idx="0"/>
          <a:fontRef idx="minor"/>
        </p:style>
      </p:sp>
      <p:sp>
        <p:nvSpPr>
          <p:cNvPr id="13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34" name="PlaceHolder 2"/>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35" name="PlaceHolder 3"/>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36" name="PlaceHolder 4"/>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1A4FD1BE-F883-44C1-9DC3-8E30BF31003A}" type="slidenum">
              <a:rPr b="0" lang="en-US" sz="1400" spc="-1" strike="noStrike">
                <a:latin typeface="Arial"/>
              </a:rPr>
              <a:t>&lt;number&gt;</a:t>
            </a:fld>
            <a:endParaRPr b="0" lang="en-US" sz="1400" spc="-1" strike="noStrike">
              <a:latin typeface="Arial"/>
            </a:endParaRPr>
          </a:p>
        </p:txBody>
      </p:sp>
      <p:sp>
        <p:nvSpPr>
          <p:cNvPr id="137" name=""/>
          <p:cNvSpPr/>
          <p:nvPr/>
        </p:nvSpPr>
        <p:spPr>
          <a:xfrm>
            <a:off x="9180360" y="4140000"/>
            <a:ext cx="180000" cy="900000"/>
          </a:xfrm>
          <a:prstGeom prst="rect">
            <a:avLst/>
          </a:prstGeom>
          <a:solidFill>
            <a:srgbClr val="74b531"/>
          </a:solidFill>
          <a:ln w="18000">
            <a:noFill/>
          </a:ln>
        </p:spPr>
        <p:style>
          <a:lnRef idx="0"/>
          <a:fillRef idx="0"/>
          <a:effectRef idx="0"/>
          <a:fontRef idx="minor"/>
        </p:style>
      </p:sp>
      <p:sp>
        <p:nvSpPr>
          <p:cNvPr id="138" name=""/>
          <p:cNvSpPr/>
          <p:nvPr/>
        </p:nvSpPr>
        <p:spPr>
          <a:xfrm>
            <a:off x="8820360" y="4500000"/>
            <a:ext cx="900000" cy="27000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39" name=""/>
          <p:cNvSpPr/>
          <p:nvPr/>
        </p:nvSpPr>
        <p:spPr>
          <a:xfrm>
            <a:off x="8910360" y="4320000"/>
            <a:ext cx="720000" cy="27000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0" name=""/>
          <p:cNvSpPr/>
          <p:nvPr/>
        </p:nvSpPr>
        <p:spPr>
          <a:xfrm>
            <a:off x="9000720" y="4140000"/>
            <a:ext cx="540000" cy="27000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1" name=""/>
          <p:cNvSpPr/>
          <p:nvPr/>
        </p:nvSpPr>
        <p:spPr>
          <a:xfrm>
            <a:off x="9090360" y="3960000"/>
            <a:ext cx="360000" cy="27000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42" name=""/>
          <p:cNvSpPr/>
          <p:nvPr/>
        </p:nvSpPr>
        <p:spPr>
          <a:xfrm>
            <a:off x="8190720" y="4140000"/>
            <a:ext cx="180000" cy="900000"/>
          </a:xfrm>
          <a:prstGeom prst="rect">
            <a:avLst/>
          </a:prstGeom>
          <a:solidFill>
            <a:srgbClr val="74b531"/>
          </a:solidFill>
          <a:ln w="18000">
            <a:noFill/>
          </a:ln>
        </p:spPr>
        <p:style>
          <a:lnRef idx="0"/>
          <a:fillRef idx="0"/>
          <a:effectRef idx="0"/>
          <a:fontRef idx="minor"/>
        </p:style>
      </p:sp>
      <p:sp>
        <p:nvSpPr>
          <p:cNvPr id="143" name=""/>
          <p:cNvSpPr/>
          <p:nvPr/>
        </p:nvSpPr>
        <p:spPr>
          <a:xfrm>
            <a:off x="7920360" y="4410000"/>
            <a:ext cx="720000" cy="27000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4" name=""/>
          <p:cNvSpPr/>
          <p:nvPr/>
        </p:nvSpPr>
        <p:spPr>
          <a:xfrm>
            <a:off x="8010720" y="4230000"/>
            <a:ext cx="540000" cy="27000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5" name=""/>
          <p:cNvSpPr/>
          <p:nvPr/>
        </p:nvSpPr>
        <p:spPr>
          <a:xfrm>
            <a:off x="8100360" y="4050000"/>
            <a:ext cx="360000" cy="27000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46" name=""/>
          <p:cNvGrpSpPr/>
          <p:nvPr/>
        </p:nvGrpSpPr>
        <p:grpSpPr>
          <a:xfrm>
            <a:off x="8640000" y="3690000"/>
            <a:ext cx="360000" cy="270000"/>
            <a:chOff x="8640000" y="3690000"/>
            <a:chExt cx="360000" cy="270000"/>
          </a:xfrm>
        </p:grpSpPr>
        <p:sp>
          <p:nvSpPr>
            <p:cNvPr id="147" name=""/>
            <p:cNvSpPr/>
            <p:nvPr/>
          </p:nvSpPr>
          <p:spPr>
            <a:xfrm>
              <a:off x="8788680" y="369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p>
        <p:sp>
          <p:nvSpPr>
            <p:cNvPr id="148" name=""/>
            <p:cNvSpPr/>
            <p:nvPr/>
          </p:nvSpPr>
          <p:spPr>
            <a:xfrm>
              <a:off x="8640000" y="369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p>
        <p:sp>
          <p:nvSpPr>
            <p:cNvPr id="149" name=""/>
            <p:cNvSpPr/>
            <p:nvPr/>
          </p:nvSpPr>
          <p:spPr>
            <a:xfrm>
              <a:off x="8960400" y="380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p>
        <p:sp>
          <p:nvSpPr>
            <p:cNvPr id="150" name=""/>
            <p:cNvSpPr/>
            <p:nvPr/>
          </p:nvSpPr>
          <p:spPr>
            <a:xfrm>
              <a:off x="8914680" y="381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151" name=""/>
            <p:cNvSpPr/>
            <p:nvPr/>
          </p:nvSpPr>
          <p:spPr>
            <a:xfrm>
              <a:off x="8664480" y="373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152" name=""/>
            <p:cNvSpPr/>
            <p:nvPr/>
          </p:nvSpPr>
          <p:spPr>
            <a:xfrm>
              <a:off x="8681400" y="378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153" name=""/>
            <p:cNvSpPr/>
            <p:nvPr/>
          </p:nvSpPr>
          <p:spPr>
            <a:xfrm>
              <a:off x="8707320" y="381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p>
        <p:sp>
          <p:nvSpPr>
            <p:cNvPr id="154" name=""/>
            <p:cNvSpPr/>
            <p:nvPr/>
          </p:nvSpPr>
          <p:spPr>
            <a:xfrm>
              <a:off x="8739000" y="385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grpSp>
        <p:nvGrpSpPr>
          <p:cNvPr id="155" name=""/>
          <p:cNvGrpSpPr/>
          <p:nvPr/>
        </p:nvGrpSpPr>
        <p:grpSpPr>
          <a:xfrm>
            <a:off x="9180000" y="3510000"/>
            <a:ext cx="360000" cy="270000"/>
            <a:chOff x="9180000" y="3510000"/>
            <a:chExt cx="360000" cy="270000"/>
          </a:xfrm>
        </p:grpSpPr>
        <p:sp>
          <p:nvSpPr>
            <p:cNvPr id="156" name=""/>
            <p:cNvSpPr/>
            <p:nvPr/>
          </p:nvSpPr>
          <p:spPr>
            <a:xfrm>
              <a:off x="9328680" y="351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p>
        <p:sp>
          <p:nvSpPr>
            <p:cNvPr id="157" name=""/>
            <p:cNvSpPr/>
            <p:nvPr/>
          </p:nvSpPr>
          <p:spPr>
            <a:xfrm>
              <a:off x="9180000" y="351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p>
        <p:sp>
          <p:nvSpPr>
            <p:cNvPr id="158" name=""/>
            <p:cNvSpPr/>
            <p:nvPr/>
          </p:nvSpPr>
          <p:spPr>
            <a:xfrm>
              <a:off x="9500400" y="362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p>
        <p:sp>
          <p:nvSpPr>
            <p:cNvPr id="159" name=""/>
            <p:cNvSpPr/>
            <p:nvPr/>
          </p:nvSpPr>
          <p:spPr>
            <a:xfrm>
              <a:off x="9454680" y="363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160" name=""/>
            <p:cNvSpPr/>
            <p:nvPr/>
          </p:nvSpPr>
          <p:spPr>
            <a:xfrm>
              <a:off x="9204480" y="355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161" name=""/>
            <p:cNvSpPr/>
            <p:nvPr/>
          </p:nvSpPr>
          <p:spPr>
            <a:xfrm>
              <a:off x="9221400" y="360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162" name=""/>
            <p:cNvSpPr/>
            <p:nvPr/>
          </p:nvSpPr>
          <p:spPr>
            <a:xfrm>
              <a:off x="9247320" y="363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p>
        <p:sp>
          <p:nvSpPr>
            <p:cNvPr id="163" name=""/>
            <p:cNvSpPr/>
            <p:nvPr/>
          </p:nvSpPr>
          <p:spPr>
            <a:xfrm>
              <a:off x="9279000" y="367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sp>
        <p:nvSpPr>
          <p:cNvPr id="164" name="PlaceHolder 5"/>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5"/>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2"/>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0"/>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0"/>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0"/>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80000" cy="630000"/>
          </a:xfrm>
          <a:prstGeom prst="rect">
            <a:avLst/>
          </a:prstGeom>
          <a:solidFill>
            <a:srgbClr val="9ecf6c"/>
          </a:solidFill>
          <a:ln w="18000">
            <a:noFill/>
          </a:ln>
        </p:spPr>
        <p:style>
          <a:lnRef idx="0"/>
          <a:fillRef idx="0"/>
          <a:effectRef idx="0"/>
          <a:fontRef idx="minor"/>
        </p:style>
      </p:sp>
      <p:sp>
        <p:nvSpPr>
          <p:cNvPr id="20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203"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5"/>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2"/>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0"/>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0"/>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0"/>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204" name="PlaceHolder 3"/>
          <p:cNvSpPr>
            <a:spLocks noGrp="1"/>
          </p:cNvSpPr>
          <p:nvPr>
            <p:ph type="dt" idx="7"/>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205" name="PlaceHolder 4"/>
          <p:cNvSpPr>
            <a:spLocks noGrp="1"/>
          </p:cNvSpPr>
          <p:nvPr>
            <p:ph type="ftr" idx="8"/>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206" name="PlaceHolder 5"/>
          <p:cNvSpPr>
            <a:spLocks noGrp="1"/>
          </p:cNvSpPr>
          <p:nvPr>
            <p:ph type="sldNum" idx="9"/>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0AC55B5B-01A4-41E3-9A9F-8D60A689C92F}" type="slidenum">
              <a:rPr b="0" lang="en-US" sz="1400" spc="-1" strike="noStrike">
                <a:latin typeface="Arial"/>
              </a:rPr>
              <a:t>&lt;number&gt;</a:t>
            </a:fld>
            <a:endParaRPr b="0" lang="en-US" sz="1400" spc="-1" strike="noStrike">
              <a:latin typeface="Arial"/>
            </a:endParaRPr>
          </a:p>
        </p:txBody>
      </p:sp>
      <p:grpSp>
        <p:nvGrpSpPr>
          <p:cNvPr id="207" name=""/>
          <p:cNvGrpSpPr/>
          <p:nvPr/>
        </p:nvGrpSpPr>
        <p:grpSpPr>
          <a:xfrm>
            <a:off x="9000000" y="4766400"/>
            <a:ext cx="497520" cy="397440"/>
            <a:chOff x="9000000" y="4766400"/>
            <a:chExt cx="497520" cy="397440"/>
          </a:xfrm>
        </p:grpSpPr>
        <p:sp>
          <p:nvSpPr>
            <p:cNvPr id="208" name=""/>
            <p:cNvSpPr/>
            <p:nvPr/>
          </p:nvSpPr>
          <p:spPr>
            <a:xfrm>
              <a:off x="9345960" y="4894200"/>
              <a:ext cx="151560" cy="228960"/>
            </a:xfrm>
            <a:custGeom>
              <a:avLst/>
              <a:gdLst/>
              <a:ah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p>
        <p:sp>
          <p:nvSpPr>
            <p:cNvPr id="209" name=""/>
            <p:cNvSpPr/>
            <p:nvPr/>
          </p:nvSpPr>
          <p:spPr>
            <a:xfrm>
              <a:off x="9331920" y="4887360"/>
              <a:ext cx="143640" cy="234000"/>
            </a:xfrm>
            <a:custGeom>
              <a:avLst/>
              <a:gdLst/>
              <a:ah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p>
        <p:sp>
          <p:nvSpPr>
            <p:cNvPr id="210" name=""/>
            <p:cNvSpPr/>
            <p:nvPr/>
          </p:nvSpPr>
          <p:spPr>
            <a:xfrm>
              <a:off x="9331920" y="4883040"/>
              <a:ext cx="135360" cy="235080"/>
            </a:xfrm>
            <a:custGeom>
              <a:avLst/>
              <a:gdLst/>
              <a:ah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p>
        <p:sp>
          <p:nvSpPr>
            <p:cNvPr id="211" name=""/>
            <p:cNvSpPr/>
            <p:nvPr/>
          </p:nvSpPr>
          <p:spPr>
            <a:xfrm>
              <a:off x="9000000" y="4921560"/>
              <a:ext cx="230040" cy="214200"/>
            </a:xfrm>
            <a:custGeom>
              <a:avLst/>
              <a:gdLst/>
              <a:ah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p>
        <p:sp>
          <p:nvSpPr>
            <p:cNvPr id="212" name=""/>
            <p:cNvSpPr/>
            <p:nvPr/>
          </p:nvSpPr>
          <p:spPr>
            <a:xfrm>
              <a:off x="9083880" y="4851000"/>
              <a:ext cx="267480" cy="312840"/>
            </a:xfrm>
            <a:custGeom>
              <a:avLst/>
              <a:gdLst/>
              <a:ah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p>
        <p:sp>
          <p:nvSpPr>
            <p:cNvPr id="213" name=""/>
            <p:cNvSpPr/>
            <p:nvPr/>
          </p:nvSpPr>
          <p:spPr>
            <a:xfrm>
              <a:off x="9187200" y="4956840"/>
              <a:ext cx="100080" cy="183960"/>
            </a:xfrm>
            <a:custGeom>
              <a:avLst/>
              <a:gdLst/>
              <a:ah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p>
        <p:sp>
          <p:nvSpPr>
            <p:cNvPr id="214" name=""/>
            <p:cNvSpPr/>
            <p:nvPr/>
          </p:nvSpPr>
          <p:spPr>
            <a:xfrm>
              <a:off x="9186120" y="4839480"/>
              <a:ext cx="180000" cy="281880"/>
            </a:xfrm>
            <a:custGeom>
              <a:avLst/>
              <a:gdLst/>
              <a:ah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p>
        <p:sp>
          <p:nvSpPr>
            <p:cNvPr id="215" name=""/>
            <p:cNvSpPr/>
            <p:nvPr/>
          </p:nvSpPr>
          <p:spPr>
            <a:xfrm>
              <a:off x="9182520" y="4831920"/>
              <a:ext cx="196920" cy="290520"/>
            </a:xfrm>
            <a:custGeom>
              <a:avLst/>
              <a:gdLst/>
              <a:ah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p>
        <p:sp>
          <p:nvSpPr>
            <p:cNvPr id="216" name=""/>
            <p:cNvSpPr/>
            <p:nvPr/>
          </p:nvSpPr>
          <p:spPr>
            <a:xfrm>
              <a:off x="9101880" y="4769640"/>
              <a:ext cx="46800" cy="48960"/>
            </a:xfrm>
            <a:custGeom>
              <a:avLst/>
              <a:gdLst/>
              <a:ah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p>
        <p:sp>
          <p:nvSpPr>
            <p:cNvPr id="217" name=""/>
            <p:cNvSpPr/>
            <p:nvPr/>
          </p:nvSpPr>
          <p:spPr>
            <a:xfrm>
              <a:off x="9030240" y="4766400"/>
              <a:ext cx="162720" cy="192600"/>
            </a:xfrm>
            <a:custGeom>
              <a:avLst/>
              <a:gdLst/>
              <a:ah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p>
        <p:sp>
          <p:nvSpPr>
            <p:cNvPr id="218" name=""/>
            <p:cNvSpPr/>
            <p:nvPr/>
          </p:nvSpPr>
          <p:spPr>
            <a:xfrm>
              <a:off x="9125640" y="4789440"/>
              <a:ext cx="36360" cy="70560"/>
            </a:xfrm>
            <a:custGeom>
              <a:avLst/>
              <a:gdLst/>
              <a:ah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p>
        <p:sp>
          <p:nvSpPr>
            <p:cNvPr id="219" name=""/>
            <p:cNvSpPr/>
            <p:nvPr/>
          </p:nvSpPr>
          <p:spPr>
            <a:xfrm>
              <a:off x="9067320" y="4848480"/>
              <a:ext cx="48960" cy="45000"/>
            </a:xfrm>
            <a:custGeom>
              <a:avLst/>
              <a:gdLst/>
              <a:ah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p>
        <p:sp>
          <p:nvSpPr>
            <p:cNvPr id="220" name=""/>
            <p:cNvSpPr/>
            <p:nvPr/>
          </p:nvSpPr>
          <p:spPr>
            <a:xfrm>
              <a:off x="9074520" y="4858560"/>
              <a:ext cx="29880" cy="27360"/>
            </a:xfrm>
            <a:custGeom>
              <a:avLst/>
              <a:gdLst/>
              <a:ah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p>
        <p:sp>
          <p:nvSpPr>
            <p:cNvPr id="221" name=""/>
            <p:cNvSpPr/>
            <p:nvPr/>
          </p:nvSpPr>
          <p:spPr>
            <a:xfrm>
              <a:off x="9060480" y="4864320"/>
              <a:ext cx="141480" cy="120960"/>
            </a:xfrm>
            <a:custGeom>
              <a:avLst/>
              <a:gdLst/>
              <a:ah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p>
        <p:sp>
          <p:nvSpPr>
            <p:cNvPr id="222" name=""/>
            <p:cNvSpPr/>
            <p:nvPr/>
          </p:nvSpPr>
          <p:spPr>
            <a:xfrm>
              <a:off x="9015120" y="4945680"/>
              <a:ext cx="181440" cy="91800"/>
            </a:xfrm>
            <a:custGeom>
              <a:avLst/>
              <a:gdLst/>
              <a:ah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p>
      </p:grpSp>
      <p:grpSp>
        <p:nvGrpSpPr>
          <p:cNvPr id="223" name=""/>
          <p:cNvGrpSpPr/>
          <p:nvPr/>
        </p:nvGrpSpPr>
        <p:grpSpPr>
          <a:xfrm>
            <a:off x="8190000" y="4770000"/>
            <a:ext cx="450000" cy="540360"/>
            <a:chOff x="8190000" y="4770000"/>
            <a:chExt cx="450000" cy="540360"/>
          </a:xfrm>
        </p:grpSpPr>
        <p:sp>
          <p:nvSpPr>
            <p:cNvPr id="224" name=""/>
            <p:cNvSpPr/>
            <p:nvPr/>
          </p:nvSpPr>
          <p:spPr>
            <a:xfrm>
              <a:off x="8190000" y="5139720"/>
              <a:ext cx="78480" cy="79200"/>
            </a:xfrm>
            <a:custGeom>
              <a:avLst/>
              <a:gdLst/>
              <a:ahLst/>
              <a:rect l="0" t="0"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p>
        <p:sp>
          <p:nvSpPr>
            <p:cNvPr id="225" name=""/>
            <p:cNvSpPr/>
            <p:nvPr/>
          </p:nvSpPr>
          <p:spPr>
            <a:xfrm>
              <a:off x="8218440" y="5131080"/>
              <a:ext cx="136440" cy="157320"/>
            </a:xfrm>
            <a:custGeom>
              <a:avLst/>
              <a:gdLst/>
              <a:ahLst/>
              <a:rect l="0" t="0"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sp>
        <p:sp>
          <p:nvSpPr>
            <p:cNvPr id="226" name=""/>
            <p:cNvSpPr/>
            <p:nvPr/>
          </p:nvSpPr>
          <p:spPr>
            <a:xfrm>
              <a:off x="8264520" y="5218560"/>
              <a:ext cx="80640" cy="38160"/>
            </a:xfrm>
            <a:custGeom>
              <a:avLst/>
              <a:gdLst/>
              <a:ahLst/>
              <a:rect l="0" t="0"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sp>
        <p:sp>
          <p:nvSpPr>
            <p:cNvPr id="227" name=""/>
            <p:cNvSpPr/>
            <p:nvPr/>
          </p:nvSpPr>
          <p:spPr>
            <a:xfrm>
              <a:off x="8328600" y="5118480"/>
              <a:ext cx="115920" cy="191520"/>
            </a:xfrm>
            <a:custGeom>
              <a:avLst/>
              <a:gdLst/>
              <a:ahLst/>
              <a:rect l="0" t="0"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p>
        <p:sp>
          <p:nvSpPr>
            <p:cNvPr id="228" name=""/>
            <p:cNvSpPr/>
            <p:nvPr/>
          </p:nvSpPr>
          <p:spPr>
            <a:xfrm>
              <a:off x="8430120" y="5118480"/>
              <a:ext cx="116640" cy="191880"/>
            </a:xfrm>
            <a:custGeom>
              <a:avLst/>
              <a:gdLst/>
              <a:ahLst/>
              <a:rect l="0" t="0"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sp>
        <p:sp>
          <p:nvSpPr>
            <p:cNvPr id="229" name=""/>
            <p:cNvSpPr/>
            <p:nvPr/>
          </p:nvSpPr>
          <p:spPr>
            <a:xfrm>
              <a:off x="8433720" y="5220720"/>
              <a:ext cx="7920" cy="77760"/>
            </a:xfrm>
            <a:custGeom>
              <a:avLst/>
              <a:gdLst/>
              <a:ahLst/>
              <a:rect l="0" t="0"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p>
        <p:sp>
          <p:nvSpPr>
            <p:cNvPr id="230" name=""/>
            <p:cNvSpPr/>
            <p:nvPr/>
          </p:nvSpPr>
          <p:spPr>
            <a:xfrm>
              <a:off x="8349120" y="5110920"/>
              <a:ext cx="176760" cy="156960"/>
            </a:xfrm>
            <a:custGeom>
              <a:avLst/>
              <a:gdLst/>
              <a:ahLst/>
              <a:rect l="0" t="0"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p>
        <p:sp>
          <p:nvSpPr>
            <p:cNvPr id="231" name=""/>
            <p:cNvSpPr/>
            <p:nvPr/>
          </p:nvSpPr>
          <p:spPr>
            <a:xfrm>
              <a:off x="8235720" y="4770000"/>
              <a:ext cx="133200" cy="236880"/>
            </a:xfrm>
            <a:custGeom>
              <a:avLst/>
              <a:gdLst/>
              <a:ahLst/>
              <a:rect l="0" t="0"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sp>
        <p:sp>
          <p:nvSpPr>
            <p:cNvPr id="232" name=""/>
            <p:cNvSpPr/>
            <p:nvPr/>
          </p:nvSpPr>
          <p:spPr>
            <a:xfrm>
              <a:off x="8261280" y="4817520"/>
              <a:ext cx="96480" cy="187200"/>
            </a:xfrm>
            <a:custGeom>
              <a:avLst/>
              <a:gdLst/>
              <a:ahLst/>
              <a:rect l="0" t="0"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sp>
        <p:sp>
          <p:nvSpPr>
            <p:cNvPr id="233" name=""/>
            <p:cNvSpPr/>
            <p:nvPr/>
          </p:nvSpPr>
          <p:spPr>
            <a:xfrm>
              <a:off x="8506080" y="4770000"/>
              <a:ext cx="133920" cy="236880"/>
            </a:xfrm>
            <a:custGeom>
              <a:avLst/>
              <a:gdLst/>
              <a:ahLst/>
              <a:rect l="0" t="0"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sp>
        <p:sp>
          <p:nvSpPr>
            <p:cNvPr id="234" name=""/>
            <p:cNvSpPr/>
            <p:nvPr/>
          </p:nvSpPr>
          <p:spPr>
            <a:xfrm>
              <a:off x="8517240" y="4817520"/>
              <a:ext cx="96480" cy="188280"/>
            </a:xfrm>
            <a:custGeom>
              <a:avLst/>
              <a:gdLst/>
              <a:ahLst/>
              <a:rect l="0" t="0"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sp>
        <p:sp>
          <p:nvSpPr>
            <p:cNvPr id="235" name=""/>
            <p:cNvSpPr/>
            <p:nvPr/>
          </p:nvSpPr>
          <p:spPr>
            <a:xfrm>
              <a:off x="8257680" y="4914000"/>
              <a:ext cx="360000" cy="288720"/>
            </a:xfrm>
            <a:custGeom>
              <a:avLst/>
              <a:gdLst/>
              <a:ahLst/>
              <a:rect l="0" t="0"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sp>
        <p:sp>
          <p:nvSpPr>
            <p:cNvPr id="236" name=""/>
            <p:cNvSpPr/>
            <p:nvPr/>
          </p:nvSpPr>
          <p:spPr>
            <a:xfrm>
              <a:off x="8281080" y="4953600"/>
              <a:ext cx="315360" cy="239400"/>
            </a:xfrm>
            <a:custGeom>
              <a:avLst/>
              <a:gdLst/>
              <a:ahLst/>
              <a:rect l="0" t="0"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sp>
        <p:sp>
          <p:nvSpPr>
            <p:cNvPr id="237" name=""/>
            <p:cNvSpPr/>
            <p:nvPr/>
          </p:nvSpPr>
          <p:spPr>
            <a:xfrm>
              <a:off x="8363160" y="5124600"/>
              <a:ext cx="148320" cy="49680"/>
            </a:xfrm>
            <a:custGeom>
              <a:avLst/>
              <a:gdLst/>
              <a:ahLst/>
              <a:rect l="0" t="0"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sp>
        <p:sp>
          <p:nvSpPr>
            <p:cNvPr id="238" name=""/>
            <p:cNvSpPr/>
            <p:nvPr/>
          </p:nvSpPr>
          <p:spPr>
            <a:xfrm>
              <a:off x="8310600" y="4988880"/>
              <a:ext cx="87120" cy="95040"/>
            </a:xfrm>
            <a:custGeom>
              <a:avLst/>
              <a:gdLst/>
              <a:ahLst/>
              <a:rect l="0" t="0"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sp>
        <p:sp>
          <p:nvSpPr>
            <p:cNvPr id="239" name=""/>
            <p:cNvSpPr/>
            <p:nvPr/>
          </p:nvSpPr>
          <p:spPr>
            <a:xfrm>
              <a:off x="8305200" y="4983840"/>
              <a:ext cx="91080" cy="102600"/>
            </a:xfrm>
            <a:custGeom>
              <a:avLst/>
              <a:gdLst/>
              <a:ahLst/>
              <a:rect l="0" t="0"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sp>
        <p:sp>
          <p:nvSpPr>
            <p:cNvPr id="240" name=""/>
            <p:cNvSpPr/>
            <p:nvPr/>
          </p:nvSpPr>
          <p:spPr>
            <a:xfrm>
              <a:off x="8333280" y="5011200"/>
              <a:ext cx="51120" cy="57600"/>
            </a:xfrm>
            <a:custGeom>
              <a:avLst/>
              <a:gdLst/>
              <a:ahLst/>
              <a:rect l="0" t="0"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p>
        <p:sp>
          <p:nvSpPr>
            <p:cNvPr id="241" name=""/>
            <p:cNvSpPr/>
            <p:nvPr/>
          </p:nvSpPr>
          <p:spPr>
            <a:xfrm>
              <a:off x="8477640" y="4988880"/>
              <a:ext cx="86760" cy="95040"/>
            </a:xfrm>
            <a:custGeom>
              <a:avLst/>
              <a:gdLst/>
              <a:ahLst/>
              <a:rect l="0" t="0"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sp>
        <p:sp>
          <p:nvSpPr>
            <p:cNvPr id="242" name=""/>
            <p:cNvSpPr/>
            <p:nvPr/>
          </p:nvSpPr>
          <p:spPr>
            <a:xfrm>
              <a:off x="8478720" y="4984560"/>
              <a:ext cx="91800" cy="101160"/>
            </a:xfrm>
            <a:custGeom>
              <a:avLst/>
              <a:gdLst/>
              <a:ahLst/>
              <a:rect l="0" t="0"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sp>
        <p:sp>
          <p:nvSpPr>
            <p:cNvPr id="243" name=""/>
            <p:cNvSpPr/>
            <p:nvPr/>
          </p:nvSpPr>
          <p:spPr>
            <a:xfrm>
              <a:off x="8491680" y="5011200"/>
              <a:ext cx="50760" cy="57600"/>
            </a:xfrm>
            <a:custGeom>
              <a:avLst/>
              <a:gdLst/>
              <a:ahLst/>
              <a:rect l="0" t="0"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p>
        <p:sp>
          <p:nvSpPr>
            <p:cNvPr id="244" name=""/>
            <p:cNvSpPr/>
            <p:nvPr/>
          </p:nvSpPr>
          <p:spPr>
            <a:xfrm>
              <a:off x="8412120" y="5113080"/>
              <a:ext cx="52200" cy="39600"/>
            </a:xfrm>
            <a:custGeom>
              <a:avLst/>
              <a:gdLst/>
              <a:ahLst/>
              <a:rect l="0" t="0"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p>
        <p:sp>
          <p:nvSpPr>
            <p:cNvPr id="245" name=""/>
            <p:cNvSpPr/>
            <p:nvPr/>
          </p:nvSpPr>
          <p:spPr>
            <a:xfrm>
              <a:off x="8340480" y="5079600"/>
              <a:ext cx="196200" cy="64080"/>
            </a:xfrm>
            <a:custGeom>
              <a:avLst/>
              <a:gdLst/>
              <a:ahLst/>
              <a:rect l="0" t="0"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p>
        <p:sp>
          <p:nvSpPr>
            <p:cNvPr id="246" name=""/>
            <p:cNvSpPr/>
            <p:nvPr/>
          </p:nvSpPr>
          <p:spPr>
            <a:xfrm>
              <a:off x="8400960" y="5067720"/>
              <a:ext cx="74880" cy="32760"/>
            </a:xfrm>
            <a:custGeom>
              <a:avLst/>
              <a:gdLst/>
              <a:ahLst/>
              <a:rect l="0" t="0"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sp>
      </p:gr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5040000"/>
            <a:ext cx="10080000" cy="630000"/>
          </a:xfrm>
          <a:prstGeom prst="rect">
            <a:avLst/>
          </a:prstGeom>
          <a:solidFill>
            <a:srgbClr val="9ecf6c"/>
          </a:solidFill>
          <a:ln w="18000">
            <a:noFill/>
          </a:ln>
        </p:spPr>
        <p:style>
          <a:lnRef idx="0"/>
          <a:fillRef idx="0"/>
          <a:effectRef idx="0"/>
          <a:fontRef idx="minor"/>
        </p:style>
      </p:sp>
      <p:sp>
        <p:nvSpPr>
          <p:cNvPr id="28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285"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5"/>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2"/>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0"/>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0"/>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0"/>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286"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287"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288"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689DAF1B-C371-4093-9D6C-E14C71D43D73}" type="slidenum">
              <a:rPr b="0" lang="en-US" sz="1400" spc="-1" strike="noStrike">
                <a:latin typeface="Arial"/>
              </a:rPr>
              <a:t>&lt;number&gt;</a:t>
            </a:fld>
            <a:endParaRPr b="0" lang="en-US" sz="1400" spc="-1" strike="noStrike">
              <a:latin typeface="Arial"/>
            </a:endParaRPr>
          </a:p>
        </p:txBody>
      </p:sp>
      <p:grpSp>
        <p:nvGrpSpPr>
          <p:cNvPr id="289" name=""/>
          <p:cNvGrpSpPr/>
          <p:nvPr/>
        </p:nvGrpSpPr>
        <p:grpSpPr>
          <a:xfrm>
            <a:off x="7560000" y="4590000"/>
            <a:ext cx="540000" cy="720000"/>
            <a:chOff x="7560000" y="4590000"/>
            <a:chExt cx="540000" cy="720000"/>
          </a:xfrm>
        </p:grpSpPr>
        <p:sp>
          <p:nvSpPr>
            <p:cNvPr id="290" name=""/>
            <p:cNvSpPr/>
            <p:nvPr/>
          </p:nvSpPr>
          <p:spPr>
            <a:xfrm>
              <a:off x="7560000" y="5083560"/>
              <a:ext cx="94680" cy="105480"/>
            </a:xfrm>
            <a:custGeom>
              <a:avLst/>
              <a:gdLst/>
              <a:ahLst/>
              <a:rect l="0" t="0"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p>
        <p:sp>
          <p:nvSpPr>
            <p:cNvPr id="291" name=""/>
            <p:cNvSpPr/>
            <p:nvPr/>
          </p:nvSpPr>
          <p:spPr>
            <a:xfrm>
              <a:off x="7594200" y="5071320"/>
              <a:ext cx="163800" cy="209880"/>
            </a:xfrm>
            <a:custGeom>
              <a:avLst/>
              <a:gdLst/>
              <a:ahLst/>
              <a:rect l="0" t="0"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p>
        <p:sp>
          <p:nvSpPr>
            <p:cNvPr id="292" name=""/>
            <p:cNvSpPr/>
            <p:nvPr/>
          </p:nvSpPr>
          <p:spPr>
            <a:xfrm>
              <a:off x="7649640" y="5188320"/>
              <a:ext cx="96840" cy="51120"/>
            </a:xfrm>
            <a:custGeom>
              <a:avLst/>
              <a:gdLst/>
              <a:ahLst/>
              <a:rect l="0" t="0"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p>
        <p:sp>
          <p:nvSpPr>
            <p:cNvPr id="293" name=""/>
            <p:cNvSpPr/>
            <p:nvPr/>
          </p:nvSpPr>
          <p:spPr>
            <a:xfrm>
              <a:off x="7726320" y="5054400"/>
              <a:ext cx="139320" cy="255600"/>
            </a:xfrm>
            <a:custGeom>
              <a:avLst/>
              <a:gdLst/>
              <a:ahLst/>
              <a:rect l="0" t="0"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p>
        <p:sp>
          <p:nvSpPr>
            <p:cNvPr id="294" name=""/>
            <p:cNvSpPr/>
            <p:nvPr/>
          </p:nvSpPr>
          <p:spPr>
            <a:xfrm>
              <a:off x="7848360" y="5054400"/>
              <a:ext cx="139680" cy="255600"/>
            </a:xfrm>
            <a:custGeom>
              <a:avLst/>
              <a:gdLst/>
              <a:ahLst/>
              <a:rect l="0" t="0"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p>
        <p:sp>
          <p:nvSpPr>
            <p:cNvPr id="295" name=""/>
            <p:cNvSpPr/>
            <p:nvPr/>
          </p:nvSpPr>
          <p:spPr>
            <a:xfrm>
              <a:off x="7852320" y="5191200"/>
              <a:ext cx="9720" cy="103320"/>
            </a:xfrm>
            <a:custGeom>
              <a:avLst/>
              <a:gdLst/>
              <a:ahLst/>
              <a:rect l="0" t="0"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p>
        <p:sp>
          <p:nvSpPr>
            <p:cNvPr id="296" name=""/>
            <p:cNvSpPr/>
            <p:nvPr/>
          </p:nvSpPr>
          <p:spPr>
            <a:xfrm>
              <a:off x="7751160" y="5044680"/>
              <a:ext cx="212040" cy="208800"/>
            </a:xfrm>
            <a:custGeom>
              <a:avLst/>
              <a:gdLst/>
              <a:ahLst/>
              <a:rect l="0" t="0"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p>
        <p:sp>
          <p:nvSpPr>
            <p:cNvPr id="297" name=""/>
            <p:cNvSpPr/>
            <p:nvPr/>
          </p:nvSpPr>
          <p:spPr>
            <a:xfrm>
              <a:off x="7614720" y="4590000"/>
              <a:ext cx="159480" cy="315720"/>
            </a:xfrm>
            <a:custGeom>
              <a:avLst/>
              <a:gdLst/>
              <a:ahLst/>
              <a:rect l="0" t="0"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p>
        <p:sp>
          <p:nvSpPr>
            <p:cNvPr id="298" name=""/>
            <p:cNvSpPr/>
            <p:nvPr/>
          </p:nvSpPr>
          <p:spPr>
            <a:xfrm>
              <a:off x="7645680" y="4653360"/>
              <a:ext cx="115920" cy="249840"/>
            </a:xfrm>
            <a:custGeom>
              <a:avLst/>
              <a:gdLst/>
              <a:ahLst/>
              <a:rect l="0" t="0"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p>
        <p:sp>
          <p:nvSpPr>
            <p:cNvPr id="299" name=""/>
            <p:cNvSpPr/>
            <p:nvPr/>
          </p:nvSpPr>
          <p:spPr>
            <a:xfrm>
              <a:off x="7939440" y="4590000"/>
              <a:ext cx="160560" cy="315720"/>
            </a:xfrm>
            <a:custGeom>
              <a:avLst/>
              <a:gdLst/>
              <a:ahLst/>
              <a:rect l="0" t="0"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p>
        <p:sp>
          <p:nvSpPr>
            <p:cNvPr id="300" name=""/>
            <p:cNvSpPr/>
            <p:nvPr/>
          </p:nvSpPr>
          <p:spPr>
            <a:xfrm>
              <a:off x="7952400" y="4653360"/>
              <a:ext cx="116280" cy="250920"/>
            </a:xfrm>
            <a:custGeom>
              <a:avLst/>
              <a:gdLst/>
              <a:ahLst/>
              <a:rect l="0" t="0"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p>
        <p:sp>
          <p:nvSpPr>
            <p:cNvPr id="301" name=""/>
            <p:cNvSpPr/>
            <p:nvPr/>
          </p:nvSpPr>
          <p:spPr>
            <a:xfrm>
              <a:off x="7641000" y="4781880"/>
              <a:ext cx="432000" cy="385200"/>
            </a:xfrm>
            <a:custGeom>
              <a:avLst/>
              <a:gdLst/>
              <a:ahLst/>
              <a:rect l="0" t="0"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p>
        <p:sp>
          <p:nvSpPr>
            <p:cNvPr id="302" name=""/>
            <p:cNvSpPr/>
            <p:nvPr/>
          </p:nvSpPr>
          <p:spPr>
            <a:xfrm>
              <a:off x="7669440" y="4834800"/>
              <a:ext cx="377640" cy="319320"/>
            </a:xfrm>
            <a:custGeom>
              <a:avLst/>
              <a:gdLst/>
              <a:ahLst/>
              <a:rect l="0" t="0"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p>
        <p:sp>
          <p:nvSpPr>
            <p:cNvPr id="303" name=""/>
            <p:cNvSpPr/>
            <p:nvPr/>
          </p:nvSpPr>
          <p:spPr>
            <a:xfrm>
              <a:off x="7768080" y="5062680"/>
              <a:ext cx="178200" cy="65880"/>
            </a:xfrm>
            <a:custGeom>
              <a:avLst/>
              <a:gdLst/>
              <a:ahLst/>
              <a:rect l="0" t="0"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p>
        <p:sp>
          <p:nvSpPr>
            <p:cNvPr id="304" name=""/>
            <p:cNvSpPr/>
            <p:nvPr/>
          </p:nvSpPr>
          <p:spPr>
            <a:xfrm>
              <a:off x="7705080" y="4881960"/>
              <a:ext cx="104760" cy="126720"/>
            </a:xfrm>
            <a:custGeom>
              <a:avLst/>
              <a:gdLst/>
              <a:ahLst/>
              <a:rect l="0" t="0"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p>
        <p:sp>
          <p:nvSpPr>
            <p:cNvPr id="305" name=""/>
            <p:cNvSpPr/>
            <p:nvPr/>
          </p:nvSpPr>
          <p:spPr>
            <a:xfrm>
              <a:off x="7698240" y="4875120"/>
              <a:ext cx="109440" cy="136800"/>
            </a:xfrm>
            <a:custGeom>
              <a:avLst/>
              <a:gdLst/>
              <a:ahLst/>
              <a:rect l="0" t="0"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p>
        <p:sp>
          <p:nvSpPr>
            <p:cNvPr id="306" name=""/>
            <p:cNvSpPr/>
            <p:nvPr/>
          </p:nvSpPr>
          <p:spPr>
            <a:xfrm>
              <a:off x="7732440" y="4911840"/>
              <a:ext cx="61200" cy="76320"/>
            </a:xfrm>
            <a:custGeom>
              <a:avLst/>
              <a:gdLst/>
              <a:ahLst/>
              <a:rect l="0" t="0"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p>
        <p:sp>
          <p:nvSpPr>
            <p:cNvPr id="307" name=""/>
            <p:cNvSpPr/>
            <p:nvPr/>
          </p:nvSpPr>
          <p:spPr>
            <a:xfrm>
              <a:off x="7905240" y="4881960"/>
              <a:ext cx="103680" cy="126720"/>
            </a:xfrm>
            <a:custGeom>
              <a:avLst/>
              <a:gdLst/>
              <a:ahLst/>
              <a:rect l="0" t="0"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p>
        <p:sp>
          <p:nvSpPr>
            <p:cNvPr id="308" name=""/>
            <p:cNvSpPr/>
            <p:nvPr/>
          </p:nvSpPr>
          <p:spPr>
            <a:xfrm>
              <a:off x="7906680" y="4876200"/>
              <a:ext cx="110160" cy="135000"/>
            </a:xfrm>
            <a:custGeom>
              <a:avLst/>
              <a:gdLst/>
              <a:ahLst/>
              <a:rect l="0" t="0"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p>
        <p:sp>
          <p:nvSpPr>
            <p:cNvPr id="309" name=""/>
            <p:cNvSpPr/>
            <p:nvPr/>
          </p:nvSpPr>
          <p:spPr>
            <a:xfrm>
              <a:off x="7921800" y="4911840"/>
              <a:ext cx="61200" cy="76320"/>
            </a:xfrm>
            <a:custGeom>
              <a:avLst/>
              <a:gdLst/>
              <a:ahLst/>
              <a:rect l="0" t="0"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p>
        <p:sp>
          <p:nvSpPr>
            <p:cNvPr id="310" name=""/>
            <p:cNvSpPr/>
            <p:nvPr/>
          </p:nvSpPr>
          <p:spPr>
            <a:xfrm>
              <a:off x="7826400" y="5047200"/>
              <a:ext cx="62280" cy="52920"/>
            </a:xfrm>
            <a:custGeom>
              <a:avLst/>
              <a:gdLst/>
              <a:ahLst/>
              <a:rect l="0" t="0"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p>
        <p:sp>
          <p:nvSpPr>
            <p:cNvPr id="311" name=""/>
            <p:cNvSpPr/>
            <p:nvPr/>
          </p:nvSpPr>
          <p:spPr>
            <a:xfrm>
              <a:off x="7740360" y="5002560"/>
              <a:ext cx="235800" cy="85680"/>
            </a:xfrm>
            <a:custGeom>
              <a:avLst/>
              <a:gdLst/>
              <a:ahLst/>
              <a:rect l="0" t="0"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p>
        <p:sp>
          <p:nvSpPr>
            <p:cNvPr id="312" name=""/>
            <p:cNvSpPr/>
            <p:nvPr/>
          </p:nvSpPr>
          <p:spPr>
            <a:xfrm>
              <a:off x="7813440" y="4987080"/>
              <a:ext cx="90000" cy="43200"/>
            </a:xfrm>
            <a:custGeom>
              <a:avLst/>
              <a:gdLst/>
              <a:ahLst/>
              <a:rect l="0" t="0"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p>
      </p:grpSp>
      <p:grpSp>
        <p:nvGrpSpPr>
          <p:cNvPr id="313" name=""/>
          <p:cNvGrpSpPr/>
          <p:nvPr/>
        </p:nvGrpSpPr>
        <p:grpSpPr>
          <a:xfrm>
            <a:off x="9090000" y="4770000"/>
            <a:ext cx="270000" cy="360000"/>
            <a:chOff x="9090000" y="4770000"/>
            <a:chExt cx="270000" cy="360000"/>
          </a:xfrm>
        </p:grpSpPr>
        <p:sp>
          <p:nvSpPr>
            <p:cNvPr id="314" name=""/>
            <p:cNvSpPr/>
            <p:nvPr/>
          </p:nvSpPr>
          <p:spPr>
            <a:xfrm>
              <a:off x="9312840" y="5016600"/>
              <a:ext cx="47160" cy="52560"/>
            </a:xfrm>
            <a:custGeom>
              <a:avLst/>
              <a:gdLst/>
              <a:ahLst/>
              <a:rect l="0" t="0"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p>
        <p:sp>
          <p:nvSpPr>
            <p:cNvPr id="315" name=""/>
            <p:cNvSpPr/>
            <p:nvPr/>
          </p:nvSpPr>
          <p:spPr>
            <a:xfrm>
              <a:off x="9261000" y="5010480"/>
              <a:ext cx="82440" cy="105120"/>
            </a:xfrm>
            <a:custGeom>
              <a:avLst/>
              <a:gdLst/>
              <a:ahLst/>
              <a:rect l="0" t="0"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p>
        <p:sp>
          <p:nvSpPr>
            <p:cNvPr id="316" name=""/>
            <p:cNvSpPr/>
            <p:nvPr/>
          </p:nvSpPr>
          <p:spPr>
            <a:xfrm>
              <a:off x="9266760" y="5069160"/>
              <a:ext cx="48240" cy="25560"/>
            </a:xfrm>
            <a:custGeom>
              <a:avLst/>
              <a:gdLst/>
              <a:ahLst/>
              <a:rect l="0" t="0"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p>
        <p:sp>
          <p:nvSpPr>
            <p:cNvPr id="317" name=""/>
            <p:cNvSpPr/>
            <p:nvPr/>
          </p:nvSpPr>
          <p:spPr>
            <a:xfrm>
              <a:off x="9207360" y="5002200"/>
              <a:ext cx="69480" cy="127800"/>
            </a:xfrm>
            <a:custGeom>
              <a:avLst/>
              <a:gdLst/>
              <a:ahLst/>
              <a:rect l="0" t="0"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p>
        <p:sp>
          <p:nvSpPr>
            <p:cNvPr id="318" name=""/>
            <p:cNvSpPr/>
            <p:nvPr/>
          </p:nvSpPr>
          <p:spPr>
            <a:xfrm>
              <a:off x="9145800" y="5002200"/>
              <a:ext cx="69840" cy="127800"/>
            </a:xfrm>
            <a:custGeom>
              <a:avLst/>
              <a:gdLst/>
              <a:ahLst/>
              <a:rect l="0" t="0"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p>
        <p:sp>
          <p:nvSpPr>
            <p:cNvPr id="319" name=""/>
            <p:cNvSpPr/>
            <p:nvPr/>
          </p:nvSpPr>
          <p:spPr>
            <a:xfrm>
              <a:off x="9208800" y="5070240"/>
              <a:ext cx="5040" cy="51840"/>
            </a:xfrm>
            <a:custGeom>
              <a:avLst/>
              <a:gdLst/>
              <a:ahLst/>
              <a:rect l="0" t="0"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p>
        <p:sp>
          <p:nvSpPr>
            <p:cNvPr id="320" name=""/>
            <p:cNvSpPr/>
            <p:nvPr/>
          </p:nvSpPr>
          <p:spPr>
            <a:xfrm>
              <a:off x="9158400" y="4997520"/>
              <a:ext cx="106200" cy="104040"/>
            </a:xfrm>
            <a:custGeom>
              <a:avLst/>
              <a:gdLst/>
              <a:ahLst/>
              <a:rect l="0" t="0"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p>
        <p:sp>
          <p:nvSpPr>
            <p:cNvPr id="321" name=""/>
            <p:cNvSpPr/>
            <p:nvPr/>
          </p:nvSpPr>
          <p:spPr>
            <a:xfrm>
              <a:off x="9252720" y="4770000"/>
              <a:ext cx="80280" cy="157680"/>
            </a:xfrm>
            <a:custGeom>
              <a:avLst/>
              <a:gdLst/>
              <a:ahLst/>
              <a:rect l="0" t="0"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p>
        <p:sp>
          <p:nvSpPr>
            <p:cNvPr id="322" name=""/>
            <p:cNvSpPr/>
            <p:nvPr/>
          </p:nvSpPr>
          <p:spPr>
            <a:xfrm>
              <a:off x="9259200" y="4801680"/>
              <a:ext cx="57960" cy="124920"/>
            </a:xfrm>
            <a:custGeom>
              <a:avLst/>
              <a:gdLst/>
              <a:ahLst/>
              <a:rect l="0" t="0"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p>
        <p:sp>
          <p:nvSpPr>
            <p:cNvPr id="323" name=""/>
            <p:cNvSpPr/>
            <p:nvPr/>
          </p:nvSpPr>
          <p:spPr>
            <a:xfrm>
              <a:off x="9090000" y="4770000"/>
              <a:ext cx="80280" cy="157680"/>
            </a:xfrm>
            <a:custGeom>
              <a:avLst/>
              <a:gdLst/>
              <a:ahLst/>
              <a:rect l="0" t="0"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p>
        <p:sp>
          <p:nvSpPr>
            <p:cNvPr id="324" name=""/>
            <p:cNvSpPr/>
            <p:nvPr/>
          </p:nvSpPr>
          <p:spPr>
            <a:xfrm>
              <a:off x="9105480" y="4801680"/>
              <a:ext cx="58320" cy="125640"/>
            </a:xfrm>
            <a:custGeom>
              <a:avLst/>
              <a:gdLst/>
              <a:ahLst/>
              <a:rect l="0" t="0"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p>
        <p:sp>
          <p:nvSpPr>
            <p:cNvPr id="325" name=""/>
            <p:cNvSpPr/>
            <p:nvPr/>
          </p:nvSpPr>
          <p:spPr>
            <a:xfrm>
              <a:off x="9103320" y="4866120"/>
              <a:ext cx="216360" cy="192240"/>
            </a:xfrm>
            <a:custGeom>
              <a:avLst/>
              <a:gdLst/>
              <a:ahLst/>
              <a:rect l="0" t="0"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p>
        <p:sp>
          <p:nvSpPr>
            <p:cNvPr id="326" name=""/>
            <p:cNvSpPr/>
            <p:nvPr/>
          </p:nvSpPr>
          <p:spPr>
            <a:xfrm>
              <a:off x="9116280" y="4892400"/>
              <a:ext cx="189000" cy="159480"/>
            </a:xfrm>
            <a:custGeom>
              <a:avLst/>
              <a:gdLst/>
              <a:ahLst/>
              <a:rect l="0" t="0"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p>
        <p:sp>
          <p:nvSpPr>
            <p:cNvPr id="327" name=""/>
            <p:cNvSpPr/>
            <p:nvPr/>
          </p:nvSpPr>
          <p:spPr>
            <a:xfrm>
              <a:off x="9166680" y="5006520"/>
              <a:ext cx="89280" cy="32760"/>
            </a:xfrm>
            <a:custGeom>
              <a:avLst/>
              <a:gdLst/>
              <a:ahLst/>
              <a:rect l="0" t="0"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p>
        <p:sp>
          <p:nvSpPr>
            <p:cNvPr id="328" name=""/>
            <p:cNvSpPr/>
            <p:nvPr/>
          </p:nvSpPr>
          <p:spPr>
            <a:xfrm>
              <a:off x="9235080" y="4915800"/>
              <a:ext cx="52560" cy="63360"/>
            </a:xfrm>
            <a:custGeom>
              <a:avLst/>
              <a:gdLst/>
              <a:ahLst/>
              <a:rect l="0" t="0"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p>
        <p:sp>
          <p:nvSpPr>
            <p:cNvPr id="329" name=""/>
            <p:cNvSpPr/>
            <p:nvPr/>
          </p:nvSpPr>
          <p:spPr>
            <a:xfrm>
              <a:off x="9236160" y="4912920"/>
              <a:ext cx="54720" cy="68040"/>
            </a:xfrm>
            <a:custGeom>
              <a:avLst/>
              <a:gdLst/>
              <a:ahLst/>
              <a:rect l="0" t="0"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p>
        <p:sp>
          <p:nvSpPr>
            <p:cNvPr id="330" name=""/>
            <p:cNvSpPr/>
            <p:nvPr/>
          </p:nvSpPr>
          <p:spPr>
            <a:xfrm>
              <a:off x="9243360" y="4930920"/>
              <a:ext cx="30600" cy="38160"/>
            </a:xfrm>
            <a:custGeom>
              <a:avLst/>
              <a:gdLst/>
              <a:ahLst/>
              <a:rect l="0" t="0"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p>
        <p:sp>
          <p:nvSpPr>
            <p:cNvPr id="331" name=""/>
            <p:cNvSpPr/>
            <p:nvPr/>
          </p:nvSpPr>
          <p:spPr>
            <a:xfrm>
              <a:off x="9135360" y="4915800"/>
              <a:ext cx="52200" cy="63360"/>
            </a:xfrm>
            <a:custGeom>
              <a:avLst/>
              <a:gdLst/>
              <a:ahLst/>
              <a:rect l="0" t="0"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p>
        <p:sp>
          <p:nvSpPr>
            <p:cNvPr id="332" name=""/>
            <p:cNvSpPr/>
            <p:nvPr/>
          </p:nvSpPr>
          <p:spPr>
            <a:xfrm>
              <a:off x="9131400" y="4913280"/>
              <a:ext cx="55440" cy="67320"/>
            </a:xfrm>
            <a:custGeom>
              <a:avLst/>
              <a:gdLst/>
              <a:ahLst/>
              <a:rect l="0" t="0"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p>
        <p:sp>
          <p:nvSpPr>
            <p:cNvPr id="333" name=""/>
            <p:cNvSpPr/>
            <p:nvPr/>
          </p:nvSpPr>
          <p:spPr>
            <a:xfrm>
              <a:off x="9148320" y="4930920"/>
              <a:ext cx="30600" cy="38160"/>
            </a:xfrm>
            <a:custGeom>
              <a:avLst/>
              <a:gdLst/>
              <a:ahLst/>
              <a:rect l="0" t="0"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p>
        <p:sp>
          <p:nvSpPr>
            <p:cNvPr id="334" name=""/>
            <p:cNvSpPr/>
            <p:nvPr/>
          </p:nvSpPr>
          <p:spPr>
            <a:xfrm>
              <a:off x="9195480" y="4998600"/>
              <a:ext cx="31320" cy="26280"/>
            </a:xfrm>
            <a:custGeom>
              <a:avLst/>
              <a:gdLst/>
              <a:ahLst/>
              <a:rect l="0" t="0"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p>
        <p:sp>
          <p:nvSpPr>
            <p:cNvPr id="335" name=""/>
            <p:cNvSpPr/>
            <p:nvPr/>
          </p:nvSpPr>
          <p:spPr>
            <a:xfrm>
              <a:off x="9151560" y="4976640"/>
              <a:ext cx="118080" cy="42480"/>
            </a:xfrm>
            <a:custGeom>
              <a:avLst/>
              <a:gdLst/>
              <a:ahLst/>
              <a:rect l="0" t="0"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p>
        <p:sp>
          <p:nvSpPr>
            <p:cNvPr id="336" name=""/>
            <p:cNvSpPr/>
            <p:nvPr/>
          </p:nvSpPr>
          <p:spPr>
            <a:xfrm>
              <a:off x="9188280" y="4968720"/>
              <a:ext cx="45000" cy="21600"/>
            </a:xfrm>
            <a:custGeom>
              <a:avLst/>
              <a:gdLst/>
              <a:ahLst/>
              <a:rect l="0" t="0"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p>
      </p:gr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ja-JP" sz="3300" spc="-1" strike="noStrike">
                <a:latin typeface="Arial"/>
              </a:rPr>
              <a:t>株価予測モデルの構築</a:t>
            </a:r>
            <a:endParaRPr b="0" lang="en-US" sz="3300" spc="-1" strike="noStrike">
              <a:latin typeface="Arial"/>
            </a:endParaRPr>
          </a:p>
        </p:txBody>
      </p:sp>
      <p:sp>
        <p:nvSpPr>
          <p:cNvPr id="374" name="PlaceHolder 2"/>
          <p:cNvSpPr>
            <a:spLocks noGrp="1"/>
          </p:cNvSpPr>
          <p:nvPr>
            <p:ph type="subTitle"/>
          </p:nvPr>
        </p:nvSpPr>
        <p:spPr>
          <a:xfrm>
            <a:off x="540000" y="1260000"/>
            <a:ext cx="9000000" cy="3420000"/>
          </a:xfrm>
          <a:prstGeom prst="rect">
            <a:avLst/>
          </a:prstGeom>
          <a:noFill/>
          <a:ln w="0">
            <a:noFill/>
          </a:ln>
        </p:spPr>
        <p:txBody>
          <a:bodyPr lIns="0" rIns="0" tIns="0" bIns="0" anchor="ctr">
            <a:noAutofit/>
          </a:bodyPr>
          <a:p>
            <a:pPr algn="ctr">
              <a:buNone/>
            </a:pPr>
            <a:r>
              <a:rPr b="0" lang="en-US" sz="3200" spc="-1" strike="noStrike">
                <a:latin typeface="Arial"/>
              </a:rPr>
              <a:t>DeepCraft</a:t>
            </a:r>
            <a:r>
              <a:rPr b="0" lang="ja-JP" sz="3200" spc="-1" strike="noStrike">
                <a:latin typeface="Arial"/>
              </a:rPr>
              <a:t>社</a:t>
            </a:r>
            <a:r>
              <a:rPr b="0" lang="en-US" sz="3200" spc="-1" strike="noStrike">
                <a:latin typeface="Arial"/>
              </a:rPr>
              <a:t>Trainee</a:t>
            </a:r>
            <a:r>
              <a:rPr b="0" lang="ja-JP" sz="3200" spc="-1" strike="noStrike">
                <a:latin typeface="Arial"/>
              </a:rPr>
              <a:t>課題</a:t>
            </a:r>
            <a:endParaRPr b="0" lang="en-US" sz="3200" spc="-1" strike="noStrike">
              <a:latin typeface="Arial"/>
            </a:endParaRPr>
          </a:p>
          <a:p>
            <a:pPr algn="ctr">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ja-JP" sz="3300" spc="-1" strike="noStrike">
                <a:latin typeface="Arial"/>
              </a:rPr>
              <a:t>株価予測の重要性と課題</a:t>
            </a:r>
            <a:endParaRPr b="0" lang="en-US" sz="3300" spc="-1" strike="noStrike">
              <a:latin typeface="Arial"/>
            </a:endParaRPr>
          </a:p>
        </p:txBody>
      </p:sp>
      <p:sp>
        <p:nvSpPr>
          <p:cNvPr id="376" name="PlaceHolder 2"/>
          <p:cNvSpPr>
            <a:spLocks noGrp="1"/>
          </p:cNvSpPr>
          <p:nvPr>
            <p:ph/>
          </p:nvPr>
        </p:nvSpPr>
        <p:spPr>
          <a:xfrm>
            <a:off x="540000" y="1260000"/>
            <a:ext cx="4500000" cy="378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ja-JP" sz="2400" spc="-1" strike="noStrike">
                <a:latin typeface="Arial"/>
              </a:rPr>
              <a:t>株価予測の重要性</a:t>
            </a:r>
            <a:endParaRPr b="0" lang="en-US" sz="2400" spc="-1" strike="noStrike">
              <a:latin typeface="Arial"/>
            </a:endParaRPr>
          </a:p>
          <a:p>
            <a:pPr lvl="1" marL="864000" indent="-324000">
              <a:spcBef>
                <a:spcPts val="850"/>
              </a:spcBef>
              <a:buClr>
                <a:srgbClr val="000000"/>
              </a:buClr>
              <a:buSzPct val="75000"/>
              <a:buFont typeface="Symbol" charset="2"/>
              <a:buChar char=""/>
            </a:pPr>
            <a:r>
              <a:rPr b="0" lang="ja-JP" sz="2100" spc="-1" strike="noStrike">
                <a:latin typeface="Arial"/>
              </a:rPr>
              <a:t>投資判断の指針</a:t>
            </a:r>
            <a:endParaRPr b="0" lang="en-US" sz="2100" spc="-1" strike="noStrike">
              <a:latin typeface="Arial"/>
            </a:endParaRPr>
          </a:p>
          <a:p>
            <a:pPr lvl="1" marL="864000" indent="-324000">
              <a:spcBef>
                <a:spcPts val="850"/>
              </a:spcBef>
              <a:buClr>
                <a:srgbClr val="000000"/>
              </a:buClr>
              <a:buSzPct val="75000"/>
              <a:buFont typeface="Symbol" charset="2"/>
              <a:buChar char=""/>
            </a:pPr>
            <a:r>
              <a:rPr b="0" lang="ja-JP" sz="2100" spc="-1" strike="noStrike">
                <a:latin typeface="Arial"/>
              </a:rPr>
              <a:t>経営リスク管理</a:t>
            </a:r>
            <a:endParaRPr b="0" lang="en-US" sz="2100" spc="-1" strike="noStrike">
              <a:latin typeface="Arial"/>
            </a:endParaRPr>
          </a:p>
          <a:p>
            <a:pPr lvl="1" marL="864000" indent="-324000">
              <a:spcBef>
                <a:spcPts val="850"/>
              </a:spcBef>
              <a:buClr>
                <a:srgbClr val="000000"/>
              </a:buClr>
              <a:buSzPct val="75000"/>
              <a:buFont typeface="Symbol" charset="2"/>
              <a:buChar char=""/>
            </a:pPr>
            <a:r>
              <a:rPr b="0" lang="ja-JP" sz="2100" spc="-1" strike="noStrike">
                <a:latin typeface="Arial"/>
              </a:rPr>
              <a:t>資産運用での効率化</a:t>
            </a:r>
            <a:endParaRPr b="0" lang="en-US" sz="2100" spc="-1" strike="noStrike">
              <a:latin typeface="Arial"/>
            </a:endParaRPr>
          </a:p>
          <a:p>
            <a:pPr lvl="1" marL="864000" indent="-324000">
              <a:spcBef>
                <a:spcPts val="850"/>
              </a:spcBef>
              <a:buClr>
                <a:srgbClr val="000000"/>
              </a:buClr>
              <a:buSzPct val="75000"/>
              <a:buFont typeface="Symbol" charset="2"/>
              <a:buChar char=""/>
            </a:pPr>
            <a:r>
              <a:rPr b="0" lang="ja-JP" sz="2100" spc="-1" strike="noStrike">
                <a:latin typeface="Arial"/>
              </a:rPr>
              <a:t>日本経済全体の経済状況の指標を捉える</a:t>
            </a:r>
            <a:endParaRPr b="0" lang="en-US" sz="2100" spc="-1" strike="noStrike">
              <a:latin typeface="Arial"/>
            </a:endParaRPr>
          </a:p>
          <a:p>
            <a:pPr lvl="1" marL="864000" indent="-324000">
              <a:spcBef>
                <a:spcPts val="850"/>
              </a:spcBef>
              <a:buClr>
                <a:srgbClr val="000000"/>
              </a:buClr>
              <a:buSzPct val="75000"/>
              <a:buFont typeface="Symbol" charset="2"/>
              <a:buChar char=""/>
            </a:pPr>
            <a:r>
              <a:rPr b="0" lang="ja-JP" sz="2100" spc="-1" strike="noStrike">
                <a:latin typeface="Arial"/>
              </a:rPr>
              <a:t>アルゴリズム取引（</a:t>
            </a:r>
            <a:r>
              <a:rPr b="0" lang="en-US" sz="2100" spc="-1" strike="noStrike">
                <a:latin typeface="Arial"/>
              </a:rPr>
              <a:t>AI</a:t>
            </a:r>
            <a:r>
              <a:rPr b="0" lang="ja-JP" sz="2100" spc="-1" strike="noStrike">
                <a:latin typeface="Arial"/>
              </a:rPr>
              <a:t>取引）での活用</a:t>
            </a:r>
            <a:endParaRPr b="0" lang="en-US" sz="2100" spc="-1" strike="noStrike">
              <a:latin typeface="Arial"/>
            </a:endParaRPr>
          </a:p>
        </p:txBody>
      </p:sp>
      <p:sp>
        <p:nvSpPr>
          <p:cNvPr id="377" name=""/>
          <p:cNvSpPr txBox="1"/>
          <p:nvPr/>
        </p:nvSpPr>
        <p:spPr>
          <a:xfrm>
            <a:off x="5220000" y="1260000"/>
            <a:ext cx="4500000" cy="3600000"/>
          </a:xfrm>
          <a:prstGeom prst="rect">
            <a:avLst/>
          </a:prstGeom>
          <a:noFill/>
          <a:ln w="18000">
            <a:noFill/>
          </a:ln>
        </p:spPr>
        <p:txBody>
          <a:bodyPr lIns="90000" rIns="90000" tIns="45000" bIns="45000" anchor="t">
            <a:noAutofit/>
          </a:bodyPr>
          <a:p>
            <a:pPr marL="216000" indent="-216000">
              <a:buClr>
                <a:srgbClr val="000000"/>
              </a:buClr>
              <a:buSzPct val="45000"/>
              <a:buFont typeface="Wingdings" charset="2"/>
              <a:buChar char=""/>
            </a:pPr>
            <a:r>
              <a:rPr b="0" lang="ja-JP" sz="2000" spc="-1" strike="noStrike">
                <a:latin typeface="Arial"/>
              </a:rPr>
              <a:t>株価予測の課題</a:t>
            </a:r>
            <a:endParaRPr b="0" lang="en-US" sz="2000" spc="-1" strike="noStrike">
              <a:latin typeface="Arial"/>
            </a:endParaRPr>
          </a:p>
          <a:p>
            <a:pPr lvl="1" marL="432000" indent="-216000">
              <a:buClr>
                <a:srgbClr val="000000"/>
              </a:buClr>
              <a:buSzPct val="45000"/>
              <a:buFont typeface="Symbol" charset="2"/>
              <a:buChar char=""/>
            </a:pPr>
            <a:r>
              <a:rPr b="0" lang="ja-JP" sz="2000" spc="-1" strike="noStrike">
                <a:latin typeface="Arial"/>
              </a:rPr>
              <a:t>天災、事件などによる不確実性</a:t>
            </a:r>
            <a:endParaRPr b="0" lang="en-US" sz="2000" spc="-1" strike="noStrike">
              <a:latin typeface="Arial"/>
            </a:endParaRPr>
          </a:p>
          <a:p>
            <a:pPr lvl="1" marL="432000" indent="-216000">
              <a:buClr>
                <a:srgbClr val="000000"/>
              </a:buClr>
              <a:buSzPct val="45000"/>
              <a:buFont typeface="Symbol" charset="2"/>
              <a:buChar char=""/>
            </a:pPr>
            <a:r>
              <a:rPr b="0" lang="ja-JP" sz="2000" spc="-1" strike="noStrike">
                <a:latin typeface="Arial"/>
              </a:rPr>
              <a:t>データの質と量の確保</a:t>
            </a:r>
            <a:endParaRPr b="0" lang="en-US" sz="2000" spc="-1" strike="noStrike">
              <a:latin typeface="Arial"/>
            </a:endParaRPr>
          </a:p>
          <a:p>
            <a:pPr lvl="1" marL="432000" indent="-216000">
              <a:buClr>
                <a:srgbClr val="000000"/>
              </a:buClr>
              <a:buSzPct val="45000"/>
              <a:buFont typeface="Symbol" charset="2"/>
              <a:buChar char=""/>
            </a:pPr>
            <a:r>
              <a:rPr b="0" lang="ja-JP" sz="2000" spc="-1" strike="noStrike">
                <a:latin typeface="Arial"/>
              </a:rPr>
              <a:t>モデリングの複雑さ</a:t>
            </a:r>
            <a:endParaRPr b="0" lang="en-US" sz="2000" spc="-1" strike="noStrike">
              <a:latin typeface="Arial"/>
            </a:endParaRPr>
          </a:p>
          <a:p>
            <a:pPr lvl="1" marL="432000" indent="-216000">
              <a:buClr>
                <a:srgbClr val="000000"/>
              </a:buClr>
              <a:buSzPct val="45000"/>
              <a:buFont typeface="Symbol" charset="2"/>
              <a:buChar char=""/>
            </a:pPr>
            <a:r>
              <a:rPr b="0" lang="ja-JP" sz="2000" spc="-1" strike="noStrike">
                <a:latin typeface="Arial"/>
              </a:rPr>
              <a:t>外部要因の影響（国際政治など）</a:t>
            </a:r>
            <a:endParaRPr b="0" lang="en-US" sz="2000" spc="-1" strike="noStrike">
              <a:latin typeface="Arial"/>
            </a:endParaRPr>
          </a:p>
          <a:p>
            <a:pPr lvl="1" marL="432000" indent="-216000">
              <a:buClr>
                <a:srgbClr val="000000"/>
              </a:buClr>
              <a:buSzPct val="45000"/>
              <a:buFont typeface="Symbol" charset="2"/>
              <a:buChar char=""/>
            </a:pPr>
            <a:r>
              <a:rPr b="0" lang="ja-JP" sz="2000" spc="-1" strike="noStrike">
                <a:latin typeface="Arial"/>
              </a:rPr>
              <a:t>過剰適合のリスク（過学習）</a:t>
            </a:r>
            <a:endParaRPr b="0" lang="en-US" sz="2000" spc="-1" strike="noStrike">
              <a:latin typeface="Arial"/>
            </a:endParaRPr>
          </a:p>
          <a:p>
            <a:pPr lvl="1" marL="432000" indent="-216000">
              <a:buClr>
                <a:srgbClr val="000000"/>
              </a:buClr>
              <a:buSzPct val="45000"/>
              <a:buFont typeface="Symbol" charset="2"/>
              <a:buChar char=""/>
            </a:pPr>
            <a:r>
              <a:rPr b="0" lang="ja-JP" sz="2000" spc="-1" strike="noStrike">
                <a:latin typeface="Arial"/>
              </a:rPr>
              <a:t>市場参加者の心理</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ja-JP" sz="3300" spc="-1" strike="noStrike">
                <a:latin typeface="Arial"/>
              </a:rPr>
              <a:t>月毎にデータをまとめる</a:t>
            </a:r>
            <a:endParaRPr b="0" lang="en-US" sz="3300" spc="-1" strike="noStrike">
              <a:latin typeface="Arial"/>
            </a:endParaRPr>
          </a:p>
        </p:txBody>
      </p:sp>
      <p:sp>
        <p:nvSpPr>
          <p:cNvPr id="379"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ja-JP" sz="2400" spc="-1" strike="noStrike">
                <a:latin typeface="Arial"/>
              </a:rPr>
              <a:t>企業の経営体質などの判断のための株価の予測には短期的なものではなく、長期的な予測が必要であると考えたため、月毎のデータにまとめて解析することとした。</a:t>
            </a:r>
            <a:endParaRPr b="0" lang="en-US" sz="2400" spc="-1" strike="noStrike">
              <a:latin typeface="Arial"/>
            </a:endParaRPr>
          </a:p>
          <a:p>
            <a:pPr marL="432000" indent="-324000">
              <a:spcBef>
                <a:spcPts val="1060"/>
              </a:spcBef>
              <a:buClr>
                <a:srgbClr val="000000"/>
              </a:buClr>
              <a:buSzPct val="45000"/>
              <a:buFont typeface="Wingdings" charset="2"/>
              <a:buChar char=""/>
            </a:pPr>
            <a:r>
              <a:rPr b="0" lang="ja-JP" sz="2400" spc="-1" strike="noStrike">
                <a:latin typeface="Arial"/>
              </a:rPr>
              <a:t>週単位での予測も魅力的であったが、まとめ方が複雑になることが予想されるため、今回は諦めた。</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ja-JP" sz="3300" spc="-1" strike="noStrike">
                <a:latin typeface="Arial"/>
              </a:rPr>
              <a:t>株価は</a:t>
            </a:r>
            <a:r>
              <a:rPr b="0" lang="en-US" sz="3300" spc="-1" strike="noStrike">
                <a:latin typeface="Arial"/>
              </a:rPr>
              <a:t>12</a:t>
            </a:r>
            <a:r>
              <a:rPr b="0" lang="ja-JP" sz="3300" spc="-1" strike="noStrike">
                <a:latin typeface="Arial"/>
              </a:rPr>
              <a:t>ヶ月の季節性がある</a:t>
            </a:r>
            <a:endParaRPr b="0" lang="en-US" sz="3300" spc="-1" strike="noStrike">
              <a:latin typeface="Arial"/>
            </a:endParaRPr>
          </a:p>
        </p:txBody>
      </p:sp>
      <p:sp>
        <p:nvSpPr>
          <p:cNvPr id="381"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83"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2024-12-22T21:43:52Z</dcterms:modified>
  <cp:revision>6</cp:revision>
  <dc:subject/>
  <dc:title>Forestbird</dc:title>
</cp:coreProperties>
</file>