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5C245DA-4FBC-47F4-A18C-E82DC36A1D86}"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BCBDB3C-7E41-4CFE-8B6F-7A1B44A67212}"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77D12ED-47FD-4BAC-84CB-43D03FD2C5DC}"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96F1D7E-C91E-494F-887A-50C1085BAB92}"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508F772-2367-472D-9E3F-71FB9EEB7F52}"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BFD9E7-5363-49C0-A946-19070C5F91F0}"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E51F829-A3D7-4130-A5EA-E09101560F3C}"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801B2B7-4FE2-4C31-A500-B8F98B894145}"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9D39A26-4077-4FBD-9671-F6849F733AA6}"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D47BF57-BDB9-4E40-B757-D3290034B7FF}"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D77982-74E8-4D6E-A553-B1941781CC65}"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19327C9-5B5E-443A-8662-AFD1B28BA635}"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5FB7374-16CB-446A-8225-561A85AA0E57}"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661A949-D7E6-4958-BA4D-F66D41FA5978}"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609FDB7-ACBC-48B6-8AAF-04584D0853B1}"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14B0899-53C1-4CB9-94FC-BFA81DACC27D}"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D17F9D3-4E62-4750-A318-8CD8274CD6E1}"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E1738F6-3202-4E10-AA60-FC00BA1DC4B6}"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EEE4533-073B-44F7-80A6-C05C6B372E59}"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E8EBC5A-4EBF-4F7D-AF4B-A0D9A9DFAA76}"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B73167C-3A04-43EF-9831-C75922024140}"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8E0011D-CC27-48DB-97B6-2CEBCAA249D5}"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0E7FFE-66AC-486C-A05F-3DC2205B3801}"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51FE25A-D4D4-4C40-B960-D4AF819E8C28}"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DB571C-7E35-4221-984F-95F5FF3D9F30}"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3EC39C3-0355-4FF2-A638-7EA2AF1A29B4}"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B15F5BA-1AF2-49BB-9539-89C0937EE271}"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A26C06A-915C-4058-8635-F2E17BA17AA7}"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3BA979D-F8A8-450E-A6E3-6599B3E4A15B}"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5A579AB-4457-497F-A455-F1F413E4FCF1}"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0106757-E07B-4FE2-96BA-96CEFA4099C3}"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40D3333-9C43-48A0-84EA-7E9B307973F6}"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8A34F6D-1E6E-4773-BE11-62F8A65F3CC7}"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51A44B5-9C98-42AB-8E5A-E9EDB217E9D5}"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984C660-0D98-4E40-AEE0-E7B25D3C2540}"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3A60D2A-BD8F-4F0E-BBCA-B364EF9E560E}"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82D69D8-B5EE-41D1-86D5-0ACD7DA57EC1}"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4B55D71-5DB9-4A1B-8DEB-8309118231B4}"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383CB88-EF7F-407F-B694-9F3F3F527139}"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69F8EA3-B26C-452A-9D91-323B48C871C7}"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C188088-36F8-4FF2-B1D7-31442D88A6DB}"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7E51AE0F-4C32-4680-A2C9-725597679C06}"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D738B55D-62DC-4E8B-8594-50A76B0AD04D}"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E8F0577-6D4D-494C-ADED-3D1BC4DC673B}"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F978C5E-E25D-40C6-ADE0-C18AD155874E}"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60EECF6-9C73-4CDF-984A-516589C6F815}"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777B0B1-32B8-4909-ADF9-7690865BD383}"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F3E57E3-DE44-4616-BF43-32B65B2D7F39}"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5977662-9C6D-4BDD-B119-286C86450CB9}"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FEAF8F4-820D-483F-AB4F-C9A443106A90}"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8F5E03D-AFA4-4752-855E-B20835D24557}"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681381F-0249-4C56-9538-D8A093E94836}"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A8EE2DC-7EF9-4F7C-9420-6626B65C7DB1}"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B741A45-CA14-4619-BC6C-FC1460D7D1ED}"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45416D24-B9B6-4E65-9420-40F5BEE3370D}"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A7CBCD7-AEF7-443A-80A9-FC6801DD5566}"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32A170F-A34C-4227-8D92-8B8C7B624CAD}"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E17B0E04-2C46-4A19-9EF5-968482805574}"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ADD0191-E82A-4A01-AE7F-42412C81D261}"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40F153A-33E4-4E16-AE6B-344897E8AE8D}"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DC38AE9-5F56-4D19-A2C5-FD622E6971E5}"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6F28AF5-13C1-493B-8CCE-A08910E61C79}"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EB5E82B-FFBD-4616-AAAE-7319FFC5F47A}"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A19CB25-1654-46E5-9312-8A86B9E5D0F1}"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3563B7B-7A1E-4AFA-9E86-727B1BACC000}"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7918848-3491-42DF-A6AD-7D7133BD87F5}"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194B40-6E65-43E9-8378-7CC2DBFD0DA0}"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F11F41CD-2D70-4AC3-982D-5EBBE6DDDA18}"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55B10BA2-40C4-4752-90A1-F25452C145BD}"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384EE1F-9A24-4A96-89F5-F28F51325B11}"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6422829-5281-4E50-BAFD-4E2FAA3EB686}"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5781379-BEB4-4CED-9C22-6B5DE21647DF}"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A53C2CA-58A5-49F4-9BE3-2306A50CF4D9}"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8FB8F640-C9F5-411D-8BBE-4B61AB302D06}"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38412BF2-31DF-4D4F-998F-2A035C4D5348}"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B074C1C3-64C9-43D1-84B2-D68E76F03F91}"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C1911F4-FBAA-49BB-AF82-49782922E599}"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E3C4152-4386-4FE0-974D-BE722953EC4C}"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FBB0161F-720A-40D9-A3C4-A2D9A9723C37}"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2095DF23-6815-4727-B85A-CBD657446515}"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16521C97-84A1-4013-8C3C-F53E6D83A485}"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AC74FFE6-646A-4691-84F3-F8E7C6D07A58}"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F38E1AC1-7723-4ADF-98C6-504D6DAECB82}"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3B52F5AE-BBB5-4462-B1A7-97A7A6094ACE}"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61AD78B8-CDF2-41A5-BEDB-13C92122ABFE}"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4C819147-9B4D-4279-B74E-C45A11B5DD4A}"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BEEC187E-7142-4E2E-A456-1EC180AAC6C8}"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B984987-1415-41BE-B963-FB691EC83A2A}"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CA37DFA-3EC6-408C-8A1A-42561809AEE6}"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3E2C50B-0FA8-4285-A1D5-7709752427C0}"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87D3AA47-D3AB-4608-AA2C-C78A74EEC298}"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85752572-8E19-4416-AC21-32922C3C0EA9}"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68607BA2-D3FB-459C-8905-1B81096036E5}"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021114A6-E65D-4456-8CF3-0DACB9F2EA7A}"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6460F6D9-19A6-4B45-9071-CD684ACA725E}"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B102C472-14AA-4BEF-B386-DC57DFCBF837}"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6160" cy="663120"/>
            <a:chOff x="2727360" y="4707720"/>
            <a:chExt cx="506160" cy="663120"/>
          </a:xfrm>
        </p:grpSpPr>
        <p:sp>
          <p:nvSpPr>
            <p:cNvPr id="2" name=""/>
            <p:cNvSpPr/>
            <p:nvPr/>
          </p:nvSpPr>
          <p:spPr>
            <a:xfrm>
              <a:off x="3145680" y="5162760"/>
              <a:ext cx="87840" cy="96120"/>
            </a:xfrm>
            <a:custGeom>
              <a:avLst/>
              <a:gdLst/>
              <a:ahLst/>
              <a:rect l="l" t="t"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640" cy="192600"/>
            </a:xfrm>
            <a:custGeom>
              <a:avLst/>
              <a:gdLst/>
              <a:ahLst/>
              <a:rect l="l" t="t"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90000" cy="46080"/>
            </a:xfrm>
            <a:custGeom>
              <a:avLst/>
              <a:gdLst/>
              <a:ahLst/>
              <a:rect l="l" t="t"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960" cy="234720"/>
            </a:xfrm>
            <a:custGeom>
              <a:avLst/>
              <a:gdLst/>
              <a:ahLst/>
              <a:rect l="l" t="t"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960" cy="234720"/>
            </a:xfrm>
            <a:custGeom>
              <a:avLst/>
              <a:gdLst/>
              <a:ahLst/>
              <a:rect l="l" t="t"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920" cy="94320"/>
            </a:xfrm>
            <a:custGeom>
              <a:avLst/>
              <a:gdLst/>
              <a:ahLst/>
              <a:rect l="l" t="t"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360" cy="191520"/>
            </a:xfrm>
            <a:custGeom>
              <a:avLst/>
              <a:gdLst/>
              <a:ahLst/>
              <a:rect l="l" t="t"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9040" cy="290160"/>
            </a:xfrm>
            <a:custGeom>
              <a:avLst/>
              <a:gdLst/>
              <a:ahLst/>
              <a:rect l="l" t="t"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8000" cy="229320"/>
            </a:xfrm>
            <a:custGeom>
              <a:avLst/>
              <a:gdLst/>
              <a:ahLst/>
              <a:rect l="l" t="t"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760" cy="290160"/>
            </a:xfrm>
            <a:custGeom>
              <a:avLst/>
              <a:gdLst/>
              <a:ahLst/>
              <a:rect l="l" t="t"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8000" cy="230400"/>
            </a:xfrm>
            <a:custGeom>
              <a:avLst/>
              <a:gdLst/>
              <a:ahLst/>
              <a:rect l="l" t="t"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640" cy="354600"/>
            </a:xfrm>
            <a:custGeom>
              <a:avLst/>
              <a:gdLst/>
              <a:ahLst/>
              <a:rect l="l" t="t"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520" cy="293400"/>
            </a:xfrm>
            <a:custGeom>
              <a:avLst/>
              <a:gdLst/>
              <a:ahLst/>
              <a:rect l="l" t="t"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680" cy="59760"/>
            </a:xfrm>
            <a:custGeom>
              <a:avLst/>
              <a:gdLst/>
              <a:ahLst/>
              <a:rect l="l" t="t"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7200" cy="115920"/>
            </a:xfrm>
            <a:custGeom>
              <a:avLst/>
              <a:gdLst/>
              <a:ahLst/>
              <a:rect l="l" t="t"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880" cy="125280"/>
            </a:xfrm>
            <a:custGeom>
              <a:avLst/>
              <a:gdLst/>
              <a:ahLst/>
              <a:rect l="l" t="t"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520" cy="69480"/>
            </a:xfrm>
            <a:custGeom>
              <a:avLst/>
              <a:gdLst/>
              <a:ahLst/>
              <a:rect l="l" t="t"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6120" cy="115920"/>
            </a:xfrm>
            <a:custGeom>
              <a:avLst/>
              <a:gdLst/>
              <a:ahLst/>
              <a:rect l="l" t="t"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2240" cy="123480"/>
            </a:xfrm>
            <a:custGeom>
              <a:avLst/>
              <a:gdLst/>
              <a:ahLst/>
              <a:rect l="l" t="t"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520" cy="69480"/>
            </a:xfrm>
            <a:custGeom>
              <a:avLst/>
              <a:gdLst/>
              <a:ahLst/>
              <a:rect l="l" t="t"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600" cy="47880"/>
            </a:xfrm>
            <a:custGeom>
              <a:avLst/>
              <a:gdLst/>
              <a:ahLst/>
              <a:rect l="l" t="t"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680" cy="78120"/>
            </a:xfrm>
            <a:custGeom>
              <a:avLst/>
              <a:gdLst/>
              <a:ahLst/>
              <a:rect l="l" t="t"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520" cy="38880"/>
            </a:xfrm>
            <a:custGeom>
              <a:avLst/>
              <a:gdLst/>
              <a:ahLst/>
              <a:rect l="l" t="t"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2000" cy="331200"/>
            <a:chOff x="1313280" y="4818960"/>
            <a:chExt cx="252000" cy="331200"/>
          </a:xfrm>
        </p:grpSpPr>
        <p:sp>
          <p:nvSpPr>
            <p:cNvPr id="26" name=""/>
            <p:cNvSpPr/>
            <p:nvPr/>
          </p:nvSpPr>
          <p:spPr>
            <a:xfrm>
              <a:off x="1313280" y="5046480"/>
              <a:ext cx="43200" cy="47520"/>
            </a:xfrm>
            <a:custGeom>
              <a:avLst/>
              <a:gdLst/>
              <a:ahLst/>
              <a:rect l="l" t="t"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600" cy="95760"/>
            </a:xfrm>
            <a:custGeom>
              <a:avLst/>
              <a:gdLst/>
              <a:ahLst/>
              <a:rect l="l" t="t"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4280" cy="22320"/>
            </a:xfrm>
            <a:custGeom>
              <a:avLst/>
              <a:gdLst/>
              <a:ahLst/>
              <a:rect l="l" t="t"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4080" cy="117000"/>
            </a:xfrm>
            <a:custGeom>
              <a:avLst/>
              <a:gdLst/>
              <a:ahLst/>
              <a:rect l="l" t="t"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440" cy="117000"/>
            </a:xfrm>
            <a:custGeom>
              <a:avLst/>
              <a:gdLst/>
              <a:ahLst/>
              <a:rect l="l" t="t"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600" cy="46800"/>
            </a:xfrm>
            <a:custGeom>
              <a:avLst/>
              <a:gdLst/>
              <a:ahLst/>
              <a:rect l="l" t="t"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640" cy="95040"/>
            </a:xfrm>
            <a:custGeom>
              <a:avLst/>
              <a:gdLst/>
              <a:ahLst/>
              <a:rect l="l" t="t"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4160" cy="144720"/>
            </a:xfrm>
            <a:custGeom>
              <a:avLst/>
              <a:gdLst/>
              <a:ahLst/>
              <a:rect l="l" t="t"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3280" cy="114120"/>
            </a:xfrm>
            <a:custGeom>
              <a:avLst/>
              <a:gdLst/>
              <a:ahLst/>
              <a:rect l="l" t="t"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4160" cy="144720"/>
            </a:xfrm>
            <a:custGeom>
              <a:avLst/>
              <a:gdLst/>
              <a:ahLst/>
              <a:rect l="l" t="t"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640" cy="114840"/>
            </a:xfrm>
            <a:custGeom>
              <a:avLst/>
              <a:gdLst/>
              <a:ahLst/>
              <a:rect l="l" t="t"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600" cy="176400"/>
            </a:xfrm>
            <a:custGeom>
              <a:avLst/>
              <a:gdLst/>
              <a:ahLst/>
              <a:rect l="l" t="t"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6040" cy="146160"/>
            </a:xfrm>
            <a:custGeom>
              <a:avLst/>
              <a:gdLst/>
              <a:ahLst/>
              <a:rect l="l" t="t"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800" cy="29160"/>
            </a:xfrm>
            <a:custGeom>
              <a:avLst/>
              <a:gdLst/>
              <a:ahLst/>
              <a:rect l="l" t="t"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880" cy="57240"/>
            </a:xfrm>
            <a:custGeom>
              <a:avLst/>
              <a:gdLst/>
              <a:ahLst/>
              <a:rect l="l" t="t"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400" cy="61560"/>
            </a:xfrm>
            <a:custGeom>
              <a:avLst/>
              <a:gdLst/>
              <a:ahLst/>
              <a:rect l="l" t="t"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720" cy="34200"/>
            </a:xfrm>
            <a:custGeom>
              <a:avLst/>
              <a:gdLst/>
              <a:ahLst/>
              <a:rect l="l" t="t"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880" cy="57240"/>
            </a:xfrm>
            <a:custGeom>
              <a:avLst/>
              <a:gdLst/>
              <a:ahLst/>
              <a:rect l="l" t="t"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760" cy="60840"/>
            </a:xfrm>
            <a:custGeom>
              <a:avLst/>
              <a:gdLst/>
              <a:ahLst/>
              <a:rect l="l" t="t"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720" cy="34200"/>
            </a:xfrm>
            <a:custGeom>
              <a:avLst/>
              <a:gdLst/>
              <a:ahLst/>
              <a:rect l="l" t="t"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440" cy="23040"/>
            </a:xfrm>
            <a:custGeom>
              <a:avLst/>
              <a:gdLst/>
              <a:ahLst/>
              <a:rect l="l" t="t"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800" cy="38160"/>
            </a:xfrm>
            <a:custGeom>
              <a:avLst/>
              <a:gdLst/>
              <a:ahLst/>
              <a:rect l="l" t="t"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1040" cy="18720"/>
            </a:xfrm>
            <a:custGeom>
              <a:avLst/>
              <a:gdLst/>
              <a:ahLst/>
              <a:rect l="l" t="t"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480" cy="22788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560" cy="23292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4280" cy="23400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960" cy="21312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400" cy="31176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9000" cy="18288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920" cy="28080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840" cy="28944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720" cy="4788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640" cy="19152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5280" cy="6948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880" cy="4392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800" cy="2628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400" cy="11988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360" cy="9072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920" cy="89892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66" name=""/>
          <p:cNvSpPr/>
          <p:nvPr/>
        </p:nvSpPr>
        <p:spPr>
          <a:xfrm>
            <a:off x="891000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67" name=""/>
          <p:cNvSpPr/>
          <p:nvPr/>
        </p:nvSpPr>
        <p:spPr>
          <a:xfrm>
            <a:off x="900036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68" name=""/>
          <p:cNvSpPr/>
          <p:nvPr/>
        </p:nvSpPr>
        <p:spPr>
          <a:xfrm>
            <a:off x="909000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69" name=""/>
          <p:cNvSpPr/>
          <p:nvPr/>
        </p:nvSpPr>
        <p:spPr>
          <a:xfrm>
            <a:off x="8190360" y="4140000"/>
            <a:ext cx="178920" cy="89892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01036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810000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920" cy="268920"/>
            <a:chOff x="8820000" y="3600000"/>
            <a:chExt cx="358920" cy="268920"/>
          </a:xfrm>
        </p:grpSpPr>
        <p:sp>
          <p:nvSpPr>
            <p:cNvPr id="74" name=""/>
            <p:cNvSpPr/>
            <p:nvPr/>
          </p:nvSpPr>
          <p:spPr>
            <a:xfrm>
              <a:off x="8968680" y="360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920" cy="268920"/>
            <a:chOff x="8460000" y="3780000"/>
            <a:chExt cx="358920" cy="268920"/>
          </a:xfrm>
        </p:grpSpPr>
        <p:sp>
          <p:nvSpPr>
            <p:cNvPr id="83" name=""/>
            <p:cNvSpPr/>
            <p:nvPr/>
          </p:nvSpPr>
          <p:spPr>
            <a:xfrm>
              <a:off x="8608680" y="378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ftr" idx="1"/>
          </p:nvPr>
        </p:nvSpPr>
        <p:spPr>
          <a:xfrm>
            <a:off x="3447360" y="5165280"/>
            <a:ext cx="3193920" cy="38988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92" name="PlaceHolder 2"/>
          <p:cNvSpPr>
            <a:spLocks noGrp="1"/>
          </p:cNvSpPr>
          <p:nvPr>
            <p:ph type="sldNum" idx="2"/>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1D36CD9-610A-4C5F-8286-588CE521CCB4}" type="slidenum">
              <a:rPr b="0" lang="en-US" sz="1400" spc="-1" strike="noStrike">
                <a:latin typeface="Arial"/>
              </a:rPr>
              <a:t>&lt;number&gt;</a:t>
            </a:fld>
            <a:endParaRPr b="0" lang="en-US" sz="1400" spc="-1" strike="noStrike">
              <a:latin typeface="Noto Serif CJK JP"/>
            </a:endParaRPr>
          </a:p>
        </p:txBody>
      </p:sp>
      <p:sp>
        <p:nvSpPr>
          <p:cNvPr id="93" name="PlaceHolder 3"/>
          <p:cNvSpPr>
            <a:spLocks noGrp="1"/>
          </p:cNvSpPr>
          <p:nvPr>
            <p:ph type="dt" idx="3"/>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9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133"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134"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6"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7"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8"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139"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2" name=""/>
          <p:cNvGrpSpPr/>
          <p:nvPr/>
        </p:nvGrpSpPr>
        <p:grpSpPr>
          <a:xfrm>
            <a:off x="8640000" y="3690000"/>
            <a:ext cx="358920" cy="268920"/>
            <a:chOff x="8640000" y="3690000"/>
            <a:chExt cx="358920" cy="268920"/>
          </a:xfrm>
        </p:grpSpPr>
        <p:sp>
          <p:nvSpPr>
            <p:cNvPr id="143"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4"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5"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6"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7"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8"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9"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0"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51" name=""/>
          <p:cNvGrpSpPr/>
          <p:nvPr/>
        </p:nvGrpSpPr>
        <p:grpSpPr>
          <a:xfrm>
            <a:off x="9180000" y="3510000"/>
            <a:ext cx="358920" cy="268920"/>
            <a:chOff x="9180000" y="3510000"/>
            <a:chExt cx="358920" cy="268920"/>
          </a:xfrm>
        </p:grpSpPr>
        <p:sp>
          <p:nvSpPr>
            <p:cNvPr id="152"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53"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54"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55"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6"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7"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8"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9"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60" name="PlaceHolder 1"/>
          <p:cNvSpPr>
            <a:spLocks noGrp="1"/>
          </p:cNvSpPr>
          <p:nvPr>
            <p:ph type="ftr" idx="4"/>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61" name="PlaceHolder 2"/>
          <p:cNvSpPr>
            <a:spLocks noGrp="1"/>
          </p:cNvSpPr>
          <p:nvPr>
            <p:ph type="sldNum" idx="5"/>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B7B44D4-18BB-4AA8-AB9E-9780FCAD6C93}" type="slidenum">
              <a:rPr b="0" lang="en-US" sz="1400" spc="-1" strike="noStrike">
                <a:latin typeface="Arial"/>
              </a:rPr>
              <a:t>&lt;number&gt;</a:t>
            </a:fld>
            <a:endParaRPr b="0" lang="en-US" sz="1400" spc="-1" strike="noStrike">
              <a:latin typeface="Noto Serif CJK JP"/>
            </a:endParaRPr>
          </a:p>
        </p:txBody>
      </p:sp>
      <p:sp>
        <p:nvSpPr>
          <p:cNvPr id="162" name="PlaceHolder 3"/>
          <p:cNvSpPr>
            <a:spLocks noGrp="1"/>
          </p:cNvSpPr>
          <p:nvPr>
            <p:ph type="dt" idx="6"/>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202"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203"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04"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5"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06"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07"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208"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9"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10"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11" name=""/>
          <p:cNvGrpSpPr/>
          <p:nvPr/>
        </p:nvGrpSpPr>
        <p:grpSpPr>
          <a:xfrm>
            <a:off x="8640000" y="3690000"/>
            <a:ext cx="358920" cy="268920"/>
            <a:chOff x="8640000" y="3690000"/>
            <a:chExt cx="358920" cy="268920"/>
          </a:xfrm>
        </p:grpSpPr>
        <p:sp>
          <p:nvSpPr>
            <p:cNvPr id="212"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13"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14"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15"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16"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17"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18"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19"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20" name=""/>
          <p:cNvGrpSpPr/>
          <p:nvPr/>
        </p:nvGrpSpPr>
        <p:grpSpPr>
          <a:xfrm>
            <a:off x="9180000" y="3510000"/>
            <a:ext cx="358920" cy="268920"/>
            <a:chOff x="9180000" y="3510000"/>
            <a:chExt cx="358920" cy="268920"/>
          </a:xfrm>
        </p:grpSpPr>
        <p:sp>
          <p:nvSpPr>
            <p:cNvPr id="221"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22"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23"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24"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25"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26"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27"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28"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29" name="PlaceHolder 1"/>
          <p:cNvSpPr>
            <a:spLocks noGrp="1"/>
          </p:cNvSpPr>
          <p:nvPr>
            <p:ph type="ftr" idx="7"/>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0" name="PlaceHolder 2"/>
          <p:cNvSpPr>
            <a:spLocks noGrp="1"/>
          </p:cNvSpPr>
          <p:nvPr>
            <p:ph type="sldNum" idx="8"/>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F219F43A-17E5-4D5A-875C-B758A657CFDF}" type="slidenum">
              <a:rPr b="0" lang="en-US" sz="1400" spc="-1" strike="noStrike">
                <a:latin typeface="Arial"/>
              </a:rPr>
              <a:t>&lt;number&gt;</a:t>
            </a:fld>
            <a:endParaRPr b="0" lang="en-US" sz="1400" spc="-1" strike="noStrike">
              <a:latin typeface="Noto Serif CJK JP"/>
            </a:endParaRPr>
          </a:p>
        </p:txBody>
      </p:sp>
      <p:sp>
        <p:nvSpPr>
          <p:cNvPr id="231" name="PlaceHolder 3"/>
          <p:cNvSpPr>
            <a:spLocks noGrp="1"/>
          </p:cNvSpPr>
          <p:nvPr>
            <p:ph type="dt" idx="9"/>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3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271" name=""/>
          <p:cNvGrpSpPr/>
          <p:nvPr/>
        </p:nvGrpSpPr>
        <p:grpSpPr>
          <a:xfrm>
            <a:off x="9000000" y="4766400"/>
            <a:ext cx="496440" cy="396360"/>
            <a:chOff x="9000000" y="4766400"/>
            <a:chExt cx="496440" cy="396360"/>
          </a:xfrm>
        </p:grpSpPr>
        <p:sp>
          <p:nvSpPr>
            <p:cNvPr id="272" name=""/>
            <p:cNvSpPr/>
            <p:nvPr/>
          </p:nvSpPr>
          <p:spPr>
            <a:xfrm>
              <a:off x="9345960" y="4894200"/>
              <a:ext cx="150480" cy="22788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273" name=""/>
            <p:cNvSpPr/>
            <p:nvPr/>
          </p:nvSpPr>
          <p:spPr>
            <a:xfrm>
              <a:off x="9331920" y="4887360"/>
              <a:ext cx="142560" cy="23292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274" name=""/>
            <p:cNvSpPr/>
            <p:nvPr/>
          </p:nvSpPr>
          <p:spPr>
            <a:xfrm>
              <a:off x="9331920" y="4883040"/>
              <a:ext cx="134280" cy="23400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275" name=""/>
            <p:cNvSpPr/>
            <p:nvPr/>
          </p:nvSpPr>
          <p:spPr>
            <a:xfrm>
              <a:off x="9000000" y="4921560"/>
              <a:ext cx="228960" cy="21312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276" name=""/>
            <p:cNvSpPr/>
            <p:nvPr/>
          </p:nvSpPr>
          <p:spPr>
            <a:xfrm>
              <a:off x="9083880" y="4851000"/>
              <a:ext cx="266400" cy="31176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277" name=""/>
            <p:cNvSpPr/>
            <p:nvPr/>
          </p:nvSpPr>
          <p:spPr>
            <a:xfrm>
              <a:off x="9187200" y="4956840"/>
              <a:ext cx="99000" cy="18288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278" name=""/>
            <p:cNvSpPr/>
            <p:nvPr/>
          </p:nvSpPr>
          <p:spPr>
            <a:xfrm>
              <a:off x="9186120" y="4839480"/>
              <a:ext cx="178920" cy="28080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79" name=""/>
            <p:cNvSpPr/>
            <p:nvPr/>
          </p:nvSpPr>
          <p:spPr>
            <a:xfrm>
              <a:off x="9182520" y="4831920"/>
              <a:ext cx="195840" cy="28944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80" name=""/>
            <p:cNvSpPr/>
            <p:nvPr/>
          </p:nvSpPr>
          <p:spPr>
            <a:xfrm>
              <a:off x="9101880" y="4769640"/>
              <a:ext cx="45720" cy="4788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281" name=""/>
            <p:cNvSpPr/>
            <p:nvPr/>
          </p:nvSpPr>
          <p:spPr>
            <a:xfrm>
              <a:off x="9030240" y="4766400"/>
              <a:ext cx="161640" cy="19152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282" name=""/>
            <p:cNvSpPr/>
            <p:nvPr/>
          </p:nvSpPr>
          <p:spPr>
            <a:xfrm>
              <a:off x="9125640" y="4789440"/>
              <a:ext cx="35280" cy="6948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283" name=""/>
            <p:cNvSpPr/>
            <p:nvPr/>
          </p:nvSpPr>
          <p:spPr>
            <a:xfrm>
              <a:off x="9067320" y="4848480"/>
              <a:ext cx="47880" cy="4392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84" name=""/>
            <p:cNvSpPr/>
            <p:nvPr/>
          </p:nvSpPr>
          <p:spPr>
            <a:xfrm>
              <a:off x="9074520" y="4858560"/>
              <a:ext cx="28800" cy="2628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85" name=""/>
            <p:cNvSpPr/>
            <p:nvPr/>
          </p:nvSpPr>
          <p:spPr>
            <a:xfrm>
              <a:off x="9060480" y="4864320"/>
              <a:ext cx="140400" cy="11988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286" name=""/>
            <p:cNvSpPr/>
            <p:nvPr/>
          </p:nvSpPr>
          <p:spPr>
            <a:xfrm>
              <a:off x="9015120" y="4945680"/>
              <a:ext cx="180360" cy="9072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grpSp>
      <p:grpSp>
        <p:nvGrpSpPr>
          <p:cNvPr id="287" name=""/>
          <p:cNvGrpSpPr/>
          <p:nvPr/>
        </p:nvGrpSpPr>
        <p:grpSpPr>
          <a:xfrm>
            <a:off x="8190000" y="4770000"/>
            <a:ext cx="448920" cy="539280"/>
            <a:chOff x="8190000" y="4770000"/>
            <a:chExt cx="448920" cy="539280"/>
          </a:xfrm>
        </p:grpSpPr>
        <p:sp>
          <p:nvSpPr>
            <p:cNvPr id="288" name=""/>
            <p:cNvSpPr/>
            <p:nvPr/>
          </p:nvSpPr>
          <p:spPr>
            <a:xfrm>
              <a:off x="8190000" y="5139720"/>
              <a:ext cx="77400" cy="78120"/>
            </a:xfrm>
            <a:custGeom>
              <a:avLst/>
              <a:gdLst/>
              <a:ahLst/>
              <a:rect l="l" t="t"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289" name=""/>
            <p:cNvSpPr/>
            <p:nvPr/>
          </p:nvSpPr>
          <p:spPr>
            <a:xfrm>
              <a:off x="8218440" y="5131080"/>
              <a:ext cx="135360" cy="156240"/>
            </a:xfrm>
            <a:custGeom>
              <a:avLst/>
              <a:gdLst/>
              <a:ahLst/>
              <a:rect l="l" t="t"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tyle>
            <a:lnRef idx="0"/>
            <a:fillRef idx="0"/>
            <a:effectRef idx="0"/>
            <a:fontRef idx="minor"/>
          </p:style>
        </p:sp>
        <p:sp>
          <p:nvSpPr>
            <p:cNvPr id="290" name=""/>
            <p:cNvSpPr/>
            <p:nvPr/>
          </p:nvSpPr>
          <p:spPr>
            <a:xfrm>
              <a:off x="8264520" y="5218560"/>
              <a:ext cx="79560" cy="37080"/>
            </a:xfrm>
            <a:custGeom>
              <a:avLst/>
              <a:gdLst/>
              <a:ahLst/>
              <a:rect l="l" t="t"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tyle>
            <a:lnRef idx="0"/>
            <a:fillRef idx="0"/>
            <a:effectRef idx="0"/>
            <a:fontRef idx="minor"/>
          </p:style>
        </p:sp>
        <p:sp>
          <p:nvSpPr>
            <p:cNvPr id="291" name=""/>
            <p:cNvSpPr/>
            <p:nvPr/>
          </p:nvSpPr>
          <p:spPr>
            <a:xfrm>
              <a:off x="8328600" y="5118480"/>
              <a:ext cx="114840" cy="190440"/>
            </a:xfrm>
            <a:custGeom>
              <a:avLst/>
              <a:gdLst/>
              <a:ahLst/>
              <a:rect l="l" t="t"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292" name=""/>
            <p:cNvSpPr/>
            <p:nvPr/>
          </p:nvSpPr>
          <p:spPr>
            <a:xfrm>
              <a:off x="8430120" y="5118480"/>
              <a:ext cx="115560" cy="190800"/>
            </a:xfrm>
            <a:custGeom>
              <a:avLst/>
              <a:gdLst/>
              <a:ahLst/>
              <a:rect l="l" t="t"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tyle>
            <a:lnRef idx="0"/>
            <a:fillRef idx="0"/>
            <a:effectRef idx="0"/>
            <a:fontRef idx="minor"/>
          </p:style>
        </p:sp>
        <p:sp>
          <p:nvSpPr>
            <p:cNvPr id="293" name=""/>
            <p:cNvSpPr/>
            <p:nvPr/>
          </p:nvSpPr>
          <p:spPr>
            <a:xfrm>
              <a:off x="8433720" y="5220720"/>
              <a:ext cx="6840" cy="76680"/>
            </a:xfrm>
            <a:custGeom>
              <a:avLst/>
              <a:gdLst/>
              <a:ahLst/>
              <a:rect l="l" t="t"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294" name=""/>
            <p:cNvSpPr/>
            <p:nvPr/>
          </p:nvSpPr>
          <p:spPr>
            <a:xfrm>
              <a:off x="8349120" y="5110920"/>
              <a:ext cx="175680" cy="155880"/>
            </a:xfrm>
            <a:custGeom>
              <a:avLst/>
              <a:gdLst/>
              <a:ahLst/>
              <a:rect l="l" t="t"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295" name=""/>
            <p:cNvSpPr/>
            <p:nvPr/>
          </p:nvSpPr>
          <p:spPr>
            <a:xfrm>
              <a:off x="8235720" y="4770000"/>
              <a:ext cx="132120" cy="235800"/>
            </a:xfrm>
            <a:custGeom>
              <a:avLst/>
              <a:gdLst/>
              <a:ahLst/>
              <a:rect l="l" t="t"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tyle>
            <a:lnRef idx="0"/>
            <a:fillRef idx="0"/>
            <a:effectRef idx="0"/>
            <a:fontRef idx="minor"/>
          </p:style>
        </p:sp>
        <p:sp>
          <p:nvSpPr>
            <p:cNvPr id="296" name=""/>
            <p:cNvSpPr/>
            <p:nvPr/>
          </p:nvSpPr>
          <p:spPr>
            <a:xfrm>
              <a:off x="8261280" y="4817520"/>
              <a:ext cx="95400" cy="186120"/>
            </a:xfrm>
            <a:custGeom>
              <a:avLst/>
              <a:gdLst/>
              <a:ahLst/>
              <a:rect l="l" t="t"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tyle>
            <a:lnRef idx="0"/>
            <a:fillRef idx="0"/>
            <a:effectRef idx="0"/>
            <a:fontRef idx="minor"/>
          </p:style>
        </p:sp>
        <p:sp>
          <p:nvSpPr>
            <p:cNvPr id="297" name=""/>
            <p:cNvSpPr/>
            <p:nvPr/>
          </p:nvSpPr>
          <p:spPr>
            <a:xfrm>
              <a:off x="8506080" y="4770000"/>
              <a:ext cx="132840" cy="235800"/>
            </a:xfrm>
            <a:custGeom>
              <a:avLst/>
              <a:gdLst/>
              <a:ahLst/>
              <a:rect l="l" t="t"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tyle>
            <a:lnRef idx="0"/>
            <a:fillRef idx="0"/>
            <a:effectRef idx="0"/>
            <a:fontRef idx="minor"/>
          </p:style>
        </p:sp>
        <p:sp>
          <p:nvSpPr>
            <p:cNvPr id="298" name=""/>
            <p:cNvSpPr/>
            <p:nvPr/>
          </p:nvSpPr>
          <p:spPr>
            <a:xfrm>
              <a:off x="8517240" y="4817520"/>
              <a:ext cx="95400" cy="187200"/>
            </a:xfrm>
            <a:custGeom>
              <a:avLst/>
              <a:gdLst/>
              <a:ahLst/>
              <a:rect l="l" t="t"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tyle>
            <a:lnRef idx="0"/>
            <a:fillRef idx="0"/>
            <a:effectRef idx="0"/>
            <a:fontRef idx="minor"/>
          </p:style>
        </p:sp>
        <p:sp>
          <p:nvSpPr>
            <p:cNvPr id="299" name=""/>
            <p:cNvSpPr/>
            <p:nvPr/>
          </p:nvSpPr>
          <p:spPr>
            <a:xfrm>
              <a:off x="8257680" y="4914000"/>
              <a:ext cx="358920" cy="287640"/>
            </a:xfrm>
            <a:custGeom>
              <a:avLst/>
              <a:gdLst/>
              <a:ahLst/>
              <a:rect l="l" t="t"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tyle>
            <a:lnRef idx="0"/>
            <a:fillRef idx="0"/>
            <a:effectRef idx="0"/>
            <a:fontRef idx="minor"/>
          </p:style>
        </p:sp>
        <p:sp>
          <p:nvSpPr>
            <p:cNvPr id="300" name=""/>
            <p:cNvSpPr/>
            <p:nvPr/>
          </p:nvSpPr>
          <p:spPr>
            <a:xfrm>
              <a:off x="8281080" y="4953600"/>
              <a:ext cx="314280" cy="238320"/>
            </a:xfrm>
            <a:custGeom>
              <a:avLst/>
              <a:gdLst/>
              <a:ahLst/>
              <a:rect l="l" t="t"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tyle>
            <a:lnRef idx="0"/>
            <a:fillRef idx="0"/>
            <a:effectRef idx="0"/>
            <a:fontRef idx="minor"/>
          </p:style>
        </p:sp>
        <p:sp>
          <p:nvSpPr>
            <p:cNvPr id="301" name=""/>
            <p:cNvSpPr/>
            <p:nvPr/>
          </p:nvSpPr>
          <p:spPr>
            <a:xfrm>
              <a:off x="8363160" y="5124600"/>
              <a:ext cx="147240" cy="48600"/>
            </a:xfrm>
            <a:custGeom>
              <a:avLst/>
              <a:gdLst/>
              <a:ahLst/>
              <a:rect l="l" t="t"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tyle>
            <a:lnRef idx="0"/>
            <a:fillRef idx="0"/>
            <a:effectRef idx="0"/>
            <a:fontRef idx="minor"/>
          </p:style>
        </p:sp>
        <p:sp>
          <p:nvSpPr>
            <p:cNvPr id="302" name=""/>
            <p:cNvSpPr/>
            <p:nvPr/>
          </p:nvSpPr>
          <p:spPr>
            <a:xfrm>
              <a:off x="8310600" y="4988880"/>
              <a:ext cx="86040" cy="93960"/>
            </a:xfrm>
            <a:custGeom>
              <a:avLst/>
              <a:gdLst/>
              <a:ahLst/>
              <a:rect l="l" t="t"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tyle>
            <a:lnRef idx="0"/>
            <a:fillRef idx="0"/>
            <a:effectRef idx="0"/>
            <a:fontRef idx="minor"/>
          </p:style>
        </p:sp>
        <p:sp>
          <p:nvSpPr>
            <p:cNvPr id="303" name=""/>
            <p:cNvSpPr/>
            <p:nvPr/>
          </p:nvSpPr>
          <p:spPr>
            <a:xfrm>
              <a:off x="8305200" y="4983840"/>
              <a:ext cx="90000" cy="101520"/>
            </a:xfrm>
            <a:custGeom>
              <a:avLst/>
              <a:gdLst/>
              <a:ahLst/>
              <a:rect l="l" t="t"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tyle>
            <a:lnRef idx="0"/>
            <a:fillRef idx="0"/>
            <a:effectRef idx="0"/>
            <a:fontRef idx="minor"/>
          </p:style>
        </p:sp>
        <p:sp>
          <p:nvSpPr>
            <p:cNvPr id="304" name=""/>
            <p:cNvSpPr/>
            <p:nvPr/>
          </p:nvSpPr>
          <p:spPr>
            <a:xfrm>
              <a:off x="8333280" y="5011200"/>
              <a:ext cx="50040" cy="56520"/>
            </a:xfrm>
            <a:custGeom>
              <a:avLst/>
              <a:gdLst/>
              <a:ahLst/>
              <a:rect l="l" t="t"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05" name=""/>
            <p:cNvSpPr/>
            <p:nvPr/>
          </p:nvSpPr>
          <p:spPr>
            <a:xfrm>
              <a:off x="8477640" y="4988880"/>
              <a:ext cx="85680" cy="93960"/>
            </a:xfrm>
            <a:custGeom>
              <a:avLst/>
              <a:gdLst/>
              <a:ahLst/>
              <a:rect l="l" t="t"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tyle>
            <a:lnRef idx="0"/>
            <a:fillRef idx="0"/>
            <a:effectRef idx="0"/>
            <a:fontRef idx="minor"/>
          </p:style>
        </p:sp>
        <p:sp>
          <p:nvSpPr>
            <p:cNvPr id="306" name=""/>
            <p:cNvSpPr/>
            <p:nvPr/>
          </p:nvSpPr>
          <p:spPr>
            <a:xfrm>
              <a:off x="8478720" y="4984560"/>
              <a:ext cx="90720" cy="100080"/>
            </a:xfrm>
            <a:custGeom>
              <a:avLst/>
              <a:gdLst/>
              <a:ahLst/>
              <a:rect l="l" t="t"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tyle>
            <a:lnRef idx="0"/>
            <a:fillRef idx="0"/>
            <a:effectRef idx="0"/>
            <a:fontRef idx="minor"/>
          </p:style>
        </p:sp>
        <p:sp>
          <p:nvSpPr>
            <p:cNvPr id="307" name=""/>
            <p:cNvSpPr/>
            <p:nvPr/>
          </p:nvSpPr>
          <p:spPr>
            <a:xfrm>
              <a:off x="8491680" y="5011200"/>
              <a:ext cx="49680" cy="56520"/>
            </a:xfrm>
            <a:custGeom>
              <a:avLst/>
              <a:gdLst/>
              <a:ahLst/>
              <a:rect l="l" t="t"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08" name=""/>
            <p:cNvSpPr/>
            <p:nvPr/>
          </p:nvSpPr>
          <p:spPr>
            <a:xfrm>
              <a:off x="8412120" y="5113080"/>
              <a:ext cx="51120" cy="38520"/>
            </a:xfrm>
            <a:custGeom>
              <a:avLst/>
              <a:gdLst/>
              <a:ahLst/>
              <a:rect l="l" t="t"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09" name=""/>
            <p:cNvSpPr/>
            <p:nvPr/>
          </p:nvSpPr>
          <p:spPr>
            <a:xfrm>
              <a:off x="8340480" y="5079600"/>
              <a:ext cx="195120" cy="63000"/>
            </a:xfrm>
            <a:custGeom>
              <a:avLst/>
              <a:gdLst/>
              <a:ahLst/>
              <a:rect l="l" t="t"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10" name=""/>
            <p:cNvSpPr/>
            <p:nvPr/>
          </p:nvSpPr>
          <p:spPr>
            <a:xfrm>
              <a:off x="8400960" y="5067720"/>
              <a:ext cx="73800" cy="31680"/>
            </a:xfrm>
            <a:custGeom>
              <a:avLst/>
              <a:gdLst/>
              <a:ahLst/>
              <a:rect l="l" t="t"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tyle>
            <a:lnRef idx="0"/>
            <a:fillRef idx="0"/>
            <a:effectRef idx="0"/>
            <a:fontRef idx="minor"/>
          </p:style>
        </p:sp>
      </p:grpSp>
      <p:sp>
        <p:nvSpPr>
          <p:cNvPr id="311" name="PlaceHolder 1"/>
          <p:cNvSpPr>
            <a:spLocks noGrp="1"/>
          </p:cNvSpPr>
          <p:nvPr>
            <p:ph type="ftr" idx="10"/>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12" name="PlaceHolder 2"/>
          <p:cNvSpPr>
            <a:spLocks noGrp="1"/>
          </p:cNvSpPr>
          <p:nvPr>
            <p:ph type="sldNum" idx="11"/>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0F225844-A7F2-4233-AEE7-F8638D8CB446}" type="slidenum">
              <a:rPr b="0" lang="en-US" sz="1400" spc="-1" strike="noStrike">
                <a:latin typeface="Arial"/>
              </a:rPr>
              <a:t>&lt;number&gt;</a:t>
            </a:fld>
            <a:endParaRPr b="0" lang="en-US" sz="1400" spc="-1" strike="noStrike">
              <a:latin typeface="Noto Serif CJK JP"/>
            </a:endParaRPr>
          </a:p>
        </p:txBody>
      </p:sp>
      <p:sp>
        <p:nvSpPr>
          <p:cNvPr id="313" name="PlaceHolder 3"/>
          <p:cNvSpPr>
            <a:spLocks noGrp="1"/>
          </p:cNvSpPr>
          <p:nvPr>
            <p:ph type="dt" idx="12"/>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1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1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353" name=""/>
          <p:cNvGrpSpPr/>
          <p:nvPr/>
        </p:nvGrpSpPr>
        <p:grpSpPr>
          <a:xfrm>
            <a:off x="7560000" y="4590000"/>
            <a:ext cx="538920" cy="718920"/>
            <a:chOff x="7560000" y="4590000"/>
            <a:chExt cx="538920" cy="718920"/>
          </a:xfrm>
        </p:grpSpPr>
        <p:sp>
          <p:nvSpPr>
            <p:cNvPr id="354"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355"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356"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357"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358"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359"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360"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361"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362"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363"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364"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365"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366"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367"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368"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369"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370"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371"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372"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373"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374"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375"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376"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377" name=""/>
          <p:cNvGrpSpPr/>
          <p:nvPr/>
        </p:nvGrpSpPr>
        <p:grpSpPr>
          <a:xfrm>
            <a:off x="9090000" y="4770000"/>
            <a:ext cx="268920" cy="358920"/>
            <a:chOff x="9090000" y="4770000"/>
            <a:chExt cx="268920" cy="358920"/>
          </a:xfrm>
        </p:grpSpPr>
        <p:sp>
          <p:nvSpPr>
            <p:cNvPr id="378"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79"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380"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381"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382"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83"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84"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85"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386"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387"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388"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389"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390"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391"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392"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393"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394"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95"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396"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397"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98"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99"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00"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401" name="PlaceHolder 1"/>
          <p:cNvSpPr>
            <a:spLocks noGrp="1"/>
          </p:cNvSpPr>
          <p:nvPr>
            <p:ph type="ftr" idx="13"/>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02" name="PlaceHolder 2"/>
          <p:cNvSpPr>
            <a:spLocks noGrp="1"/>
          </p:cNvSpPr>
          <p:nvPr>
            <p:ph type="sldNum" idx="14"/>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4F2C80F1-726A-4F2F-BAAD-43CE230B730D}" type="slidenum">
              <a:rPr b="0" lang="en-US" sz="1400" spc="-1" strike="noStrike">
                <a:latin typeface="Arial"/>
              </a:rPr>
              <a:t>&lt;number&gt;</a:t>
            </a:fld>
            <a:endParaRPr b="0" lang="en-US" sz="1400" spc="-1" strike="noStrike">
              <a:latin typeface="Noto Serif CJK JP"/>
            </a:endParaRPr>
          </a:p>
        </p:txBody>
      </p:sp>
      <p:sp>
        <p:nvSpPr>
          <p:cNvPr id="403" name="PlaceHolder 3"/>
          <p:cNvSpPr>
            <a:spLocks noGrp="1"/>
          </p:cNvSpPr>
          <p:nvPr>
            <p:ph type="dt" idx="15"/>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0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0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443"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444"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445"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446"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447"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448"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449"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450"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451"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452" name=""/>
          <p:cNvGrpSpPr/>
          <p:nvPr/>
        </p:nvGrpSpPr>
        <p:grpSpPr>
          <a:xfrm>
            <a:off x="8640000" y="3690000"/>
            <a:ext cx="358920" cy="268920"/>
            <a:chOff x="8640000" y="3690000"/>
            <a:chExt cx="358920" cy="268920"/>
          </a:xfrm>
        </p:grpSpPr>
        <p:sp>
          <p:nvSpPr>
            <p:cNvPr id="453"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454"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455"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456"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457"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458"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459"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460"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461" name=""/>
          <p:cNvGrpSpPr/>
          <p:nvPr/>
        </p:nvGrpSpPr>
        <p:grpSpPr>
          <a:xfrm>
            <a:off x="9180000" y="3510000"/>
            <a:ext cx="358920" cy="268920"/>
            <a:chOff x="9180000" y="3510000"/>
            <a:chExt cx="358920" cy="268920"/>
          </a:xfrm>
        </p:grpSpPr>
        <p:sp>
          <p:nvSpPr>
            <p:cNvPr id="462"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463"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464"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465"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466"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467"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468"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469"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470" name="PlaceHolder 1"/>
          <p:cNvSpPr>
            <a:spLocks noGrp="1"/>
          </p:cNvSpPr>
          <p:nvPr>
            <p:ph type="ftr" idx="16"/>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71" name="PlaceHolder 2"/>
          <p:cNvSpPr>
            <a:spLocks noGrp="1"/>
          </p:cNvSpPr>
          <p:nvPr>
            <p:ph type="sldNum" idx="17"/>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959EF72-1BE8-4AA1-92B9-9E4BC05F0897}" type="slidenum">
              <a:rPr b="0" lang="en-US" sz="1400" spc="-1" strike="noStrike">
                <a:latin typeface="Arial"/>
              </a:rPr>
              <a:t>&lt;number&gt;</a:t>
            </a:fld>
            <a:endParaRPr b="0" lang="en-US" sz="1400" spc="-1" strike="noStrike">
              <a:latin typeface="Noto Serif CJK JP"/>
            </a:endParaRPr>
          </a:p>
        </p:txBody>
      </p:sp>
      <p:sp>
        <p:nvSpPr>
          <p:cNvPr id="472" name="PlaceHolder 3"/>
          <p:cNvSpPr>
            <a:spLocks noGrp="1"/>
          </p:cNvSpPr>
          <p:nvPr>
            <p:ph type="dt" idx="18"/>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7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512" name=""/>
          <p:cNvGrpSpPr/>
          <p:nvPr/>
        </p:nvGrpSpPr>
        <p:grpSpPr>
          <a:xfrm>
            <a:off x="7560000" y="4590000"/>
            <a:ext cx="538920" cy="718920"/>
            <a:chOff x="7560000" y="4590000"/>
            <a:chExt cx="538920" cy="718920"/>
          </a:xfrm>
        </p:grpSpPr>
        <p:sp>
          <p:nvSpPr>
            <p:cNvPr id="513"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14"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515"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516"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7"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518"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9"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20"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521"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522"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523"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524"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525"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526"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527"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528"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529"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30"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531"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532"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33"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34"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5"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536" name=""/>
          <p:cNvGrpSpPr/>
          <p:nvPr/>
        </p:nvGrpSpPr>
        <p:grpSpPr>
          <a:xfrm>
            <a:off x="9090000" y="4770000"/>
            <a:ext cx="268920" cy="358920"/>
            <a:chOff x="9090000" y="4770000"/>
            <a:chExt cx="268920" cy="358920"/>
          </a:xfrm>
        </p:grpSpPr>
        <p:sp>
          <p:nvSpPr>
            <p:cNvPr id="537"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8"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539"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540"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541"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42"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43"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44"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545"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546"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547"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548"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549"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550"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551"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552"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553"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54"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555"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556"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7"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8"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9"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560" name="PlaceHolder 1"/>
          <p:cNvSpPr>
            <a:spLocks noGrp="1"/>
          </p:cNvSpPr>
          <p:nvPr>
            <p:ph type="ftr" idx="19"/>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561" name="PlaceHolder 2"/>
          <p:cNvSpPr>
            <a:spLocks noGrp="1"/>
          </p:cNvSpPr>
          <p:nvPr>
            <p:ph type="sldNum" idx="20"/>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84457315-5ED9-4FF1-82A8-D7B65E445767}" type="slidenum">
              <a:rPr b="0" lang="en-US" sz="1400" spc="-1" strike="noStrike">
                <a:latin typeface="Arial"/>
              </a:rPr>
              <a:t>&lt;number&gt;</a:t>
            </a:fld>
            <a:endParaRPr b="0" lang="en-US" sz="1400" spc="-1" strike="noStrike">
              <a:latin typeface="Noto Serif CJK JP"/>
            </a:endParaRPr>
          </a:p>
        </p:txBody>
      </p:sp>
      <p:sp>
        <p:nvSpPr>
          <p:cNvPr id="562" name="PlaceHolder 3"/>
          <p:cNvSpPr>
            <a:spLocks noGrp="1"/>
          </p:cNvSpPr>
          <p:nvPr>
            <p:ph type="dt" idx="21"/>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5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602" name=""/>
          <p:cNvGrpSpPr/>
          <p:nvPr/>
        </p:nvGrpSpPr>
        <p:grpSpPr>
          <a:xfrm>
            <a:off x="7560000" y="4590000"/>
            <a:ext cx="538920" cy="718920"/>
            <a:chOff x="7560000" y="4590000"/>
            <a:chExt cx="538920" cy="718920"/>
          </a:xfrm>
        </p:grpSpPr>
        <p:sp>
          <p:nvSpPr>
            <p:cNvPr id="603"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04"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605"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606"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07"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608"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9"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10"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611"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612"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613"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614"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615"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616"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617"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618"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619"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20"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621"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622"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23"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24"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25"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626" name=""/>
          <p:cNvGrpSpPr/>
          <p:nvPr/>
        </p:nvGrpSpPr>
        <p:grpSpPr>
          <a:xfrm>
            <a:off x="9090000" y="4770000"/>
            <a:ext cx="268920" cy="358920"/>
            <a:chOff x="9090000" y="4770000"/>
            <a:chExt cx="268920" cy="358920"/>
          </a:xfrm>
        </p:grpSpPr>
        <p:sp>
          <p:nvSpPr>
            <p:cNvPr id="627"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8"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629"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630"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631"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32"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33"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34"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635"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636"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637"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638"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639"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640"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641"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642"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643"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44"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645"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646"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47"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8"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9"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650" name="PlaceHolder 1"/>
          <p:cNvSpPr>
            <a:spLocks noGrp="1"/>
          </p:cNvSpPr>
          <p:nvPr>
            <p:ph type="ftr" idx="22"/>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651" name="PlaceHolder 2"/>
          <p:cNvSpPr>
            <a:spLocks noGrp="1"/>
          </p:cNvSpPr>
          <p:nvPr>
            <p:ph type="sldNum" idx="23"/>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D660E38-74AA-44B1-AD85-EFCFE6E4EE3E}" type="slidenum">
              <a:rPr b="0" lang="en-US" sz="1400" spc="-1" strike="noStrike">
                <a:latin typeface="Arial"/>
              </a:rPr>
              <a:t>&lt;number&gt;</a:t>
            </a:fld>
            <a:endParaRPr b="0" lang="en-US" sz="1400" spc="-1" strike="noStrike">
              <a:latin typeface="Noto Serif CJK JP"/>
            </a:endParaRPr>
          </a:p>
        </p:txBody>
      </p:sp>
      <p:sp>
        <p:nvSpPr>
          <p:cNvPr id="652" name="PlaceHolder 3"/>
          <p:cNvSpPr>
            <a:spLocks noGrp="1"/>
          </p:cNvSpPr>
          <p:nvPr>
            <p:ph type="dt" idx="24"/>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65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5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692" name="PlaceHolder 2"/>
          <p:cNvSpPr>
            <a:spLocks noGrp="1"/>
          </p:cNvSpPr>
          <p:nvPr>
            <p:ph type="subTitle"/>
          </p:nvPr>
        </p:nvSpPr>
        <p:spPr>
          <a:xfrm>
            <a:off x="540000" y="1260000"/>
            <a:ext cx="8998920" cy="34189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a:t>
            </a:r>
            <a:r>
              <a:rPr b="0" lang="en-US" sz="4400" spc="-1" strike="noStrike">
                <a:latin typeface="Arial"/>
              </a:rPr>
              <a:t>RIM</a:t>
            </a:r>
            <a:r>
              <a:rPr b="0" lang="en-US" sz="4400" spc="-1" strike="noStrike">
                <a:latin typeface="Arial"/>
              </a:rPr>
              <a:t>A</a:t>
            </a:r>
            <a:r>
              <a:rPr b="0" lang="ja-JP" sz="4400" spc="-1" strike="noStrike">
                <a:latin typeface="Arial"/>
              </a:rPr>
              <a:t>モ</a:t>
            </a:r>
            <a:r>
              <a:rPr b="0" lang="ja-JP" sz="4400" spc="-1" strike="noStrike">
                <a:latin typeface="Arial"/>
              </a:rPr>
              <a:t>デ</a:t>
            </a:r>
            <a:r>
              <a:rPr b="0" lang="ja-JP" sz="4400" spc="-1" strike="noStrike">
                <a:latin typeface="Arial"/>
              </a:rPr>
              <a:t>ル</a:t>
            </a:r>
            <a:r>
              <a:rPr b="0" lang="ja-JP" sz="4400" spc="-1" strike="noStrike">
                <a:latin typeface="Arial"/>
              </a:rPr>
              <a:t>で</a:t>
            </a:r>
            <a:r>
              <a:rPr b="0" lang="ja-JP" sz="4400" spc="-1" strike="noStrike">
                <a:latin typeface="Arial"/>
              </a:rPr>
              <a:t>階</a:t>
            </a:r>
            <a:r>
              <a:rPr b="0" lang="ja-JP" sz="4400" spc="-1" strike="noStrike">
                <a:latin typeface="Arial"/>
              </a:rPr>
              <a:t>差</a:t>
            </a:r>
            <a:r>
              <a:rPr b="0" lang="ja-JP" sz="4400" spc="-1" strike="noStrike">
                <a:latin typeface="Arial"/>
              </a:rPr>
              <a:t>系</a:t>
            </a:r>
            <a:r>
              <a:rPr b="0" lang="ja-JP" sz="4400" spc="-1" strike="noStrike">
                <a:latin typeface="Arial"/>
              </a:rPr>
              <a:t>列</a:t>
            </a:r>
            <a:r>
              <a:rPr b="0" lang="ja-JP" sz="4400" spc="-1" strike="noStrike">
                <a:latin typeface="Arial"/>
              </a:rPr>
              <a:t>を</a:t>
            </a:r>
            <a:r>
              <a:rPr b="0" lang="ja-JP" sz="4400" spc="-1" strike="noStrike">
                <a:latin typeface="Arial"/>
              </a:rPr>
              <a:t>予</a:t>
            </a:r>
            <a:r>
              <a:rPr b="0" lang="ja-JP" sz="4400" spc="-1" strike="noStrike">
                <a:latin typeface="Arial"/>
              </a:rPr>
              <a:t>測</a:t>
            </a:r>
            <a:endParaRPr b="0" lang="en-US" sz="4400" spc="-1" strike="noStrike">
              <a:latin typeface="Arial"/>
            </a:endParaRPr>
          </a:p>
        </p:txBody>
      </p:sp>
      <p:graphicFrame>
        <p:nvGraphicFramePr>
          <p:cNvPr id="710" name=""/>
          <p:cNvGraphicFramePr/>
          <p:nvPr/>
        </p:nvGraphicFramePr>
        <p:xfrm>
          <a:off x="1800000" y="1754640"/>
          <a:ext cx="5771880" cy="233676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chor="t">
                      <a:noAutofit/>
                    </a:bodyPr>
                    <a:p>
                      <a:r>
                        <a:rPr b="0" lang="ja-JP" sz="1800" spc="-1" strike="noStrike">
                          <a:latin typeface="Arial"/>
                        </a:rPr>
                        <a:t>季節性な</a:t>
                      </a:r>
                      <a:r>
                        <a:rPr b="0" lang="ja-JP" sz="1800" spc="-1" strike="noStrike">
                          <a:latin typeface="Arial"/>
                        </a:rPr>
                        <a:t>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21.142710</a:t>
                      </a:r>
                      <a:r>
                        <a:rPr b="0" lang="en-US" sz="1800" spc="-1" strike="noStrike">
                          <a:latin typeface="Arial"/>
                        </a:rPr>
                        <a:t>56958414</a:t>
                      </a:r>
                      <a:r>
                        <a:rPr b="0" lang="en-US" sz="1800" spc="-1" strike="noStrike">
                          <a:latin typeface="Arial"/>
                        </a:rPr>
                        <a:t>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2878.3333</a:t>
                      </a:r>
                      <a:r>
                        <a:rPr b="0" lang="en-US" sz="1800" spc="-1" strike="noStrike">
                          <a:latin typeface="Arial"/>
                        </a:rPr>
                        <a:t>92906981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tIns="46800" bIns="46800" anchor="t">
                      <a:noAutofit/>
                    </a:bodyPr>
                    <a:p>
                      <a:r>
                        <a:rPr b="0" lang="ja-JP" sz="1800" spc="-1" strike="noStrike">
                          <a:latin typeface="Arial"/>
                        </a:rPr>
                        <a:t>季節性あ</a:t>
                      </a:r>
                      <a:r>
                        <a:rPr b="0" lang="ja-JP" sz="1800" spc="-1" strike="noStrike">
                          <a:latin typeface="Arial"/>
                        </a:rPr>
                        <a:t>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18.200873</a:t>
                      </a:r>
                      <a:r>
                        <a:rPr b="0" lang="en-US" sz="1800" spc="-1" strike="noStrike">
                          <a:latin typeface="Arial"/>
                        </a:rPr>
                        <a:t>53558311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2650.1216</a:t>
                      </a:r>
                      <a:r>
                        <a:rPr b="0" lang="en-US" sz="1800" spc="-1" strike="noStrike">
                          <a:latin typeface="Arial"/>
                        </a:rPr>
                        <a:t>59168074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694" name="PlaceHolder 2"/>
          <p:cNvSpPr>
            <a:spLocks noGrp="1"/>
          </p:cNvSpPr>
          <p:nvPr>
            <p:ph/>
          </p:nvPr>
        </p:nvSpPr>
        <p:spPr>
          <a:xfrm>
            <a:off x="1980000" y="1260000"/>
            <a:ext cx="4498920" cy="288000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696" name=""/>
          <p:cNvSpPr/>
          <p:nvPr/>
        </p:nvSpPr>
        <p:spPr>
          <a:xfrm>
            <a:off x="2160000" y="1260000"/>
            <a:ext cx="5400000" cy="252000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a:t>
            </a:r>
            <a:r>
              <a:rPr b="0" lang="ja-JP" sz="2400" spc="-1" strike="noStrike">
                <a:solidFill>
                  <a:srgbClr val="000000"/>
                </a:solidFill>
                <a:latin typeface="Arial"/>
                <a:ea typeface="DejaVu Sans"/>
              </a:rPr>
              <a:t>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a:t>
            </a:r>
            <a:r>
              <a:rPr b="0" lang="ja-JP" sz="2400" spc="-1" strike="noStrike">
                <a:solidFill>
                  <a:srgbClr val="000000"/>
                </a:solidFill>
                <a:latin typeface="Arial"/>
                <a:ea typeface="DejaVu Sans"/>
              </a:rPr>
              <a:t>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a:t>
            </a:r>
            <a:r>
              <a:rPr b="0" lang="ja-JP" sz="2400" spc="-1" strike="noStrike">
                <a:solidFill>
                  <a:srgbClr val="000000"/>
                </a:solidFill>
                <a:latin typeface="Arial"/>
                <a:ea typeface="DejaVu Sans"/>
              </a:rPr>
              <a:t>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698" name="PlaceHolder 2"/>
          <p:cNvSpPr>
            <a:spLocks noGrp="1"/>
          </p:cNvSpPr>
          <p:nvPr>
            <p:ph/>
          </p:nvPr>
        </p:nvSpPr>
        <p:spPr>
          <a:xfrm>
            <a:off x="1260000" y="1260000"/>
            <a:ext cx="7740000" cy="32389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月別のデータにまとめて解析。</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週単位での予測は行わない。</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ea typeface="Noto Sans CJK JP"/>
              </a:rPr>
              <a:t>株価の季節性は</a:t>
            </a:r>
            <a:r>
              <a:rPr b="0" lang="en-US" sz="3300" spc="-1" strike="noStrike">
                <a:latin typeface="Arial"/>
                <a:ea typeface="Noto Sans CJK JP"/>
              </a:rPr>
              <a:t>12</a:t>
            </a:r>
            <a:r>
              <a:rPr b="0" lang="ja-JP" sz="3300" spc="-1" strike="noStrike">
                <a:latin typeface="Arial"/>
                <a:ea typeface="Noto Sans CJK JP"/>
              </a:rPr>
              <a:t>ヶ月だが、</a:t>
            </a:r>
            <a:r>
              <a:rPr b="0" lang="en-US" sz="3300" spc="-1" strike="noStrike">
                <a:latin typeface="Arial"/>
                <a:ea typeface="Noto Sans CJK JP"/>
              </a:rPr>
              <a:t>1/100</a:t>
            </a:r>
            <a:r>
              <a:rPr b="0" lang="ja-JP" sz="3300" spc="-1" strike="noStrike">
                <a:latin typeface="Arial"/>
                <a:ea typeface="Noto Sans CJK JP"/>
              </a:rPr>
              <a:t>程度</a:t>
            </a:r>
            <a:endParaRPr b="0" lang="en-US" sz="3300" spc="-1" strike="noStrike">
              <a:latin typeface="Arial"/>
            </a:endParaRPr>
          </a:p>
        </p:txBody>
      </p:sp>
      <p:pic>
        <p:nvPicPr>
          <p:cNvPr id="700" name="" descr=""/>
          <p:cNvPicPr/>
          <p:nvPr/>
        </p:nvPicPr>
        <p:blipFill>
          <a:blip r:embed="rId1"/>
          <a:stretch/>
        </p:blipFill>
        <p:spPr>
          <a:xfrm>
            <a:off x="2160000" y="900000"/>
            <a:ext cx="6120000" cy="3824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702" name="" descr=""/>
          <p:cNvPicPr/>
          <p:nvPr/>
        </p:nvPicPr>
        <p:blipFill>
          <a:blip r:embed="rId1"/>
          <a:stretch/>
        </p:blipFill>
        <p:spPr>
          <a:xfrm>
            <a:off x="1620000" y="1079640"/>
            <a:ext cx="6774120" cy="3780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704" name="" descr=""/>
          <p:cNvPicPr/>
          <p:nvPr/>
        </p:nvPicPr>
        <p:blipFill>
          <a:blip r:embed="rId1"/>
          <a:stretch/>
        </p:blipFill>
        <p:spPr>
          <a:xfrm>
            <a:off x="0" y="1080000"/>
            <a:ext cx="9900000" cy="3299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706" name="" descr=""/>
          <p:cNvPicPr/>
          <p:nvPr/>
        </p:nvPicPr>
        <p:blipFill>
          <a:blip r:embed="rId1"/>
          <a:stretch/>
        </p:blipFill>
        <p:spPr>
          <a:xfrm>
            <a:off x="358560" y="1080000"/>
            <a:ext cx="9001440" cy="3499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708" name=""/>
          <p:cNvSpPr txBox="1"/>
          <p:nvPr/>
        </p:nvSpPr>
        <p:spPr>
          <a:xfrm>
            <a:off x="540000" y="1222200"/>
            <a:ext cx="9360000" cy="3637800"/>
          </a:xfrm>
          <a:prstGeom prst="rect">
            <a:avLst/>
          </a:prstGeom>
          <a:noFill/>
          <a:ln w="0">
            <a:noFill/>
          </a:ln>
        </p:spPr>
        <p:txBody>
          <a:bodyPr lIns="90000" rIns="90000" tIns="45000" bIns="45000" anchor="t">
            <a:noAutofit/>
          </a:bodyPr>
          <a:p>
            <a:r>
              <a:rPr b="0" lang="en-US" sz="1800" spc="-1" strike="noStrike">
                <a:latin typeface="Arial"/>
              </a:rPr>
              <a:t>ADF</a:t>
            </a:r>
            <a:r>
              <a:rPr b="0" lang="ja-JP" sz="1800" spc="-1" strike="noStrike">
                <a:latin typeface="Arial"/>
              </a:rPr>
              <a:t>検定で定常・非定常を調べる。</a:t>
            </a:r>
            <a:endParaRPr b="0" lang="en-US" sz="1800" spc="-1" strike="noStrike">
              <a:latin typeface="Arial"/>
            </a:endParaRPr>
          </a:p>
          <a:p>
            <a:endParaRPr b="0" lang="en-US" sz="1800" spc="-1" strike="noStrike">
              <a:latin typeface="Arial"/>
            </a:endParaRPr>
          </a:p>
          <a:p>
            <a:r>
              <a:rPr b="0" lang="en-US" sz="1800" spc="-1" strike="noStrike">
                <a:latin typeface="Arial"/>
              </a:rPr>
              <a:t>p-value &lt; 0.05</a:t>
            </a:r>
            <a:r>
              <a:rPr b="0" lang="ja-JP" sz="1800" spc="-1" strike="noStrike">
                <a:latin typeface="Arial"/>
              </a:rPr>
              <a:t>ならば、非定常</a:t>
            </a:r>
            <a:endParaRPr b="0" lang="en-US" sz="1800" spc="-1" strike="noStrike">
              <a:latin typeface="Arial"/>
            </a:endParaRPr>
          </a:p>
          <a:p>
            <a:r>
              <a:rPr b="0" lang="en-US" sz="1800" spc="-1" strike="noStrike">
                <a:latin typeface="Arial"/>
              </a:rPr>
              <a:t>0.0031</a:t>
            </a:r>
            <a:r>
              <a:rPr b="0" lang="en-US" sz="1800" spc="-1" strike="noStrike">
                <a:latin typeface="Arial"/>
              </a:rPr>
              <a:t>	</a:t>
            </a:r>
            <a:r>
              <a:rPr b="0" lang="ja-JP" sz="1800" spc="-1" strike="noStrike">
                <a:latin typeface="Arial"/>
              </a:rPr>
              <a:t>トレンド項あり（２次）、定数項あり</a:t>
            </a:r>
            <a:endParaRPr b="0" lang="en-US" sz="1800" spc="-1" strike="noStrike">
              <a:latin typeface="Arial"/>
            </a:endParaRPr>
          </a:p>
          <a:p>
            <a:pPr>
              <a:lnSpc>
                <a:spcPct val="100000"/>
              </a:lnSpc>
              <a:buNone/>
            </a:pPr>
            <a:r>
              <a:rPr b="0" lang="en-US" sz="1800" spc="-1" strike="noStrike">
                <a:latin typeface="Arial"/>
                <a:ea typeface="Noto Sans CJK JP"/>
              </a:rPr>
              <a:t>0.0010</a:t>
            </a:r>
            <a:r>
              <a:rPr b="0" lang="en-US" sz="1800" spc="-1" strike="noStrike">
                <a:latin typeface="Arial"/>
                <a:ea typeface="Noto Sans CJK JP"/>
              </a:rPr>
              <a:t>	</a:t>
            </a:r>
            <a:r>
              <a:rPr b="0" lang="ja-JP" sz="1800" spc="-1" strike="noStrike">
                <a:latin typeface="Arial"/>
              </a:rPr>
              <a:t>トレンド項あり（１次）、定数項あり</a:t>
            </a:r>
            <a:endParaRPr b="0" lang="en-US" sz="1800" spc="-1" strike="noStrike">
              <a:latin typeface="Arial"/>
            </a:endParaRPr>
          </a:p>
          <a:p>
            <a:r>
              <a:rPr b="0" lang="en-US" sz="1800" spc="-1" strike="noStrike">
                <a:latin typeface="Arial"/>
              </a:rPr>
              <a:t>0.0004</a:t>
            </a:r>
            <a:r>
              <a:rPr b="0" lang="en-US" sz="1800" spc="-1" strike="noStrike">
                <a:latin typeface="Arial"/>
              </a:rPr>
              <a:t>	</a:t>
            </a:r>
            <a:r>
              <a:rPr b="0" lang="ja-JP" sz="1800" spc="-1" strike="noStrike">
                <a:latin typeface="Arial"/>
              </a:rPr>
              <a:t>トレンド項なし、定数項あり</a:t>
            </a:r>
            <a:endParaRPr b="0" lang="en-US" sz="1800" spc="-1" strike="noStrike">
              <a:latin typeface="Arial"/>
            </a:endParaRPr>
          </a:p>
          <a:p>
            <a:r>
              <a:rPr b="0" lang="en-US" sz="1800" spc="-1" strike="noStrike">
                <a:latin typeface="Arial"/>
              </a:rPr>
              <a:t>0.0000</a:t>
            </a:r>
            <a:r>
              <a:rPr b="0" lang="en-US" sz="1800" spc="-1" strike="noStrike">
                <a:latin typeface="Arial"/>
              </a:rPr>
              <a:t>	</a:t>
            </a:r>
            <a:r>
              <a:rPr b="0" lang="ja-JP" sz="1800" spc="-1" strike="noStrike">
                <a:latin typeface="Arial"/>
              </a:rPr>
              <a:t>トレンド項なし、定数項なし</a:t>
            </a:r>
            <a:endParaRPr b="0" lang="en-US" sz="1800" spc="-1" strike="noStrike">
              <a:latin typeface="Arial"/>
            </a:endParaRPr>
          </a:p>
          <a:p>
            <a:endParaRPr b="0" lang="en-US" sz="1800" spc="-1" strike="noStrike">
              <a:latin typeface="Arial"/>
            </a:endParaRPr>
          </a:p>
          <a:p>
            <a:r>
              <a:rPr b="0" lang="en-US" sz="1800" spc="-1" strike="noStrike">
                <a:latin typeface="Arial"/>
              </a:rPr>
              <a:t>※</a:t>
            </a:r>
            <a:r>
              <a:rPr b="0" lang="ja-JP" sz="1800" spc="-1" strike="noStrike">
                <a:latin typeface="Arial"/>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2024-12-28T17:15:05Z</dcterms:modified>
  <cp:revision>23</cp:revision>
  <dc:subject/>
  <dc:title>Forestbird</dc:title>
</cp:coreProperties>
</file>

<file path=docProps/custom.xml><?xml version="1.0" encoding="utf-8"?>
<Properties xmlns="http://schemas.openxmlformats.org/officeDocument/2006/custom-properties" xmlns:vt="http://schemas.openxmlformats.org/officeDocument/2006/docPropsVTypes"/>
</file>