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A03DA0C-21A3-4328-84F1-FA01AEC85305}" type="slidenum">
              <a:t>&lt;#&gt;</a:t>
            </a:fld>
          </a:p>
        </p:txBody>
      </p:sp>
      <p:sp>
        <p:nvSpPr>
          <p:cNvPr id="4" name="PlaceHolder 3"/>
          <p:cNvSpPr>
            <a:spLocks noGrp="1"/>
          </p:cNvSpPr>
          <p:nvPr>
            <p:ph type="dt" idx="3"/>
          </p:nvPr>
        </p:nvSpPr>
        <p:spPr/>
        <p:txBody>
          <a:bodyPr/>
          <a:p>
            <a:r>
              <a:rPr lang="ja-JP"/>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D65A2DB-3A0B-4CA8-8F3C-3DDA929FC5F7}"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98A91B1-BD36-4EDF-ACC6-D55CF0E8CE6B}" type="slidenum">
              <a:t>&lt;#&gt;</a:t>
            </a:fld>
          </a:p>
        </p:txBody>
      </p:sp>
      <p:sp>
        <p:nvSpPr>
          <p:cNvPr id="9" name="PlaceHolder 8"/>
          <p:cNvSpPr>
            <a:spLocks noGrp="1"/>
          </p:cNvSpPr>
          <p:nvPr>
            <p:ph type="dt" idx="3"/>
          </p:nvPr>
        </p:nvSpPr>
        <p:spPr/>
        <p:txBody>
          <a:bodyPr/>
          <a:p>
            <a:r>
              <a:rPr lang="ja-JP"/>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67BA800-787B-4A5C-B2F5-E04DC0D90B40}" type="slidenum">
              <a:t>&lt;#&gt;</a:t>
            </a:fld>
          </a:p>
        </p:txBody>
      </p:sp>
      <p:sp>
        <p:nvSpPr>
          <p:cNvPr id="11" name="PlaceHolder 10"/>
          <p:cNvSpPr>
            <a:spLocks noGrp="1"/>
          </p:cNvSpPr>
          <p:nvPr>
            <p:ph type="dt" idx="3"/>
          </p:nvPr>
        </p:nvSpPr>
        <p:spPr/>
        <p:txBody>
          <a:bodyPr/>
          <a:p>
            <a:r>
              <a:rPr lang="ja-JP"/>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0D33C38-AD41-4805-A715-0D48829E3BCD}" type="slidenum">
              <a:t>&lt;#&gt;</a:t>
            </a:fld>
          </a:p>
        </p:txBody>
      </p:sp>
      <p:sp>
        <p:nvSpPr>
          <p:cNvPr id="4" name="PlaceHolder 3"/>
          <p:cNvSpPr>
            <a:spLocks noGrp="1"/>
          </p:cNvSpPr>
          <p:nvPr>
            <p:ph type="dt" idx="6"/>
          </p:nvPr>
        </p:nvSpPr>
        <p:spPr/>
        <p:txBody>
          <a:bodyPr/>
          <a:p>
            <a:r>
              <a:rPr lang="ja-JP"/>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F1EE7B6-D6E4-4AEA-92B1-E8718B11D638}"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7CEAD8A-285D-40E5-9E5A-B27094B9D25B}"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E9D525D-B91C-4A95-B1C6-A8C658169AB0}"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914FE8D-A952-44E3-BB63-8E7111640557}"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1590B05-3DE6-4076-A0A4-1B9592DE04F4}"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11871B5-80C3-4295-8AAE-B1245679A19A}"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2AA177A-3568-4850-84B1-33FE166BB507}"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BF06822-116C-4CB9-8262-DC98DA49C00A}"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3C2FEC9-B0D5-43D1-979C-D2E6B9C74E41}"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5D4000A-9FD1-4856-ADE2-D7D7F636C6B9}"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EC3E456-EEC4-42E0-B082-5A2577A9EDED}" type="slidenum">
              <a:t>&lt;#&gt;</a:t>
            </a:fld>
          </a:p>
        </p:txBody>
      </p:sp>
      <p:sp>
        <p:nvSpPr>
          <p:cNvPr id="9" name="PlaceHolder 8"/>
          <p:cNvSpPr>
            <a:spLocks noGrp="1"/>
          </p:cNvSpPr>
          <p:nvPr>
            <p:ph type="dt" idx="6"/>
          </p:nvPr>
        </p:nvSpPr>
        <p:spPr/>
        <p:txBody>
          <a:bodyPr/>
          <a:p>
            <a:r>
              <a:rPr lang="ja-JP"/>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8420358-097B-4B65-99E3-1D23AF3052E3}" type="slidenum">
              <a:t>&lt;#&gt;</a:t>
            </a:fld>
          </a:p>
        </p:txBody>
      </p:sp>
      <p:sp>
        <p:nvSpPr>
          <p:cNvPr id="11" name="PlaceHolder 10"/>
          <p:cNvSpPr>
            <a:spLocks noGrp="1"/>
          </p:cNvSpPr>
          <p:nvPr>
            <p:ph type="dt" idx="6"/>
          </p:nvPr>
        </p:nvSpPr>
        <p:spPr/>
        <p:txBody>
          <a:bodyPr/>
          <a:p>
            <a:r>
              <a:rPr lang="ja-JP"/>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FD88A9DA-237D-481A-AEAC-0A4F50B59184}" type="slidenum">
              <a:t>&lt;#&gt;</a:t>
            </a:fld>
          </a:p>
        </p:txBody>
      </p:sp>
      <p:sp>
        <p:nvSpPr>
          <p:cNvPr id="4" name="PlaceHolder 3"/>
          <p:cNvSpPr>
            <a:spLocks noGrp="1"/>
          </p:cNvSpPr>
          <p:nvPr>
            <p:ph type="dt" idx="9"/>
          </p:nvPr>
        </p:nvSpPr>
        <p:spPr/>
        <p:txBody>
          <a:bodyPr/>
          <a:p>
            <a:r>
              <a:rPr lang="ja-JP"/>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966B580-565E-4996-BE8C-82D01510B62F}"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E1DD3E9-2FB3-4634-920D-CCAC473B4DF5}"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BAA3EFA-2D36-4CA8-9572-43C346E2820C}"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E2AF06F-B85A-4A9E-8CA7-B4E53367A0FC}"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6D20C1A-3088-42D5-97D6-78E18430FA48}"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AC3F43C-4FBE-4BAC-8CB2-F9F06DD9BA92}"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B599679-1BBE-4C2A-95CF-0B1D83ECF576}"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246BFB8-A410-4723-9489-7523FB507043}"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AE11E28-2EE0-4912-AF33-5901E0B3B443}"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F9B7739-9939-455E-8F50-4A7DDF1BA68F}"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F72423B6-A9EF-4758-8E36-F9CD92232BA3}" type="slidenum">
              <a:t>&lt;#&gt;</a:t>
            </a:fld>
          </a:p>
        </p:txBody>
      </p:sp>
      <p:sp>
        <p:nvSpPr>
          <p:cNvPr id="9" name="PlaceHolder 8"/>
          <p:cNvSpPr>
            <a:spLocks noGrp="1"/>
          </p:cNvSpPr>
          <p:nvPr>
            <p:ph type="dt" idx="9"/>
          </p:nvPr>
        </p:nvSpPr>
        <p:spPr/>
        <p:txBody>
          <a:bodyPr/>
          <a:p>
            <a:r>
              <a:rPr lang="ja-JP"/>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7443095-C097-43F4-AF76-22DA9F3E3E2C}" type="slidenum">
              <a:t>&lt;#&gt;</a:t>
            </a:fld>
          </a:p>
        </p:txBody>
      </p:sp>
      <p:sp>
        <p:nvSpPr>
          <p:cNvPr id="11" name="PlaceHolder 10"/>
          <p:cNvSpPr>
            <a:spLocks noGrp="1"/>
          </p:cNvSpPr>
          <p:nvPr>
            <p:ph type="dt" idx="9"/>
          </p:nvPr>
        </p:nvSpPr>
        <p:spPr/>
        <p:txBody>
          <a:bodyPr/>
          <a:p>
            <a:r>
              <a:rPr lang="ja-JP"/>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E2B35B8D-46F7-4C29-99CF-031937E0917C}" type="slidenum">
              <a:t>&lt;#&gt;</a:t>
            </a:fld>
          </a:p>
        </p:txBody>
      </p:sp>
      <p:sp>
        <p:nvSpPr>
          <p:cNvPr id="4" name="PlaceHolder 3"/>
          <p:cNvSpPr>
            <a:spLocks noGrp="1"/>
          </p:cNvSpPr>
          <p:nvPr>
            <p:ph type="dt" idx="12"/>
          </p:nvPr>
        </p:nvSpPr>
        <p:spPr/>
        <p:txBody>
          <a:bodyPr/>
          <a:p>
            <a:r>
              <a:rPr lang="ja-JP"/>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A6710111-8D87-403E-BCAD-095FC3019EB8}"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8B83F34-13F7-484B-A99B-F99D0A144472}"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18FEA0F-06A8-44B0-A999-D75E40BEFCE1}"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1EB3B4CC-E30B-4025-8282-1DD7AA89BE33}"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F949EEA-5980-41E5-BE39-618467A7E0B5}"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4592470-586D-4060-9A23-12A85CB526E2}"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63E4AA2-FC0B-423B-81B0-002428D678F5}"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D7A0F70-1121-4396-A7B4-0419A241752D}"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6F8F9CB-37C7-4B8D-861E-12D6BE972695}"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9605A9B0-1EAC-40CA-B35C-E38CE74C7597}"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43C41CB6-FACC-4732-9D92-B46BBADB1DFD}" type="slidenum">
              <a:t>&lt;#&gt;</a:t>
            </a:fld>
          </a:p>
        </p:txBody>
      </p:sp>
      <p:sp>
        <p:nvSpPr>
          <p:cNvPr id="9" name="PlaceHolder 8"/>
          <p:cNvSpPr>
            <a:spLocks noGrp="1"/>
          </p:cNvSpPr>
          <p:nvPr>
            <p:ph type="dt" idx="12"/>
          </p:nvPr>
        </p:nvSpPr>
        <p:spPr/>
        <p:txBody>
          <a:bodyPr/>
          <a:p>
            <a:r>
              <a:rPr lang="ja-JP"/>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69D3A87-26A9-4F87-BB89-E5748FC9FC12}" type="slidenum">
              <a:t>&lt;#&gt;</a:t>
            </a:fld>
          </a:p>
        </p:txBody>
      </p:sp>
      <p:sp>
        <p:nvSpPr>
          <p:cNvPr id="11" name="PlaceHolder 10"/>
          <p:cNvSpPr>
            <a:spLocks noGrp="1"/>
          </p:cNvSpPr>
          <p:nvPr>
            <p:ph type="dt" idx="12"/>
          </p:nvPr>
        </p:nvSpPr>
        <p:spPr/>
        <p:txBody>
          <a:bodyPr/>
          <a:p>
            <a:r>
              <a:rPr lang="ja-JP"/>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757E70A4-1F78-42B8-A996-4A892898306F}" type="slidenum">
              <a:t>&lt;#&gt;</a:t>
            </a:fld>
          </a:p>
        </p:txBody>
      </p:sp>
      <p:sp>
        <p:nvSpPr>
          <p:cNvPr id="4" name="PlaceHolder 3"/>
          <p:cNvSpPr>
            <a:spLocks noGrp="1"/>
          </p:cNvSpPr>
          <p:nvPr>
            <p:ph type="dt" idx="15"/>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145ADC7-CE1B-4AA3-AA65-3F027BE3E30C}"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0CC81A7B-C7DA-43BD-A3C6-D28A29039C9F}"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DA661114-636A-4571-895E-D97D830434A9}"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9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B22DD714-A4A3-49CF-AC2C-6F88D15A18D3}"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285AC349-8B34-4BCF-A560-80195B3F602E}"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2694054-CB9E-400B-A976-381B3EC1889E}"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9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B4E3A3DD-00D3-4C6E-994C-E95CE94A1AEA}"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C9ED6E88-B228-4571-BC40-2DE8BCB635A3}"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37BA786A-D174-45C8-8641-63977F87EFA4}"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CA69C68D-6A76-45B5-BC02-8E261F83B2F1}"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6188BBB9-B1B0-400C-8874-9CE183BECE2E}" type="slidenum">
              <a:t>&lt;#&gt;</a:t>
            </a:fld>
          </a:p>
        </p:txBody>
      </p:sp>
      <p:sp>
        <p:nvSpPr>
          <p:cNvPr id="9" name="PlaceHolder 8"/>
          <p:cNvSpPr>
            <a:spLocks noGrp="1"/>
          </p:cNvSpPr>
          <p:nvPr>
            <p:ph type="dt" idx="15"/>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D4317C0-EC1F-45D1-9523-E80ADF060B16}"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BB8C3012-5686-4D96-929D-56207D8FDA20}" type="slidenum">
              <a:t>&lt;#&gt;</a:t>
            </a:fld>
          </a:p>
        </p:txBody>
      </p:sp>
      <p:sp>
        <p:nvSpPr>
          <p:cNvPr id="11" name="PlaceHolder 10"/>
          <p:cNvSpPr>
            <a:spLocks noGrp="1"/>
          </p:cNvSpPr>
          <p:nvPr>
            <p:ph type="dt" idx="15"/>
          </p:nvPr>
        </p:nvSpPr>
        <p:spPr/>
        <p:txBody>
          <a:bodyPr/>
          <a:p>
            <a:r>
              <a:rPr lang="ja-JP"/>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42B7B159-4B79-42AE-8697-99901E396C85}" type="slidenum">
              <a:t>&lt;#&gt;</a:t>
            </a:fld>
          </a:p>
        </p:txBody>
      </p:sp>
      <p:sp>
        <p:nvSpPr>
          <p:cNvPr id="4" name="PlaceHolder 3"/>
          <p:cNvSpPr>
            <a:spLocks noGrp="1"/>
          </p:cNvSpPr>
          <p:nvPr>
            <p:ph type="dt" idx="18"/>
          </p:nvPr>
        </p:nvSpPr>
        <p:spPr/>
        <p:txBody>
          <a:bodyPr/>
          <a:p>
            <a:r>
              <a:rPr lang="ja-JP"/>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21FC83F6-5EE2-45A7-B8B8-9A160A3CFE81}"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BD4606A0-7735-4A39-A1A2-7FF5D6CB4960}"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8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1B4FCEF-65C6-4BE7-BB15-2CAF5F9213AD}"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0A6A7F24-6195-4108-8ED3-E44CEA412B83}"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54ED0089-A988-4DAE-8EA5-CA065888C5A3}"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8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8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AA6E6F14-F3E3-4890-A7FE-85DA027E3C90}"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9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A3F0634B-5ECD-45D6-B10C-F87AD80425DB}"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02B33956-3E34-4425-A756-42EBDAF78338}"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3BA93FB-7271-4572-A3B2-599D29C839CC}"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22310E5-84D0-4922-9166-E304BFADD0E6}"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C216C134-8922-4ED1-8762-508BAF364A82}" type="slidenum">
              <a:t>&lt;#&gt;</a:t>
            </a:fld>
          </a:p>
        </p:txBody>
      </p:sp>
      <p:sp>
        <p:nvSpPr>
          <p:cNvPr id="9" name="PlaceHolder 8"/>
          <p:cNvSpPr>
            <a:spLocks noGrp="1"/>
          </p:cNvSpPr>
          <p:nvPr>
            <p:ph type="dt" idx="18"/>
          </p:nvPr>
        </p:nvSpPr>
        <p:spPr/>
        <p:txBody>
          <a:bodyPr/>
          <a:p>
            <a:r>
              <a:rPr lang="ja-JP"/>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CA87F7E2-0BCF-4F2B-9A89-4B24F43AC2AC}" type="slidenum">
              <a:t>&lt;#&gt;</a:t>
            </a:fld>
          </a:p>
        </p:txBody>
      </p:sp>
      <p:sp>
        <p:nvSpPr>
          <p:cNvPr id="11" name="PlaceHolder 10"/>
          <p:cNvSpPr>
            <a:spLocks noGrp="1"/>
          </p:cNvSpPr>
          <p:nvPr>
            <p:ph type="dt" idx="18"/>
          </p:nvPr>
        </p:nvSpPr>
        <p:spPr/>
        <p:txBody>
          <a:bodyPr/>
          <a:p>
            <a:r>
              <a:rPr lang="ja-JP"/>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AF6FBFB7-2732-4EEC-8F3A-7169A8B3BEE5}" type="slidenum">
              <a:t>&lt;#&gt;</a:t>
            </a:fld>
          </a:p>
        </p:txBody>
      </p:sp>
      <p:sp>
        <p:nvSpPr>
          <p:cNvPr id="4" name="PlaceHolder 3"/>
          <p:cNvSpPr>
            <a:spLocks noGrp="1"/>
          </p:cNvSpPr>
          <p:nvPr>
            <p:ph type="dt" idx="21"/>
          </p:nvPr>
        </p:nvSpPr>
        <p:spPr/>
        <p:txBody>
          <a:bodyPr/>
          <a:p>
            <a:r>
              <a:rPr lang="ja-JP"/>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591D38E6-160A-4D07-8568-C60F131B5076}"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B43DFB07-6637-4D13-B6FC-4560A920B62C}"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4627627D-E455-439B-B483-B445D9F435D7}"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76CA666A-BFF7-40B0-A99A-AF6D160A20A3}"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1FF67789-F987-43C8-B566-7C0921292BFA}"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3CF1BF2E-73C7-4A5E-B4E9-ED24DEF7600D}"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DC6343D-18CF-4F5C-9DC1-0192C08205FE}"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17088BBC-0698-4A1A-B691-BE8C184C9A53}"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CDE4FA9F-C3C4-4A98-BA58-1BDADA8DB83D}"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14E009CC-2225-461E-91BF-1BEFA22FF441}"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0CB3826B-95A7-417A-A5C5-65D29D336184}" type="slidenum">
              <a:t>&lt;#&gt;</a:t>
            </a:fld>
          </a:p>
        </p:txBody>
      </p:sp>
      <p:sp>
        <p:nvSpPr>
          <p:cNvPr id="9" name="PlaceHolder 8"/>
          <p:cNvSpPr>
            <a:spLocks noGrp="1"/>
          </p:cNvSpPr>
          <p:nvPr>
            <p:ph type="dt" idx="21"/>
          </p:nvPr>
        </p:nvSpPr>
        <p:spPr/>
        <p:txBody>
          <a:bodyPr/>
          <a:p>
            <a:r>
              <a:rPr lang="ja-JP"/>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0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EEE81535-C892-4BD5-9341-DA1079464850}" type="slidenum">
              <a:t>&lt;#&gt;</a:t>
            </a:fld>
          </a:p>
        </p:txBody>
      </p:sp>
      <p:sp>
        <p:nvSpPr>
          <p:cNvPr id="11" name="PlaceHolder 10"/>
          <p:cNvSpPr>
            <a:spLocks noGrp="1"/>
          </p:cNvSpPr>
          <p:nvPr>
            <p:ph type="dt" idx="21"/>
          </p:nvPr>
        </p:nvSpPr>
        <p:spPr/>
        <p:txBody>
          <a:bodyPr/>
          <a:p>
            <a:r>
              <a:rPr lang="ja-JP"/>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31367079-23CF-4024-95CE-B96746303D1B}" type="slidenum">
              <a:t>&lt;#&gt;</a:t>
            </a:fld>
          </a:p>
        </p:txBody>
      </p:sp>
      <p:sp>
        <p:nvSpPr>
          <p:cNvPr id="4" name="PlaceHolder 3"/>
          <p:cNvSpPr>
            <a:spLocks noGrp="1"/>
          </p:cNvSpPr>
          <p:nvPr>
            <p:ph type="dt" idx="24"/>
          </p:nvPr>
        </p:nvSpPr>
        <p:spPr/>
        <p:txBody>
          <a:bodyPr/>
          <a:p>
            <a:r>
              <a:rPr lang="ja-JP"/>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BE3FE062-EE88-4632-8D41-9F23A52FE1AF}"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F0101F2E-BB53-47DC-80A5-7CA1C593764C}"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090718C0-D5AB-4800-995A-90823B937287}"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21E4FD3E-931C-4E56-BE99-B42235AF5179}"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22CF8EF-3F20-4758-B4F9-21A87540CBAA}"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0D3C6926-4D2D-4C61-9CC3-47678359F71A}"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2E60E673-D423-4735-A5B6-A6B1327DDF10}"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CE0EB389-EB70-40AF-9B42-5150AB2CA22F}"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784C9162-0648-4C30-A51D-9E46D029915A}"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8790E8AC-BA5D-4BC0-8C45-A8DFC6CE441F}"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00B7E20D-03EA-44D4-9B0C-092709DE8197}" type="slidenum">
              <a:t>&lt;#&gt;</a:t>
            </a:fld>
          </a:p>
        </p:txBody>
      </p:sp>
      <p:sp>
        <p:nvSpPr>
          <p:cNvPr id="9" name="PlaceHolder 8"/>
          <p:cNvSpPr>
            <a:spLocks noGrp="1"/>
          </p:cNvSpPr>
          <p:nvPr>
            <p:ph type="dt" idx="24"/>
          </p:nvPr>
        </p:nvSpPr>
        <p:spPr/>
        <p:txBody>
          <a:bodyPr/>
          <a:p>
            <a:r>
              <a:rPr lang="ja-JP"/>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0D73B1BA-F833-4B8F-AC0C-E894CA1DC062}" type="slidenum">
              <a:t>&lt;#&gt;</a:t>
            </a:fld>
          </a:p>
        </p:txBody>
      </p:sp>
      <p:sp>
        <p:nvSpPr>
          <p:cNvPr id="11" name="PlaceHolder 10"/>
          <p:cNvSpPr>
            <a:spLocks noGrp="1"/>
          </p:cNvSpPr>
          <p:nvPr>
            <p:ph type="dt" idx="24"/>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1" name=""/>
          <p:cNvGrpSpPr/>
          <p:nvPr/>
        </p:nvGrpSpPr>
        <p:grpSpPr>
          <a:xfrm>
            <a:off x="2727360" y="4707720"/>
            <a:ext cx="505800" cy="662760"/>
            <a:chOff x="2727360" y="4707720"/>
            <a:chExt cx="505800" cy="662760"/>
          </a:xfrm>
        </p:grpSpPr>
        <p:sp>
          <p:nvSpPr>
            <p:cNvPr id="2" name=""/>
            <p:cNvSpPr/>
            <p:nvPr/>
          </p:nvSpPr>
          <p:spPr>
            <a:xfrm>
              <a:off x="3145680" y="5162760"/>
              <a:ext cx="87480" cy="95760"/>
            </a:xfrm>
            <a:custGeom>
              <a:avLst/>
              <a:gdLst/>
              <a:ahLst/>
              <a:rect l="l" t="t" r="r" b="b"/>
              <a:pathLst>
                <a:path w="247" h="270">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tyle>
            <a:lnRef idx="0"/>
            <a:fillRef idx="0"/>
            <a:effectRef idx="0"/>
            <a:fontRef idx="minor"/>
          </p:style>
        </p:sp>
        <p:sp>
          <p:nvSpPr>
            <p:cNvPr id="3" name=""/>
            <p:cNvSpPr/>
            <p:nvPr/>
          </p:nvSpPr>
          <p:spPr>
            <a:xfrm>
              <a:off x="3048480" y="5151600"/>
              <a:ext cx="152280" cy="192240"/>
            </a:xfrm>
            <a:custGeom>
              <a:avLst/>
              <a:gdLst/>
              <a:ahLst/>
              <a:rect l="l" t="t" r="r" b="b"/>
              <a:pathLst>
                <a:path w="427" h="538">
                  <a:moveTo>
                    <a:pt x="403" y="452"/>
                  </a:moveTo>
                  <a:cubicBezTo>
                    <a:pt x="495" y="104"/>
                    <a:pt x="301" y="151"/>
                    <a:pt x="250" y="0"/>
                  </a:cubicBezTo>
                  <a:cubicBezTo>
                    <a:pt x="177" y="36"/>
                    <a:pt x="104" y="71"/>
                    <a:pt x="31" y="107"/>
                  </a:cubicBezTo>
                  <a:cubicBezTo>
                    <a:pt x="31" y="104"/>
                    <a:pt x="-36" y="440"/>
                    <a:pt x="28" y="514"/>
                  </a:cubicBezTo>
                  <a:cubicBezTo>
                    <a:pt x="78" y="569"/>
                    <a:pt x="384" y="523"/>
                    <a:pt x="403" y="452"/>
                  </a:cubicBezTo>
                  <a:close/>
                </a:path>
              </a:pathLst>
            </a:custGeom>
            <a:solidFill>
              <a:srgbClr val="74b531"/>
            </a:solidFill>
            <a:ln w="0">
              <a:noFill/>
            </a:ln>
          </p:spPr>
          <p:style>
            <a:lnRef idx="0"/>
            <a:fillRef idx="0"/>
            <a:effectRef idx="0"/>
            <a:fontRef idx="minor"/>
          </p:style>
        </p:sp>
        <p:sp>
          <p:nvSpPr>
            <p:cNvPr id="4" name=""/>
            <p:cNvSpPr/>
            <p:nvPr/>
          </p:nvSpPr>
          <p:spPr>
            <a:xfrm>
              <a:off x="3059280" y="5259600"/>
              <a:ext cx="89640" cy="45720"/>
            </a:xfrm>
            <a:custGeom>
              <a:avLst/>
              <a:gdLst/>
              <a:ahLst/>
              <a:rect l="l" t="t" r="r" b="b"/>
              <a:pathLst>
                <a:path w="253" h="131">
                  <a:moveTo>
                    <a:pt x="34" y="63"/>
                  </a:moveTo>
                  <a:cubicBezTo>
                    <a:pt x="52" y="44"/>
                    <a:pt x="74" y="26"/>
                    <a:pt x="99" y="17"/>
                  </a:cubicBezTo>
                  <a:cubicBezTo>
                    <a:pt x="148" y="-5"/>
                    <a:pt x="204" y="-5"/>
                    <a:pt x="253" y="14"/>
                  </a:cubicBezTo>
                  <a:cubicBezTo>
                    <a:pt x="200" y="14"/>
                    <a:pt x="154" y="17"/>
                    <a:pt x="108" y="38"/>
                  </a:cubicBezTo>
                  <a:cubicBezTo>
                    <a:pt x="87" y="47"/>
                    <a:pt x="65" y="60"/>
                    <a:pt x="47" y="75"/>
                  </a:cubicBezTo>
                  <a:cubicBezTo>
                    <a:pt x="31" y="91"/>
                    <a:pt x="13" y="109"/>
                    <a:pt x="0" y="131"/>
                  </a:cubicBezTo>
                  <a:cubicBezTo>
                    <a:pt x="4" y="106"/>
                    <a:pt x="15" y="81"/>
                    <a:pt x="34" y="63"/>
                  </a:cubicBezTo>
                  <a:close/>
                </a:path>
              </a:pathLst>
            </a:custGeom>
            <a:solidFill>
              <a:srgbClr val="74b531"/>
            </a:solidFill>
            <a:ln w="0">
              <a:noFill/>
            </a:ln>
          </p:spPr>
          <p:style>
            <a:lnRef idx="0"/>
            <a:fillRef idx="0"/>
            <a:effectRef idx="0"/>
            <a:fontRef idx="minor"/>
          </p:style>
        </p:sp>
        <p:sp>
          <p:nvSpPr>
            <p:cNvPr id="5" name=""/>
            <p:cNvSpPr/>
            <p:nvPr/>
          </p:nvSpPr>
          <p:spPr>
            <a:xfrm>
              <a:off x="2947680" y="5136120"/>
              <a:ext cx="129600" cy="234360"/>
            </a:xfrm>
            <a:custGeom>
              <a:avLst/>
              <a:gdLst/>
              <a:ahLst/>
              <a:rect l="l" t="t" r="r" b="b"/>
              <a:pathLst>
                <a:path w="364" h="655">
                  <a:moveTo>
                    <a:pt x="290" y="615"/>
                  </a:moveTo>
                  <a:cubicBezTo>
                    <a:pt x="364" y="538"/>
                    <a:pt x="361" y="197"/>
                    <a:pt x="364" y="27"/>
                  </a:cubicBezTo>
                  <a:cubicBezTo>
                    <a:pt x="259" y="18"/>
                    <a:pt x="154" y="9"/>
                    <a:pt x="50" y="0"/>
                  </a:cubicBezTo>
                  <a:cubicBezTo>
                    <a:pt x="47" y="0"/>
                    <a:pt x="-39" y="541"/>
                    <a:pt x="22" y="615"/>
                  </a:cubicBezTo>
                  <a:cubicBezTo>
                    <a:pt x="68" y="670"/>
                    <a:pt x="238" y="667"/>
                    <a:pt x="290" y="615"/>
                  </a:cubicBezTo>
                  <a:close/>
                </a:path>
              </a:pathLst>
            </a:custGeom>
            <a:solidFill>
              <a:srgbClr val="74b531"/>
            </a:solidFill>
            <a:ln w="0">
              <a:noFill/>
            </a:ln>
          </p:spPr>
          <p:style>
            <a:lnRef idx="0"/>
            <a:fillRef idx="0"/>
            <a:effectRef idx="0"/>
            <a:fontRef idx="minor"/>
          </p:style>
        </p:sp>
        <p:sp>
          <p:nvSpPr>
            <p:cNvPr id="6" name=""/>
            <p:cNvSpPr/>
            <p:nvPr/>
          </p:nvSpPr>
          <p:spPr>
            <a:xfrm>
              <a:off x="2832840" y="5136120"/>
              <a:ext cx="129600" cy="234360"/>
            </a:xfrm>
            <a:custGeom>
              <a:avLst/>
              <a:gdLst/>
              <a:ahLst/>
              <a:rect l="l" t="t" r="r" b="b"/>
              <a:pathLst>
                <a:path w="364" h="655">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tyle>
            <a:lnRef idx="0"/>
            <a:fillRef idx="0"/>
            <a:effectRef idx="0"/>
            <a:fontRef idx="minor"/>
          </p:style>
        </p:sp>
        <p:sp>
          <p:nvSpPr>
            <p:cNvPr id="7" name=""/>
            <p:cNvSpPr/>
            <p:nvPr/>
          </p:nvSpPr>
          <p:spPr>
            <a:xfrm>
              <a:off x="2951280" y="5262120"/>
              <a:ext cx="7560" cy="93960"/>
            </a:xfrm>
            <a:custGeom>
              <a:avLst/>
              <a:gdLst/>
              <a:ahLst/>
              <a:rect l="l" t="t" r="r" b="b"/>
              <a:pathLst>
                <a:path w="25" h="265">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tyle>
            <a:lnRef idx="0"/>
            <a:fillRef idx="0"/>
            <a:effectRef idx="0"/>
            <a:fontRef idx="minor"/>
          </p:style>
        </p:sp>
        <p:sp>
          <p:nvSpPr>
            <p:cNvPr id="8" name=""/>
            <p:cNvSpPr/>
            <p:nvPr/>
          </p:nvSpPr>
          <p:spPr>
            <a:xfrm>
              <a:off x="2855880" y="5127120"/>
              <a:ext cx="198000" cy="191160"/>
            </a:xfrm>
            <a:custGeom>
              <a:avLst/>
              <a:gdLst/>
              <a:ahLst/>
              <a:rect l="l" t="t" r="r" b="b"/>
              <a:pathLst>
                <a:path w="554" h="535">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tyle>
            <a:lnRef idx="0"/>
            <a:fillRef idx="0"/>
            <a:effectRef idx="0"/>
            <a:fontRef idx="minor"/>
          </p:style>
        </p:sp>
        <p:sp>
          <p:nvSpPr>
            <p:cNvPr id="9" name=""/>
            <p:cNvSpPr/>
            <p:nvPr/>
          </p:nvSpPr>
          <p:spPr>
            <a:xfrm>
              <a:off x="3033000" y="4707720"/>
              <a:ext cx="148680" cy="289800"/>
            </a:xfrm>
            <a:custGeom>
              <a:avLst/>
              <a:gdLst/>
              <a:ahLst/>
              <a:rect l="l" t="t" r="r" b="b"/>
              <a:pathLst>
                <a:path w="417" h="809">
                  <a:moveTo>
                    <a:pt x="37" y="354"/>
                  </a:moveTo>
                  <a:cubicBezTo>
                    <a:pt x="21" y="677"/>
                    <a:pt x="12" y="629"/>
                    <a:pt x="0" y="766"/>
                  </a:cubicBezTo>
                  <a:cubicBezTo>
                    <a:pt x="57" y="780"/>
                    <a:pt x="115" y="795"/>
                    <a:pt x="172" y="809"/>
                  </a:cubicBezTo>
                  <a:cubicBezTo>
                    <a:pt x="243" y="686"/>
                    <a:pt x="163" y="778"/>
                    <a:pt x="384" y="440"/>
                  </a:cubicBezTo>
                  <a:cubicBezTo>
                    <a:pt x="464" y="314"/>
                    <a:pt x="378" y="18"/>
                    <a:pt x="329" y="0"/>
                  </a:cubicBezTo>
                  <a:cubicBezTo>
                    <a:pt x="298" y="-9"/>
                    <a:pt x="43" y="188"/>
                    <a:pt x="37" y="354"/>
                  </a:cubicBezTo>
                  <a:close/>
                </a:path>
              </a:pathLst>
            </a:custGeom>
            <a:solidFill>
              <a:srgbClr val="74b531"/>
            </a:solidFill>
            <a:ln w="0">
              <a:noFill/>
            </a:ln>
          </p:spPr>
          <p:style>
            <a:lnRef idx="0"/>
            <a:fillRef idx="0"/>
            <a:effectRef idx="0"/>
            <a:fontRef idx="minor"/>
          </p:style>
        </p:sp>
        <p:sp>
          <p:nvSpPr>
            <p:cNvPr id="10" name=""/>
            <p:cNvSpPr/>
            <p:nvPr/>
          </p:nvSpPr>
          <p:spPr>
            <a:xfrm>
              <a:off x="3044880" y="4766040"/>
              <a:ext cx="107640" cy="228960"/>
            </a:xfrm>
            <a:custGeom>
              <a:avLst/>
              <a:gdLst/>
              <a:ahLst/>
              <a:rect l="l" t="t" r="r" b="b"/>
              <a:pathLst>
                <a:path w="303" h="640">
                  <a:moveTo>
                    <a:pt x="77" y="210"/>
                  </a:moveTo>
                  <a:cubicBezTo>
                    <a:pt x="19" y="523"/>
                    <a:pt x="26" y="478"/>
                    <a:pt x="0" y="612"/>
                  </a:cubicBezTo>
                  <a:cubicBezTo>
                    <a:pt x="38" y="622"/>
                    <a:pt x="76" y="631"/>
                    <a:pt x="114" y="640"/>
                  </a:cubicBezTo>
                  <a:cubicBezTo>
                    <a:pt x="169" y="513"/>
                    <a:pt x="114" y="618"/>
                    <a:pt x="280" y="258"/>
                  </a:cubicBezTo>
                  <a:cubicBezTo>
                    <a:pt x="324" y="167"/>
                    <a:pt x="299" y="16"/>
                    <a:pt x="253" y="1"/>
                  </a:cubicBezTo>
                  <a:cubicBezTo>
                    <a:pt x="222" y="-8"/>
                    <a:pt x="102" y="81"/>
                    <a:pt x="77" y="210"/>
                  </a:cubicBezTo>
                  <a:close/>
                </a:path>
              </a:pathLst>
            </a:custGeom>
            <a:solidFill>
              <a:srgbClr val="74b531"/>
            </a:solidFill>
            <a:ln w="0">
              <a:noFill/>
            </a:ln>
          </p:spPr>
          <p:style>
            <a:lnRef idx="0"/>
            <a:fillRef idx="0"/>
            <a:effectRef idx="0"/>
            <a:fontRef idx="minor"/>
          </p:style>
        </p:sp>
        <p:sp>
          <p:nvSpPr>
            <p:cNvPr id="11" name=""/>
            <p:cNvSpPr/>
            <p:nvPr/>
          </p:nvSpPr>
          <p:spPr>
            <a:xfrm>
              <a:off x="2727360" y="4707720"/>
              <a:ext cx="149400" cy="289800"/>
            </a:xfrm>
            <a:custGeom>
              <a:avLst/>
              <a:gdLst/>
              <a:ahLst/>
              <a:rect l="l" t="t" r="r" b="b"/>
              <a:pathLst>
                <a:path w="419" h="809">
                  <a:moveTo>
                    <a:pt x="382" y="354"/>
                  </a:moveTo>
                  <a:cubicBezTo>
                    <a:pt x="397" y="677"/>
                    <a:pt x="406" y="629"/>
                    <a:pt x="419" y="766"/>
                  </a:cubicBezTo>
                  <a:cubicBezTo>
                    <a:pt x="361" y="780"/>
                    <a:pt x="304" y="795"/>
                    <a:pt x="247" y="809"/>
                  </a:cubicBezTo>
                  <a:cubicBezTo>
                    <a:pt x="176" y="686"/>
                    <a:pt x="256" y="778"/>
                    <a:pt x="34" y="440"/>
                  </a:cubicBezTo>
                  <a:cubicBezTo>
                    <a:pt x="-49" y="314"/>
                    <a:pt x="40" y="18"/>
                    <a:pt x="90" y="0"/>
                  </a:cubicBezTo>
                  <a:cubicBezTo>
                    <a:pt x="120" y="-9"/>
                    <a:pt x="376" y="188"/>
                    <a:pt x="382" y="354"/>
                  </a:cubicBezTo>
                  <a:close/>
                </a:path>
              </a:pathLst>
            </a:custGeom>
            <a:solidFill>
              <a:srgbClr val="74b531"/>
            </a:solidFill>
            <a:ln w="0">
              <a:noFill/>
            </a:ln>
          </p:spPr>
          <p:style>
            <a:lnRef idx="0"/>
            <a:fillRef idx="0"/>
            <a:effectRef idx="0"/>
            <a:fontRef idx="minor"/>
          </p:style>
        </p:sp>
        <p:sp>
          <p:nvSpPr>
            <p:cNvPr id="12" name=""/>
            <p:cNvSpPr/>
            <p:nvPr/>
          </p:nvSpPr>
          <p:spPr>
            <a:xfrm>
              <a:off x="2756880" y="4766040"/>
              <a:ext cx="107640" cy="230040"/>
            </a:xfrm>
            <a:custGeom>
              <a:avLst/>
              <a:gdLst/>
              <a:ahLst/>
              <a:rect l="l" t="t" r="r" b="b"/>
              <a:pathLst>
                <a:path w="303" h="643">
                  <a:moveTo>
                    <a:pt x="226" y="210"/>
                  </a:moveTo>
                  <a:cubicBezTo>
                    <a:pt x="285" y="523"/>
                    <a:pt x="277" y="478"/>
                    <a:pt x="303" y="612"/>
                  </a:cubicBezTo>
                  <a:cubicBezTo>
                    <a:pt x="266" y="623"/>
                    <a:pt x="229" y="633"/>
                    <a:pt x="192" y="643"/>
                  </a:cubicBezTo>
                  <a:cubicBezTo>
                    <a:pt x="136" y="516"/>
                    <a:pt x="192" y="622"/>
                    <a:pt x="23" y="262"/>
                  </a:cubicBezTo>
                  <a:cubicBezTo>
                    <a:pt x="-20" y="167"/>
                    <a:pt x="1" y="16"/>
                    <a:pt x="51" y="1"/>
                  </a:cubicBezTo>
                  <a:cubicBezTo>
                    <a:pt x="81" y="-8"/>
                    <a:pt x="201" y="81"/>
                    <a:pt x="226" y="210"/>
                  </a:cubicBezTo>
                  <a:close/>
                </a:path>
              </a:pathLst>
            </a:custGeom>
            <a:solidFill>
              <a:srgbClr val="74b531"/>
            </a:solidFill>
            <a:ln w="0">
              <a:noFill/>
            </a:ln>
          </p:spPr>
          <p:style>
            <a:lnRef idx="0"/>
            <a:fillRef idx="0"/>
            <a:effectRef idx="0"/>
            <a:fontRef idx="minor"/>
          </p:style>
        </p:sp>
        <p:sp>
          <p:nvSpPr>
            <p:cNvPr id="13" name=""/>
            <p:cNvSpPr/>
            <p:nvPr/>
          </p:nvSpPr>
          <p:spPr>
            <a:xfrm>
              <a:off x="2752560" y="4884840"/>
              <a:ext cx="404280" cy="354240"/>
            </a:xfrm>
            <a:custGeom>
              <a:avLst/>
              <a:gdLst/>
              <a:ahLst/>
              <a:rect l="l" t="t" r="r" b="b"/>
              <a:pathLst>
                <a:path w="1127" h="988">
                  <a:moveTo>
                    <a:pt x="564" y="0"/>
                  </a:moveTo>
                  <a:cubicBezTo>
                    <a:pt x="874" y="0"/>
                    <a:pt x="1016" y="133"/>
                    <a:pt x="1016" y="317"/>
                  </a:cubicBezTo>
                  <a:cubicBezTo>
                    <a:pt x="1016" y="471"/>
                    <a:pt x="1249" y="699"/>
                    <a:pt x="1040" y="849"/>
                  </a:cubicBezTo>
                  <a:cubicBezTo>
                    <a:pt x="939" y="923"/>
                    <a:pt x="766" y="988"/>
                    <a:pt x="564" y="988"/>
                  </a:cubicBezTo>
                  <a:cubicBezTo>
                    <a:pt x="361" y="988"/>
                    <a:pt x="189" y="923"/>
                    <a:pt x="87" y="849"/>
                  </a:cubicBezTo>
                  <a:cubicBezTo>
                    <a:pt x="-122" y="696"/>
                    <a:pt x="112" y="471"/>
                    <a:pt x="112" y="317"/>
                  </a:cubicBezTo>
                  <a:cubicBezTo>
                    <a:pt x="112" y="133"/>
                    <a:pt x="250" y="0"/>
                    <a:pt x="564" y="0"/>
                  </a:cubicBezTo>
                  <a:close/>
                </a:path>
              </a:pathLst>
            </a:custGeom>
            <a:solidFill>
              <a:srgbClr val="74b531"/>
            </a:solidFill>
            <a:ln w="0">
              <a:noFill/>
            </a:ln>
          </p:spPr>
          <p:style>
            <a:lnRef idx="0"/>
            <a:fillRef idx="0"/>
            <a:effectRef idx="0"/>
            <a:fontRef idx="minor"/>
          </p:style>
        </p:sp>
        <p:sp>
          <p:nvSpPr>
            <p:cNvPr id="14" name=""/>
            <p:cNvSpPr/>
            <p:nvPr/>
          </p:nvSpPr>
          <p:spPr>
            <a:xfrm>
              <a:off x="2777040" y="4933440"/>
              <a:ext cx="353160" cy="293040"/>
            </a:xfrm>
            <a:custGeom>
              <a:avLst/>
              <a:gdLst/>
              <a:ahLst/>
              <a:rect l="l" t="t" r="r" b="b"/>
              <a:pathLst>
                <a:path w="985" h="818">
                  <a:moveTo>
                    <a:pt x="536" y="28"/>
                  </a:moveTo>
                  <a:cubicBezTo>
                    <a:pt x="509" y="-9"/>
                    <a:pt x="484" y="-9"/>
                    <a:pt x="456" y="28"/>
                  </a:cubicBezTo>
                  <a:cubicBezTo>
                    <a:pt x="392" y="111"/>
                    <a:pt x="290" y="290"/>
                    <a:pt x="284" y="438"/>
                  </a:cubicBezTo>
                  <a:cubicBezTo>
                    <a:pt x="167" y="422"/>
                    <a:pt x="35" y="428"/>
                    <a:pt x="7" y="490"/>
                  </a:cubicBezTo>
                  <a:cubicBezTo>
                    <a:pt x="-45" y="612"/>
                    <a:pt x="201" y="818"/>
                    <a:pt x="493" y="818"/>
                  </a:cubicBezTo>
                  <a:cubicBezTo>
                    <a:pt x="789" y="818"/>
                    <a:pt x="1031" y="612"/>
                    <a:pt x="978" y="490"/>
                  </a:cubicBezTo>
                  <a:cubicBezTo>
                    <a:pt x="958" y="428"/>
                    <a:pt x="822" y="422"/>
                    <a:pt x="709" y="438"/>
                  </a:cubicBezTo>
                  <a:cubicBezTo>
                    <a:pt x="702" y="290"/>
                    <a:pt x="601" y="111"/>
                    <a:pt x="536" y="28"/>
                  </a:cubicBezTo>
                  <a:close/>
                </a:path>
              </a:pathLst>
            </a:custGeom>
            <a:solidFill>
              <a:srgbClr val="74b531"/>
            </a:solidFill>
            <a:ln w="0">
              <a:noFill/>
            </a:ln>
          </p:spPr>
          <p:style>
            <a:lnRef idx="0"/>
            <a:fillRef idx="0"/>
            <a:effectRef idx="0"/>
            <a:fontRef idx="minor"/>
          </p:style>
        </p:sp>
        <p:sp>
          <p:nvSpPr>
            <p:cNvPr id="15" name=""/>
            <p:cNvSpPr/>
            <p:nvPr/>
          </p:nvSpPr>
          <p:spPr>
            <a:xfrm>
              <a:off x="2871720" y="5143680"/>
              <a:ext cx="166320" cy="59400"/>
            </a:xfrm>
            <a:custGeom>
              <a:avLst/>
              <a:gdLst/>
              <a:ahLst/>
              <a:rect l="l" t="t" r="r" b="b"/>
              <a:pathLst>
                <a:path w="466" h="169">
                  <a:moveTo>
                    <a:pt x="372" y="62"/>
                  </a:moveTo>
                  <a:cubicBezTo>
                    <a:pt x="338" y="65"/>
                    <a:pt x="301" y="56"/>
                    <a:pt x="273" y="37"/>
                  </a:cubicBezTo>
                  <a:cubicBezTo>
                    <a:pt x="258" y="28"/>
                    <a:pt x="246" y="16"/>
                    <a:pt x="233" y="0"/>
                  </a:cubicBezTo>
                  <a:cubicBezTo>
                    <a:pt x="224" y="16"/>
                    <a:pt x="209" y="28"/>
                    <a:pt x="193" y="37"/>
                  </a:cubicBezTo>
                  <a:cubicBezTo>
                    <a:pt x="162" y="56"/>
                    <a:pt x="129" y="65"/>
                    <a:pt x="95" y="62"/>
                  </a:cubicBezTo>
                  <a:cubicBezTo>
                    <a:pt x="61" y="62"/>
                    <a:pt x="27" y="49"/>
                    <a:pt x="2" y="28"/>
                  </a:cubicBezTo>
                  <a:cubicBezTo>
                    <a:pt x="-13" y="16"/>
                    <a:pt x="67" y="169"/>
                    <a:pt x="233" y="169"/>
                  </a:cubicBezTo>
                  <a:cubicBezTo>
                    <a:pt x="399" y="169"/>
                    <a:pt x="479" y="16"/>
                    <a:pt x="464" y="28"/>
                  </a:cubicBezTo>
                  <a:cubicBezTo>
                    <a:pt x="439" y="46"/>
                    <a:pt x="406" y="59"/>
                    <a:pt x="372" y="62"/>
                  </a:cubicBezTo>
                  <a:close/>
                </a:path>
              </a:pathLst>
            </a:custGeom>
            <a:solidFill>
              <a:srgbClr val="74b531"/>
            </a:solidFill>
            <a:ln w="0">
              <a:noFill/>
            </a:ln>
          </p:spPr>
          <p:style>
            <a:lnRef idx="0"/>
            <a:fillRef idx="0"/>
            <a:effectRef idx="0"/>
            <a:fontRef idx="minor"/>
          </p:style>
        </p:sp>
        <p:sp>
          <p:nvSpPr>
            <p:cNvPr id="16" name=""/>
            <p:cNvSpPr/>
            <p:nvPr/>
          </p:nvSpPr>
          <p:spPr>
            <a:xfrm>
              <a:off x="3000240" y="4977000"/>
              <a:ext cx="96840" cy="115560"/>
            </a:xfrm>
            <a:custGeom>
              <a:avLst/>
              <a:gdLst/>
              <a:ahLst/>
              <a:rect l="l" t="t" r="r" b="b"/>
              <a:pathLst>
                <a:path w="273" h="325">
                  <a:moveTo>
                    <a:pt x="95" y="9"/>
                  </a:moveTo>
                  <a:cubicBezTo>
                    <a:pt x="187" y="-28"/>
                    <a:pt x="249" y="61"/>
                    <a:pt x="264" y="110"/>
                  </a:cubicBezTo>
                  <a:cubicBezTo>
                    <a:pt x="289" y="184"/>
                    <a:pt x="258" y="267"/>
                    <a:pt x="249" y="286"/>
                  </a:cubicBezTo>
                  <a:cubicBezTo>
                    <a:pt x="242" y="298"/>
                    <a:pt x="175" y="357"/>
                    <a:pt x="24" y="301"/>
                  </a:cubicBezTo>
                  <a:cubicBezTo>
                    <a:pt x="27" y="301"/>
                    <a:pt x="-13" y="218"/>
                    <a:pt x="5" y="141"/>
                  </a:cubicBezTo>
                  <a:cubicBezTo>
                    <a:pt x="35" y="97"/>
                    <a:pt x="15" y="40"/>
                    <a:pt x="95" y="9"/>
                  </a:cubicBezTo>
                  <a:close/>
                </a:path>
              </a:pathLst>
            </a:custGeom>
            <a:solidFill>
              <a:srgbClr val="74b531"/>
            </a:solidFill>
            <a:ln w="0">
              <a:noFill/>
            </a:ln>
          </p:spPr>
          <p:style>
            <a:lnRef idx="0"/>
            <a:fillRef idx="0"/>
            <a:effectRef idx="0"/>
            <a:fontRef idx="minor"/>
          </p:style>
        </p:sp>
        <p:sp>
          <p:nvSpPr>
            <p:cNvPr id="17" name=""/>
            <p:cNvSpPr/>
            <p:nvPr/>
          </p:nvSpPr>
          <p:spPr>
            <a:xfrm>
              <a:off x="3001680" y="4970520"/>
              <a:ext cx="101520" cy="124920"/>
            </a:xfrm>
            <a:custGeom>
              <a:avLst/>
              <a:gdLst/>
              <a:ahLst/>
              <a:rect l="l" t="t" r="r" b="b"/>
              <a:pathLst>
                <a:path w="286" h="351">
                  <a:moveTo>
                    <a:pt x="34" y="57"/>
                  </a:moveTo>
                  <a:cubicBezTo>
                    <a:pt x="47" y="41"/>
                    <a:pt x="59" y="29"/>
                    <a:pt x="74" y="20"/>
                  </a:cubicBezTo>
                  <a:cubicBezTo>
                    <a:pt x="80" y="14"/>
                    <a:pt x="90" y="10"/>
                    <a:pt x="99" y="7"/>
                  </a:cubicBezTo>
                  <a:cubicBezTo>
                    <a:pt x="108" y="4"/>
                    <a:pt x="117" y="1"/>
                    <a:pt x="127" y="1"/>
                  </a:cubicBezTo>
                  <a:cubicBezTo>
                    <a:pt x="164" y="-5"/>
                    <a:pt x="200" y="14"/>
                    <a:pt x="225" y="38"/>
                  </a:cubicBezTo>
                  <a:cubicBezTo>
                    <a:pt x="250" y="63"/>
                    <a:pt x="270" y="98"/>
                    <a:pt x="280" y="134"/>
                  </a:cubicBezTo>
                  <a:cubicBezTo>
                    <a:pt x="289" y="171"/>
                    <a:pt x="287" y="210"/>
                    <a:pt x="277" y="247"/>
                  </a:cubicBezTo>
                  <a:cubicBezTo>
                    <a:pt x="274" y="266"/>
                    <a:pt x="268" y="284"/>
                    <a:pt x="259" y="300"/>
                  </a:cubicBezTo>
                  <a:cubicBezTo>
                    <a:pt x="258" y="302"/>
                    <a:pt x="257" y="304"/>
                    <a:pt x="256" y="306"/>
                  </a:cubicBezTo>
                  <a:cubicBezTo>
                    <a:pt x="256" y="309"/>
                    <a:pt x="256" y="312"/>
                    <a:pt x="256" y="315"/>
                  </a:cubicBezTo>
                  <a:cubicBezTo>
                    <a:pt x="255" y="316"/>
                    <a:pt x="254" y="317"/>
                    <a:pt x="253" y="318"/>
                  </a:cubicBezTo>
                  <a:cubicBezTo>
                    <a:pt x="250" y="321"/>
                    <a:pt x="247" y="324"/>
                    <a:pt x="240" y="327"/>
                  </a:cubicBezTo>
                  <a:cubicBezTo>
                    <a:pt x="231" y="334"/>
                    <a:pt x="225" y="337"/>
                    <a:pt x="216" y="340"/>
                  </a:cubicBezTo>
                  <a:cubicBezTo>
                    <a:pt x="182" y="352"/>
                    <a:pt x="148" y="352"/>
                    <a:pt x="114" y="349"/>
                  </a:cubicBezTo>
                  <a:cubicBezTo>
                    <a:pt x="80" y="343"/>
                    <a:pt x="50" y="334"/>
                    <a:pt x="19" y="318"/>
                  </a:cubicBezTo>
                  <a:cubicBezTo>
                    <a:pt x="50" y="324"/>
                    <a:pt x="83" y="334"/>
                    <a:pt x="114" y="334"/>
                  </a:cubicBezTo>
                  <a:cubicBezTo>
                    <a:pt x="144" y="334"/>
                    <a:pt x="179" y="330"/>
                    <a:pt x="207" y="318"/>
                  </a:cubicBezTo>
                  <a:cubicBezTo>
                    <a:pt x="213" y="315"/>
                    <a:pt x="219" y="312"/>
                    <a:pt x="225" y="306"/>
                  </a:cubicBezTo>
                  <a:cubicBezTo>
                    <a:pt x="228" y="303"/>
                    <a:pt x="231" y="303"/>
                    <a:pt x="231" y="300"/>
                  </a:cubicBezTo>
                  <a:cubicBezTo>
                    <a:pt x="232" y="298"/>
                    <a:pt x="233" y="296"/>
                    <a:pt x="234" y="294"/>
                  </a:cubicBezTo>
                  <a:cubicBezTo>
                    <a:pt x="240" y="278"/>
                    <a:pt x="244" y="263"/>
                    <a:pt x="250" y="247"/>
                  </a:cubicBezTo>
                  <a:cubicBezTo>
                    <a:pt x="256" y="214"/>
                    <a:pt x="259" y="180"/>
                    <a:pt x="250" y="149"/>
                  </a:cubicBezTo>
                  <a:cubicBezTo>
                    <a:pt x="244" y="118"/>
                    <a:pt x="225" y="90"/>
                    <a:pt x="204" y="69"/>
                  </a:cubicBezTo>
                  <a:cubicBezTo>
                    <a:pt x="182" y="47"/>
                    <a:pt x="154" y="32"/>
                    <a:pt x="127" y="35"/>
                  </a:cubicBezTo>
                  <a:cubicBezTo>
                    <a:pt x="120" y="35"/>
                    <a:pt x="111" y="35"/>
                    <a:pt x="105" y="38"/>
                  </a:cubicBezTo>
                  <a:cubicBezTo>
                    <a:pt x="99" y="41"/>
                    <a:pt x="90" y="41"/>
                    <a:pt x="84" y="44"/>
                  </a:cubicBezTo>
                  <a:cubicBezTo>
                    <a:pt x="68" y="50"/>
                    <a:pt x="56" y="60"/>
                    <a:pt x="47" y="72"/>
                  </a:cubicBezTo>
                  <a:cubicBezTo>
                    <a:pt x="25" y="90"/>
                    <a:pt x="10" y="121"/>
                    <a:pt x="0" y="158"/>
                  </a:cubicBezTo>
                  <a:cubicBezTo>
                    <a:pt x="0" y="121"/>
                    <a:pt x="13" y="87"/>
                    <a:pt x="34" y="57"/>
                  </a:cubicBezTo>
                  <a:close/>
                </a:path>
              </a:pathLst>
            </a:custGeom>
            <a:solidFill>
              <a:srgbClr val="74b531"/>
            </a:solidFill>
            <a:ln w="0">
              <a:noFill/>
            </a:ln>
          </p:spPr>
          <p:style>
            <a:lnRef idx="0"/>
            <a:fillRef idx="0"/>
            <a:effectRef idx="0"/>
            <a:fontRef idx="minor"/>
          </p:style>
        </p:sp>
        <p:sp>
          <p:nvSpPr>
            <p:cNvPr id="18" name=""/>
            <p:cNvSpPr/>
            <p:nvPr/>
          </p:nvSpPr>
          <p:spPr>
            <a:xfrm>
              <a:off x="3015000" y="5004720"/>
              <a:ext cx="56160" cy="69120"/>
            </a:xfrm>
            <a:custGeom>
              <a:avLst/>
              <a:gdLst/>
              <a:ahLst/>
              <a:rect l="l" t="t" r="r" b="b"/>
              <a:pathLst>
                <a:path w="160" h="196">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tyle>
            <a:lnRef idx="0"/>
            <a:fillRef idx="0"/>
            <a:effectRef idx="0"/>
            <a:fontRef idx="minor"/>
          </p:style>
        </p:sp>
        <p:sp>
          <p:nvSpPr>
            <p:cNvPr id="19" name=""/>
            <p:cNvSpPr/>
            <p:nvPr/>
          </p:nvSpPr>
          <p:spPr>
            <a:xfrm>
              <a:off x="2812680" y="4977000"/>
              <a:ext cx="95760" cy="115560"/>
            </a:xfrm>
            <a:custGeom>
              <a:avLst/>
              <a:gdLst/>
              <a:ahLst/>
              <a:rect l="l" t="t" r="r" b="b"/>
              <a:pathLst>
                <a:path w="270" h="325">
                  <a:moveTo>
                    <a:pt x="178" y="9"/>
                  </a:moveTo>
                  <a:cubicBezTo>
                    <a:pt x="86" y="-28"/>
                    <a:pt x="25" y="61"/>
                    <a:pt x="10" y="110"/>
                  </a:cubicBezTo>
                  <a:cubicBezTo>
                    <a:pt x="-15" y="184"/>
                    <a:pt x="15" y="267"/>
                    <a:pt x="25" y="286"/>
                  </a:cubicBezTo>
                  <a:cubicBezTo>
                    <a:pt x="30" y="298"/>
                    <a:pt x="99" y="357"/>
                    <a:pt x="249" y="301"/>
                  </a:cubicBezTo>
                  <a:cubicBezTo>
                    <a:pt x="245" y="301"/>
                    <a:pt x="282" y="218"/>
                    <a:pt x="267" y="141"/>
                  </a:cubicBezTo>
                  <a:cubicBezTo>
                    <a:pt x="238" y="97"/>
                    <a:pt x="258" y="40"/>
                    <a:pt x="178" y="9"/>
                  </a:cubicBezTo>
                  <a:close/>
                </a:path>
              </a:pathLst>
            </a:custGeom>
            <a:solidFill>
              <a:srgbClr val="74b531"/>
            </a:solidFill>
            <a:ln w="0">
              <a:noFill/>
            </a:ln>
          </p:spPr>
          <p:style>
            <a:lnRef idx="0"/>
            <a:fillRef idx="0"/>
            <a:effectRef idx="0"/>
            <a:fontRef idx="minor"/>
          </p:style>
        </p:sp>
        <p:sp>
          <p:nvSpPr>
            <p:cNvPr id="20" name=""/>
            <p:cNvSpPr/>
            <p:nvPr/>
          </p:nvSpPr>
          <p:spPr>
            <a:xfrm>
              <a:off x="2805840" y="4971600"/>
              <a:ext cx="101880" cy="123120"/>
            </a:xfrm>
            <a:custGeom>
              <a:avLst/>
              <a:gdLst/>
              <a:ahLst/>
              <a:rect l="l" t="t" r="r" b="b"/>
              <a:pathLst>
                <a:path w="287" h="346">
                  <a:moveTo>
                    <a:pt x="241" y="66"/>
                  </a:moveTo>
                  <a:cubicBezTo>
                    <a:pt x="229" y="54"/>
                    <a:pt x="216" y="44"/>
                    <a:pt x="204" y="38"/>
                  </a:cubicBezTo>
                  <a:cubicBezTo>
                    <a:pt x="198" y="35"/>
                    <a:pt x="189" y="32"/>
                    <a:pt x="182" y="32"/>
                  </a:cubicBezTo>
                  <a:cubicBezTo>
                    <a:pt x="176" y="29"/>
                    <a:pt x="167" y="29"/>
                    <a:pt x="161" y="29"/>
                  </a:cubicBezTo>
                  <a:cubicBezTo>
                    <a:pt x="133" y="29"/>
                    <a:pt x="102" y="41"/>
                    <a:pt x="84" y="63"/>
                  </a:cubicBezTo>
                  <a:cubicBezTo>
                    <a:pt x="62" y="84"/>
                    <a:pt x="44" y="115"/>
                    <a:pt x="38" y="143"/>
                  </a:cubicBezTo>
                  <a:cubicBezTo>
                    <a:pt x="32" y="174"/>
                    <a:pt x="32" y="207"/>
                    <a:pt x="38" y="241"/>
                  </a:cubicBezTo>
                  <a:cubicBezTo>
                    <a:pt x="41" y="257"/>
                    <a:pt x="47" y="275"/>
                    <a:pt x="53" y="287"/>
                  </a:cubicBezTo>
                  <a:cubicBezTo>
                    <a:pt x="54" y="289"/>
                    <a:pt x="55" y="292"/>
                    <a:pt x="56" y="294"/>
                  </a:cubicBezTo>
                  <a:cubicBezTo>
                    <a:pt x="59" y="297"/>
                    <a:pt x="62" y="297"/>
                    <a:pt x="62" y="300"/>
                  </a:cubicBezTo>
                  <a:cubicBezTo>
                    <a:pt x="69" y="303"/>
                    <a:pt x="75" y="309"/>
                    <a:pt x="81" y="312"/>
                  </a:cubicBezTo>
                  <a:cubicBezTo>
                    <a:pt x="109" y="324"/>
                    <a:pt x="139" y="331"/>
                    <a:pt x="173" y="327"/>
                  </a:cubicBezTo>
                  <a:cubicBezTo>
                    <a:pt x="204" y="327"/>
                    <a:pt x="238" y="321"/>
                    <a:pt x="269" y="312"/>
                  </a:cubicBezTo>
                  <a:cubicBezTo>
                    <a:pt x="238" y="327"/>
                    <a:pt x="207" y="337"/>
                    <a:pt x="173" y="343"/>
                  </a:cubicBezTo>
                  <a:cubicBezTo>
                    <a:pt x="139" y="349"/>
                    <a:pt x="105" y="346"/>
                    <a:pt x="72" y="334"/>
                  </a:cubicBezTo>
                  <a:cubicBezTo>
                    <a:pt x="62" y="331"/>
                    <a:pt x="56" y="327"/>
                    <a:pt x="47" y="321"/>
                  </a:cubicBezTo>
                  <a:cubicBezTo>
                    <a:pt x="44" y="318"/>
                    <a:pt x="38" y="315"/>
                    <a:pt x="35" y="312"/>
                  </a:cubicBezTo>
                  <a:cubicBezTo>
                    <a:pt x="34" y="311"/>
                    <a:pt x="33" y="310"/>
                    <a:pt x="32" y="309"/>
                  </a:cubicBezTo>
                  <a:cubicBezTo>
                    <a:pt x="31" y="308"/>
                    <a:pt x="30" y="307"/>
                    <a:pt x="29" y="306"/>
                  </a:cubicBezTo>
                  <a:cubicBezTo>
                    <a:pt x="29" y="305"/>
                    <a:pt x="29" y="304"/>
                    <a:pt x="29" y="303"/>
                  </a:cubicBezTo>
                  <a:cubicBezTo>
                    <a:pt x="28" y="302"/>
                    <a:pt x="27" y="301"/>
                    <a:pt x="25" y="300"/>
                  </a:cubicBezTo>
                  <a:cubicBezTo>
                    <a:pt x="19" y="281"/>
                    <a:pt x="13" y="266"/>
                    <a:pt x="7" y="247"/>
                  </a:cubicBezTo>
                  <a:cubicBezTo>
                    <a:pt x="-2" y="211"/>
                    <a:pt x="-2" y="174"/>
                    <a:pt x="4" y="134"/>
                  </a:cubicBezTo>
                  <a:cubicBezTo>
                    <a:pt x="13" y="97"/>
                    <a:pt x="35" y="63"/>
                    <a:pt x="59" y="38"/>
                  </a:cubicBezTo>
                  <a:cubicBezTo>
                    <a:pt x="87" y="14"/>
                    <a:pt x="121" y="-5"/>
                    <a:pt x="158" y="1"/>
                  </a:cubicBezTo>
                  <a:cubicBezTo>
                    <a:pt x="167" y="1"/>
                    <a:pt x="176" y="4"/>
                    <a:pt x="185" y="7"/>
                  </a:cubicBezTo>
                  <a:cubicBezTo>
                    <a:pt x="195" y="11"/>
                    <a:pt x="201" y="14"/>
                    <a:pt x="210" y="20"/>
                  </a:cubicBezTo>
                  <a:cubicBezTo>
                    <a:pt x="225" y="29"/>
                    <a:pt x="238" y="41"/>
                    <a:pt x="250" y="57"/>
                  </a:cubicBezTo>
                  <a:cubicBezTo>
                    <a:pt x="272" y="81"/>
                    <a:pt x="284" y="118"/>
                    <a:pt x="287" y="155"/>
                  </a:cubicBezTo>
                  <a:cubicBezTo>
                    <a:pt x="278" y="121"/>
                    <a:pt x="265" y="87"/>
                    <a:pt x="241" y="66"/>
                  </a:cubicBezTo>
                  <a:close/>
                </a:path>
              </a:pathLst>
            </a:custGeom>
            <a:solidFill>
              <a:srgbClr val="74b531"/>
            </a:solidFill>
            <a:ln w="0">
              <a:noFill/>
            </a:ln>
          </p:spPr>
          <p:style>
            <a:lnRef idx="0"/>
            <a:fillRef idx="0"/>
            <a:effectRef idx="0"/>
            <a:fontRef idx="minor"/>
          </p:style>
        </p:sp>
        <p:sp>
          <p:nvSpPr>
            <p:cNvPr id="21" name=""/>
            <p:cNvSpPr/>
            <p:nvPr/>
          </p:nvSpPr>
          <p:spPr>
            <a:xfrm>
              <a:off x="2837160" y="5004720"/>
              <a:ext cx="56160" cy="69120"/>
            </a:xfrm>
            <a:custGeom>
              <a:avLst/>
              <a:gdLst/>
              <a:ahLst/>
              <a:rect l="l" t="t" r="r" b="b"/>
              <a:pathLst>
                <a:path w="160" h="196">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tyle>
            <a:lnRef idx="0"/>
            <a:fillRef idx="0"/>
            <a:effectRef idx="0"/>
            <a:fontRef idx="minor"/>
          </p:style>
        </p:sp>
        <p:sp>
          <p:nvSpPr>
            <p:cNvPr id="22" name=""/>
            <p:cNvSpPr/>
            <p:nvPr/>
          </p:nvSpPr>
          <p:spPr>
            <a:xfrm>
              <a:off x="2925720" y="5129280"/>
              <a:ext cx="57240" cy="47520"/>
            </a:xfrm>
            <a:custGeom>
              <a:avLst/>
              <a:gdLst/>
              <a:ahLst/>
              <a:rect l="l" t="t" r="r" b="b"/>
              <a:pathLst>
                <a:path w="163" h="136">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tyle>
            <a:lnRef idx="0"/>
            <a:fillRef idx="0"/>
            <a:effectRef idx="0"/>
            <a:fontRef idx="minor"/>
          </p:style>
        </p:sp>
        <p:sp>
          <p:nvSpPr>
            <p:cNvPr id="23" name=""/>
            <p:cNvSpPr/>
            <p:nvPr/>
          </p:nvSpPr>
          <p:spPr>
            <a:xfrm>
              <a:off x="2843640" y="5088240"/>
              <a:ext cx="220320" cy="77760"/>
            </a:xfrm>
            <a:custGeom>
              <a:avLst/>
              <a:gdLst/>
              <a:ahLst/>
              <a:rect l="l" t="t" r="r" b="b"/>
              <a:pathLst>
                <a:path w="616" h="220">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tyle>
            <a:lnRef idx="0"/>
            <a:fillRef idx="0"/>
            <a:effectRef idx="0"/>
            <a:fontRef idx="minor"/>
          </p:style>
        </p:sp>
        <p:sp>
          <p:nvSpPr>
            <p:cNvPr id="24" name=""/>
            <p:cNvSpPr/>
            <p:nvPr/>
          </p:nvSpPr>
          <p:spPr>
            <a:xfrm>
              <a:off x="2912040" y="5073840"/>
              <a:ext cx="83160" cy="38520"/>
            </a:xfrm>
            <a:custGeom>
              <a:avLst/>
              <a:gdLst/>
              <a:ahLst/>
              <a:rect l="l" t="t" r="r" b="b"/>
              <a:pathLst>
                <a:path w="235" h="111">
                  <a:moveTo>
                    <a:pt x="117" y="0"/>
                  </a:moveTo>
                  <a:cubicBezTo>
                    <a:pt x="96" y="0"/>
                    <a:pt x="31" y="0"/>
                    <a:pt x="6" y="19"/>
                  </a:cubicBezTo>
                  <a:cubicBezTo>
                    <a:pt x="-9" y="31"/>
                    <a:pt x="3" y="62"/>
                    <a:pt x="43" y="90"/>
                  </a:cubicBezTo>
                  <a:cubicBezTo>
                    <a:pt x="71" y="108"/>
                    <a:pt x="96" y="111"/>
                    <a:pt x="114" y="111"/>
                  </a:cubicBezTo>
                  <a:cubicBezTo>
                    <a:pt x="136" y="111"/>
                    <a:pt x="160" y="105"/>
                    <a:pt x="185" y="90"/>
                  </a:cubicBezTo>
                  <a:cubicBezTo>
                    <a:pt x="234" y="62"/>
                    <a:pt x="243" y="31"/>
                    <a:pt x="228" y="19"/>
                  </a:cubicBezTo>
                  <a:cubicBezTo>
                    <a:pt x="206" y="0"/>
                    <a:pt x="139" y="0"/>
                    <a:pt x="117" y="0"/>
                  </a:cubicBezTo>
                  <a:close/>
                </a:path>
              </a:pathLst>
            </a:custGeom>
            <a:solidFill>
              <a:srgbClr val="74b531"/>
            </a:solidFill>
            <a:ln w="0">
              <a:noFill/>
            </a:ln>
          </p:spPr>
          <p:style>
            <a:lnRef idx="0"/>
            <a:fillRef idx="0"/>
            <a:effectRef idx="0"/>
            <a:fontRef idx="minor"/>
          </p:style>
        </p:sp>
      </p:grpSp>
      <p:grpSp>
        <p:nvGrpSpPr>
          <p:cNvPr id="25" name=""/>
          <p:cNvGrpSpPr/>
          <p:nvPr/>
        </p:nvGrpSpPr>
        <p:grpSpPr>
          <a:xfrm>
            <a:off x="1313280" y="4818960"/>
            <a:ext cx="251640" cy="330840"/>
            <a:chOff x="1313280" y="4818960"/>
            <a:chExt cx="251640" cy="330840"/>
          </a:xfrm>
        </p:grpSpPr>
        <p:sp>
          <p:nvSpPr>
            <p:cNvPr id="26" name=""/>
            <p:cNvSpPr/>
            <p:nvPr/>
          </p:nvSpPr>
          <p:spPr>
            <a:xfrm>
              <a:off x="1313280" y="5046480"/>
              <a:ext cx="42840" cy="47160"/>
            </a:xfrm>
            <a:custGeom>
              <a:avLst/>
              <a:gdLst/>
              <a:ahLst/>
              <a:rect l="l" t="t" r="r" b="b"/>
              <a:pathLst>
                <a:path w="123" h="135">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tyle>
            <a:lnRef idx="0"/>
            <a:fillRef idx="0"/>
            <a:effectRef idx="0"/>
            <a:fontRef idx="minor"/>
          </p:style>
        </p:sp>
        <p:sp>
          <p:nvSpPr>
            <p:cNvPr id="27" name=""/>
            <p:cNvSpPr/>
            <p:nvPr/>
          </p:nvSpPr>
          <p:spPr>
            <a:xfrm>
              <a:off x="1329120" y="5040720"/>
              <a:ext cx="75240" cy="95400"/>
            </a:xfrm>
            <a:custGeom>
              <a:avLst/>
              <a:gdLst/>
              <a:ahLst/>
              <a:rect l="l" t="t" r="r" b="b"/>
              <a:pathLst>
                <a:path w="213" h="269">
                  <a:moveTo>
                    <a:pt x="13" y="227"/>
                  </a:moveTo>
                  <a:cubicBezTo>
                    <a:pt x="-34" y="53"/>
                    <a:pt x="64" y="76"/>
                    <a:pt x="89" y="0"/>
                  </a:cubicBezTo>
                  <a:cubicBezTo>
                    <a:pt x="126" y="18"/>
                    <a:pt x="162" y="36"/>
                    <a:pt x="198" y="54"/>
                  </a:cubicBezTo>
                  <a:cubicBezTo>
                    <a:pt x="198" y="53"/>
                    <a:pt x="232" y="220"/>
                    <a:pt x="199" y="257"/>
                  </a:cubicBezTo>
                  <a:cubicBezTo>
                    <a:pt x="175" y="285"/>
                    <a:pt x="22" y="262"/>
                    <a:pt x="13" y="227"/>
                  </a:cubicBezTo>
                  <a:close/>
                </a:path>
              </a:pathLst>
            </a:custGeom>
            <a:solidFill>
              <a:srgbClr val="74b531"/>
            </a:solidFill>
            <a:ln w="0">
              <a:noFill/>
            </a:ln>
          </p:spPr>
          <p:style>
            <a:lnRef idx="0"/>
            <a:fillRef idx="0"/>
            <a:effectRef idx="0"/>
            <a:fontRef idx="minor"/>
          </p:style>
        </p:sp>
        <p:sp>
          <p:nvSpPr>
            <p:cNvPr id="28" name=""/>
            <p:cNvSpPr/>
            <p:nvPr/>
          </p:nvSpPr>
          <p:spPr>
            <a:xfrm>
              <a:off x="1355400" y="5095080"/>
              <a:ext cx="43920" cy="21960"/>
            </a:xfrm>
            <a:custGeom>
              <a:avLst/>
              <a:gdLst/>
              <a:ahLst/>
              <a:rect l="l" t="t" r="r" b="b"/>
              <a:pathLst>
                <a:path w="126" h="65">
                  <a:moveTo>
                    <a:pt x="109" y="31"/>
                  </a:moveTo>
                  <a:cubicBezTo>
                    <a:pt x="100" y="22"/>
                    <a:pt x="89" y="13"/>
                    <a:pt x="77" y="9"/>
                  </a:cubicBezTo>
                  <a:cubicBezTo>
                    <a:pt x="52" y="-2"/>
                    <a:pt x="24" y="-2"/>
                    <a:pt x="0" y="7"/>
                  </a:cubicBezTo>
                  <a:cubicBezTo>
                    <a:pt x="26" y="7"/>
                    <a:pt x="49" y="9"/>
                    <a:pt x="72" y="19"/>
                  </a:cubicBezTo>
                  <a:cubicBezTo>
                    <a:pt x="83" y="23"/>
                    <a:pt x="93" y="29"/>
                    <a:pt x="103" y="37"/>
                  </a:cubicBezTo>
                  <a:cubicBezTo>
                    <a:pt x="110" y="45"/>
                    <a:pt x="120" y="54"/>
                    <a:pt x="126" y="65"/>
                  </a:cubicBezTo>
                  <a:cubicBezTo>
                    <a:pt x="124" y="52"/>
                    <a:pt x="118" y="40"/>
                    <a:pt x="109" y="31"/>
                  </a:cubicBezTo>
                  <a:close/>
                </a:path>
              </a:pathLst>
            </a:custGeom>
            <a:solidFill>
              <a:srgbClr val="74b531"/>
            </a:solidFill>
            <a:ln w="0">
              <a:noFill/>
            </a:ln>
          </p:spPr>
          <p:style>
            <a:lnRef idx="0"/>
            <a:fillRef idx="0"/>
            <a:effectRef idx="0"/>
            <a:fontRef idx="minor"/>
          </p:style>
        </p:sp>
        <p:sp>
          <p:nvSpPr>
            <p:cNvPr id="29" name=""/>
            <p:cNvSpPr/>
            <p:nvPr/>
          </p:nvSpPr>
          <p:spPr>
            <a:xfrm>
              <a:off x="1391400" y="5033160"/>
              <a:ext cx="63720" cy="116640"/>
            </a:xfrm>
            <a:custGeom>
              <a:avLst/>
              <a:gdLst/>
              <a:ahLst/>
              <a:rect l="l" t="t" r="r" b="b"/>
              <a:pathLst>
                <a:path w="181" h="328">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tyle>
            <a:lnRef idx="0"/>
            <a:fillRef idx="0"/>
            <a:effectRef idx="0"/>
            <a:fontRef idx="minor"/>
          </p:style>
        </p:sp>
        <p:sp>
          <p:nvSpPr>
            <p:cNvPr id="30" name=""/>
            <p:cNvSpPr/>
            <p:nvPr/>
          </p:nvSpPr>
          <p:spPr>
            <a:xfrm>
              <a:off x="1448280" y="5033160"/>
              <a:ext cx="64080" cy="116640"/>
            </a:xfrm>
            <a:custGeom>
              <a:avLst/>
              <a:gdLst/>
              <a:ahLst/>
              <a:rect l="l" t="t" r="r" b="b"/>
              <a:pathLst>
                <a:path w="182" h="328">
                  <a:moveTo>
                    <a:pt x="145" y="308"/>
                  </a:moveTo>
                  <a:cubicBezTo>
                    <a:pt x="182" y="269"/>
                    <a:pt x="181" y="98"/>
                    <a:pt x="182" y="14"/>
                  </a:cubicBezTo>
                  <a:cubicBezTo>
                    <a:pt x="130" y="9"/>
                    <a:pt x="78" y="5"/>
                    <a:pt x="25" y="0"/>
                  </a:cubicBezTo>
                  <a:cubicBezTo>
                    <a:pt x="21" y="103"/>
                    <a:pt x="-19" y="271"/>
                    <a:pt x="11" y="308"/>
                  </a:cubicBezTo>
                  <a:cubicBezTo>
                    <a:pt x="34" y="335"/>
                    <a:pt x="119" y="334"/>
                    <a:pt x="145" y="308"/>
                  </a:cubicBezTo>
                  <a:close/>
                </a:path>
              </a:pathLst>
            </a:custGeom>
            <a:solidFill>
              <a:srgbClr val="74b531"/>
            </a:solidFill>
            <a:ln w="0">
              <a:noFill/>
            </a:ln>
          </p:spPr>
          <p:style>
            <a:lnRef idx="0"/>
            <a:fillRef idx="0"/>
            <a:effectRef idx="0"/>
            <a:fontRef idx="minor"/>
          </p:style>
        </p:sp>
        <p:sp>
          <p:nvSpPr>
            <p:cNvPr id="31" name=""/>
            <p:cNvSpPr/>
            <p:nvPr/>
          </p:nvSpPr>
          <p:spPr>
            <a:xfrm>
              <a:off x="1450080" y="5096160"/>
              <a:ext cx="3240" cy="46440"/>
            </a:xfrm>
            <a:custGeom>
              <a:avLst/>
              <a:gdLst/>
              <a:ahLst/>
              <a:rect l="l" t="t" r="r" b="b"/>
              <a:pathLst>
                <a:path w="13" h="133">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tyle>
            <a:lnRef idx="0"/>
            <a:fillRef idx="0"/>
            <a:effectRef idx="0"/>
            <a:fontRef idx="minor"/>
          </p:style>
        </p:sp>
        <p:sp>
          <p:nvSpPr>
            <p:cNvPr id="32" name=""/>
            <p:cNvSpPr/>
            <p:nvPr/>
          </p:nvSpPr>
          <p:spPr>
            <a:xfrm>
              <a:off x="1402920" y="5028840"/>
              <a:ext cx="98280" cy="94680"/>
            </a:xfrm>
            <a:custGeom>
              <a:avLst/>
              <a:gdLst/>
              <a:ahLst/>
              <a:rect l="l" t="t" r="r" b="b"/>
              <a:pathLst>
                <a:path w="277" h="267">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tyle>
            <a:lnRef idx="0"/>
            <a:fillRef idx="0"/>
            <a:effectRef idx="0"/>
            <a:fontRef idx="minor"/>
          </p:style>
        </p:sp>
        <p:sp>
          <p:nvSpPr>
            <p:cNvPr id="33" name=""/>
            <p:cNvSpPr/>
            <p:nvPr/>
          </p:nvSpPr>
          <p:spPr>
            <a:xfrm>
              <a:off x="1338480" y="4818960"/>
              <a:ext cx="73800" cy="144360"/>
            </a:xfrm>
            <a:custGeom>
              <a:avLst/>
              <a:gdLst/>
              <a:ahLst/>
              <a:rect l="l" t="t" r="r" b="b"/>
              <a:pathLst>
                <a:path w="209" h="405">
                  <a:moveTo>
                    <a:pt x="190" y="177"/>
                  </a:moveTo>
                  <a:cubicBezTo>
                    <a:pt x="198" y="339"/>
                    <a:pt x="203" y="315"/>
                    <a:pt x="209" y="384"/>
                  </a:cubicBezTo>
                  <a:cubicBezTo>
                    <a:pt x="180" y="391"/>
                    <a:pt x="152" y="398"/>
                    <a:pt x="123" y="405"/>
                  </a:cubicBezTo>
                  <a:cubicBezTo>
                    <a:pt x="88" y="343"/>
                    <a:pt x="127" y="390"/>
                    <a:pt x="16" y="220"/>
                  </a:cubicBezTo>
                  <a:cubicBezTo>
                    <a:pt x="-24" y="157"/>
                    <a:pt x="19" y="10"/>
                    <a:pt x="44" y="0"/>
                  </a:cubicBezTo>
                  <a:cubicBezTo>
                    <a:pt x="59" y="-4"/>
                    <a:pt x="187" y="94"/>
                    <a:pt x="190" y="177"/>
                  </a:cubicBezTo>
                  <a:close/>
                </a:path>
              </a:pathLst>
            </a:custGeom>
            <a:solidFill>
              <a:srgbClr val="74b531"/>
            </a:solidFill>
            <a:ln w="0">
              <a:noFill/>
            </a:ln>
          </p:spPr>
          <p:style>
            <a:lnRef idx="0"/>
            <a:fillRef idx="0"/>
            <a:effectRef idx="0"/>
            <a:fontRef idx="minor"/>
          </p:style>
        </p:sp>
        <p:sp>
          <p:nvSpPr>
            <p:cNvPr id="34" name=""/>
            <p:cNvSpPr/>
            <p:nvPr/>
          </p:nvSpPr>
          <p:spPr>
            <a:xfrm>
              <a:off x="1353240" y="4848480"/>
              <a:ext cx="52920" cy="113760"/>
            </a:xfrm>
            <a:custGeom>
              <a:avLst/>
              <a:gdLst/>
              <a:ahLst/>
              <a:rect l="l" t="t" r="r" b="b"/>
              <a:pathLst>
                <a:path w="151" h="320">
                  <a:moveTo>
                    <a:pt x="112" y="105"/>
                  </a:moveTo>
                  <a:cubicBezTo>
                    <a:pt x="142" y="262"/>
                    <a:pt x="138" y="239"/>
                    <a:pt x="151" y="306"/>
                  </a:cubicBezTo>
                  <a:cubicBezTo>
                    <a:pt x="132" y="311"/>
                    <a:pt x="113" y="315"/>
                    <a:pt x="94" y="320"/>
                  </a:cubicBezTo>
                  <a:cubicBezTo>
                    <a:pt x="67" y="256"/>
                    <a:pt x="94" y="309"/>
                    <a:pt x="11" y="129"/>
                  </a:cubicBezTo>
                  <a:cubicBezTo>
                    <a:pt x="-11" y="83"/>
                    <a:pt x="2" y="8"/>
                    <a:pt x="25" y="0"/>
                  </a:cubicBezTo>
                  <a:cubicBezTo>
                    <a:pt x="40" y="-5"/>
                    <a:pt x="100" y="40"/>
                    <a:pt x="112" y="105"/>
                  </a:cubicBezTo>
                  <a:close/>
                </a:path>
              </a:pathLst>
            </a:custGeom>
            <a:solidFill>
              <a:srgbClr val="74b531"/>
            </a:solidFill>
            <a:ln w="0">
              <a:noFill/>
            </a:ln>
          </p:spPr>
          <p:style>
            <a:lnRef idx="0"/>
            <a:fillRef idx="0"/>
            <a:effectRef idx="0"/>
            <a:fontRef idx="minor"/>
          </p:style>
        </p:sp>
        <p:sp>
          <p:nvSpPr>
            <p:cNvPr id="35" name=""/>
            <p:cNvSpPr/>
            <p:nvPr/>
          </p:nvSpPr>
          <p:spPr>
            <a:xfrm>
              <a:off x="1491120" y="4818960"/>
              <a:ext cx="73800" cy="144360"/>
            </a:xfrm>
            <a:custGeom>
              <a:avLst/>
              <a:gdLst/>
              <a:ahLst/>
              <a:rect l="l" t="t" r="r" b="b"/>
              <a:pathLst>
                <a:path w="209" h="405">
                  <a:moveTo>
                    <a:pt x="19" y="177"/>
                  </a:moveTo>
                  <a:cubicBezTo>
                    <a:pt x="11" y="339"/>
                    <a:pt x="6" y="315"/>
                    <a:pt x="0" y="384"/>
                  </a:cubicBezTo>
                  <a:cubicBezTo>
                    <a:pt x="29" y="391"/>
                    <a:pt x="57" y="398"/>
                    <a:pt x="86" y="405"/>
                  </a:cubicBezTo>
                  <a:cubicBezTo>
                    <a:pt x="121" y="343"/>
                    <a:pt x="82" y="390"/>
                    <a:pt x="192" y="220"/>
                  </a:cubicBezTo>
                  <a:cubicBezTo>
                    <a:pt x="234" y="157"/>
                    <a:pt x="189" y="10"/>
                    <a:pt x="165" y="0"/>
                  </a:cubicBezTo>
                  <a:cubicBezTo>
                    <a:pt x="149" y="-4"/>
                    <a:pt x="22" y="94"/>
                    <a:pt x="19" y="177"/>
                  </a:cubicBezTo>
                  <a:close/>
                </a:path>
              </a:pathLst>
            </a:custGeom>
            <a:solidFill>
              <a:srgbClr val="74b531"/>
            </a:solidFill>
            <a:ln w="0">
              <a:noFill/>
            </a:ln>
          </p:spPr>
          <p:style>
            <a:lnRef idx="0"/>
            <a:fillRef idx="0"/>
            <a:effectRef idx="0"/>
            <a:fontRef idx="minor"/>
          </p:style>
        </p:sp>
        <p:sp>
          <p:nvSpPr>
            <p:cNvPr id="36" name=""/>
            <p:cNvSpPr/>
            <p:nvPr/>
          </p:nvSpPr>
          <p:spPr>
            <a:xfrm>
              <a:off x="1497240" y="4848480"/>
              <a:ext cx="53280" cy="114480"/>
            </a:xfrm>
            <a:custGeom>
              <a:avLst/>
              <a:gdLst/>
              <a:ahLst/>
              <a:rect l="l" t="t" r="r" b="b"/>
              <a:pathLst>
                <a:path w="152" h="322">
                  <a:moveTo>
                    <a:pt x="38" y="105"/>
                  </a:moveTo>
                  <a:cubicBezTo>
                    <a:pt x="9" y="262"/>
                    <a:pt x="13" y="239"/>
                    <a:pt x="0" y="306"/>
                  </a:cubicBezTo>
                  <a:cubicBezTo>
                    <a:pt x="18" y="311"/>
                    <a:pt x="37" y="317"/>
                    <a:pt x="55" y="322"/>
                  </a:cubicBezTo>
                  <a:cubicBezTo>
                    <a:pt x="83" y="258"/>
                    <a:pt x="55" y="311"/>
                    <a:pt x="140" y="131"/>
                  </a:cubicBezTo>
                  <a:cubicBezTo>
                    <a:pt x="162" y="83"/>
                    <a:pt x="151" y="8"/>
                    <a:pt x="126" y="0"/>
                  </a:cubicBezTo>
                  <a:cubicBezTo>
                    <a:pt x="111" y="-5"/>
                    <a:pt x="51" y="40"/>
                    <a:pt x="38" y="105"/>
                  </a:cubicBezTo>
                  <a:close/>
                </a:path>
              </a:pathLst>
            </a:custGeom>
            <a:solidFill>
              <a:srgbClr val="74b531"/>
            </a:solidFill>
            <a:ln w="0">
              <a:noFill/>
            </a:ln>
          </p:spPr>
          <p:style>
            <a:lnRef idx="0"/>
            <a:fillRef idx="0"/>
            <a:effectRef idx="0"/>
            <a:fontRef idx="minor"/>
          </p:style>
        </p:sp>
        <p:sp>
          <p:nvSpPr>
            <p:cNvPr id="37" name=""/>
            <p:cNvSpPr/>
            <p:nvPr/>
          </p:nvSpPr>
          <p:spPr>
            <a:xfrm>
              <a:off x="1351080" y="4907880"/>
              <a:ext cx="201240" cy="176040"/>
            </a:xfrm>
            <a:custGeom>
              <a:avLst/>
              <a:gdLst/>
              <a:ahLst/>
              <a:rect l="l" t="t" r="r" b="b"/>
              <a:pathLst>
                <a:path w="563" h="493">
                  <a:moveTo>
                    <a:pt x="281" y="0"/>
                  </a:moveTo>
                  <a:cubicBezTo>
                    <a:pt x="127" y="0"/>
                    <a:pt x="56" y="66"/>
                    <a:pt x="56" y="158"/>
                  </a:cubicBezTo>
                  <a:cubicBezTo>
                    <a:pt x="56" y="235"/>
                    <a:pt x="-61" y="349"/>
                    <a:pt x="44" y="424"/>
                  </a:cubicBezTo>
                  <a:cubicBezTo>
                    <a:pt x="95" y="461"/>
                    <a:pt x="180" y="493"/>
                    <a:pt x="281" y="493"/>
                  </a:cubicBezTo>
                  <a:cubicBezTo>
                    <a:pt x="383" y="493"/>
                    <a:pt x="469" y="461"/>
                    <a:pt x="520" y="424"/>
                  </a:cubicBezTo>
                  <a:cubicBezTo>
                    <a:pt x="624" y="347"/>
                    <a:pt x="508" y="235"/>
                    <a:pt x="508" y="158"/>
                  </a:cubicBezTo>
                  <a:cubicBezTo>
                    <a:pt x="508" y="66"/>
                    <a:pt x="438" y="0"/>
                    <a:pt x="281" y="0"/>
                  </a:cubicBezTo>
                  <a:close/>
                </a:path>
              </a:pathLst>
            </a:custGeom>
            <a:solidFill>
              <a:srgbClr val="74b531"/>
            </a:solidFill>
            <a:ln w="0">
              <a:noFill/>
            </a:ln>
          </p:spPr>
          <p:style>
            <a:lnRef idx="0"/>
            <a:fillRef idx="0"/>
            <a:effectRef idx="0"/>
            <a:fontRef idx="minor"/>
          </p:style>
        </p:sp>
        <p:sp>
          <p:nvSpPr>
            <p:cNvPr id="38" name=""/>
            <p:cNvSpPr/>
            <p:nvPr/>
          </p:nvSpPr>
          <p:spPr>
            <a:xfrm>
              <a:off x="1364400" y="4932000"/>
              <a:ext cx="175680" cy="145800"/>
            </a:xfrm>
            <a:custGeom>
              <a:avLst/>
              <a:gdLst/>
              <a:ahLst/>
              <a:rect l="l" t="t" r="r" b="b"/>
              <a:pathLst>
                <a:path w="492" h="409">
                  <a:moveTo>
                    <a:pt x="224" y="13"/>
                  </a:moveTo>
                  <a:cubicBezTo>
                    <a:pt x="238" y="-4"/>
                    <a:pt x="251" y="-4"/>
                    <a:pt x="264" y="13"/>
                  </a:cubicBezTo>
                  <a:cubicBezTo>
                    <a:pt x="297" y="55"/>
                    <a:pt x="347" y="144"/>
                    <a:pt x="351" y="218"/>
                  </a:cubicBezTo>
                  <a:cubicBezTo>
                    <a:pt x="409" y="210"/>
                    <a:pt x="475" y="213"/>
                    <a:pt x="489" y="244"/>
                  </a:cubicBezTo>
                  <a:cubicBezTo>
                    <a:pt x="515" y="305"/>
                    <a:pt x="392" y="409"/>
                    <a:pt x="246" y="409"/>
                  </a:cubicBezTo>
                  <a:cubicBezTo>
                    <a:pt x="98" y="409"/>
                    <a:pt x="-22" y="305"/>
                    <a:pt x="4" y="244"/>
                  </a:cubicBezTo>
                  <a:cubicBezTo>
                    <a:pt x="15" y="213"/>
                    <a:pt x="81" y="210"/>
                    <a:pt x="138" y="218"/>
                  </a:cubicBezTo>
                  <a:cubicBezTo>
                    <a:pt x="141" y="144"/>
                    <a:pt x="192" y="55"/>
                    <a:pt x="224" y="13"/>
                  </a:cubicBezTo>
                  <a:close/>
                </a:path>
              </a:pathLst>
            </a:custGeom>
            <a:solidFill>
              <a:srgbClr val="74b531"/>
            </a:solidFill>
            <a:ln w="0">
              <a:noFill/>
            </a:ln>
          </p:spPr>
          <p:style>
            <a:lnRef idx="0"/>
            <a:fillRef idx="0"/>
            <a:effectRef idx="0"/>
            <a:fontRef idx="minor"/>
          </p:style>
        </p:sp>
        <p:sp>
          <p:nvSpPr>
            <p:cNvPr id="39" name=""/>
            <p:cNvSpPr/>
            <p:nvPr/>
          </p:nvSpPr>
          <p:spPr>
            <a:xfrm>
              <a:off x="1410840" y="5037120"/>
              <a:ext cx="82440" cy="28800"/>
            </a:xfrm>
            <a:custGeom>
              <a:avLst/>
              <a:gdLst/>
              <a:ahLst/>
              <a:rect l="l" t="t" r="r" b="b"/>
              <a:pathLst>
                <a:path w="233" h="84">
                  <a:moveTo>
                    <a:pt x="47" y="30"/>
                  </a:moveTo>
                  <a:cubicBezTo>
                    <a:pt x="64" y="31"/>
                    <a:pt x="83" y="27"/>
                    <a:pt x="96" y="18"/>
                  </a:cubicBezTo>
                  <a:cubicBezTo>
                    <a:pt x="104" y="13"/>
                    <a:pt x="110" y="7"/>
                    <a:pt x="116" y="0"/>
                  </a:cubicBezTo>
                  <a:cubicBezTo>
                    <a:pt x="121" y="7"/>
                    <a:pt x="129" y="13"/>
                    <a:pt x="136" y="18"/>
                  </a:cubicBezTo>
                  <a:cubicBezTo>
                    <a:pt x="152" y="27"/>
                    <a:pt x="169" y="32"/>
                    <a:pt x="186" y="30"/>
                  </a:cubicBezTo>
                  <a:cubicBezTo>
                    <a:pt x="203" y="30"/>
                    <a:pt x="219" y="24"/>
                    <a:pt x="232" y="13"/>
                  </a:cubicBezTo>
                  <a:cubicBezTo>
                    <a:pt x="239" y="7"/>
                    <a:pt x="199" y="84"/>
                    <a:pt x="116" y="84"/>
                  </a:cubicBezTo>
                  <a:cubicBezTo>
                    <a:pt x="33" y="84"/>
                    <a:pt x="-7" y="7"/>
                    <a:pt x="1" y="13"/>
                  </a:cubicBezTo>
                  <a:cubicBezTo>
                    <a:pt x="13" y="23"/>
                    <a:pt x="30" y="28"/>
                    <a:pt x="47" y="30"/>
                  </a:cubicBezTo>
                  <a:close/>
                </a:path>
              </a:pathLst>
            </a:custGeom>
            <a:solidFill>
              <a:srgbClr val="74b531"/>
            </a:solidFill>
            <a:ln w="0">
              <a:noFill/>
            </a:ln>
          </p:spPr>
          <p:style>
            <a:lnRef idx="0"/>
            <a:fillRef idx="0"/>
            <a:effectRef idx="0"/>
            <a:fontRef idx="minor"/>
          </p:style>
        </p:sp>
        <p:sp>
          <p:nvSpPr>
            <p:cNvPr id="40" name=""/>
            <p:cNvSpPr/>
            <p:nvPr/>
          </p:nvSpPr>
          <p:spPr>
            <a:xfrm>
              <a:off x="1381320" y="4953600"/>
              <a:ext cx="47520" cy="56880"/>
            </a:xfrm>
            <a:custGeom>
              <a:avLst/>
              <a:gdLst/>
              <a:ahLst/>
              <a:rect l="l" t="t" r="r" b="b"/>
              <a:pathLst>
                <a:path w="136" h="162">
                  <a:moveTo>
                    <a:pt x="89" y="5"/>
                  </a:moveTo>
                  <a:cubicBezTo>
                    <a:pt x="43" y="-14"/>
                    <a:pt x="12" y="31"/>
                    <a:pt x="5" y="56"/>
                  </a:cubicBezTo>
                  <a:cubicBezTo>
                    <a:pt x="-8" y="92"/>
                    <a:pt x="8" y="133"/>
                    <a:pt x="12" y="142"/>
                  </a:cubicBezTo>
                  <a:cubicBezTo>
                    <a:pt x="15" y="149"/>
                    <a:pt x="49" y="178"/>
                    <a:pt x="125" y="150"/>
                  </a:cubicBezTo>
                  <a:cubicBezTo>
                    <a:pt x="123" y="150"/>
                    <a:pt x="143" y="109"/>
                    <a:pt x="134" y="70"/>
                  </a:cubicBezTo>
                  <a:cubicBezTo>
                    <a:pt x="119" y="49"/>
                    <a:pt x="129" y="20"/>
                    <a:pt x="89" y="5"/>
                  </a:cubicBezTo>
                  <a:close/>
                </a:path>
              </a:pathLst>
            </a:custGeom>
            <a:solidFill>
              <a:srgbClr val="74b531"/>
            </a:solidFill>
            <a:ln w="0">
              <a:noFill/>
            </a:ln>
          </p:spPr>
          <p:style>
            <a:lnRef idx="0"/>
            <a:fillRef idx="0"/>
            <a:effectRef idx="0"/>
            <a:fontRef idx="minor"/>
          </p:style>
        </p:sp>
        <p:sp>
          <p:nvSpPr>
            <p:cNvPr id="41" name=""/>
            <p:cNvSpPr/>
            <p:nvPr/>
          </p:nvSpPr>
          <p:spPr>
            <a:xfrm>
              <a:off x="1378080" y="4950720"/>
              <a:ext cx="50040" cy="61200"/>
            </a:xfrm>
            <a:custGeom>
              <a:avLst/>
              <a:gdLst/>
              <a:ahLst/>
              <a:rect l="l" t="t" r="r" b="b"/>
              <a:pathLst>
                <a:path w="143" h="174">
                  <a:moveTo>
                    <a:pt x="126" y="28"/>
                  </a:moveTo>
                  <a:cubicBezTo>
                    <a:pt x="120" y="21"/>
                    <a:pt x="114" y="14"/>
                    <a:pt x="106" y="10"/>
                  </a:cubicBezTo>
                  <a:cubicBezTo>
                    <a:pt x="103" y="7"/>
                    <a:pt x="98" y="5"/>
                    <a:pt x="94" y="4"/>
                  </a:cubicBezTo>
                  <a:cubicBezTo>
                    <a:pt x="89" y="2"/>
                    <a:pt x="84" y="1"/>
                    <a:pt x="80" y="1"/>
                  </a:cubicBezTo>
                  <a:cubicBezTo>
                    <a:pt x="61" y="-2"/>
                    <a:pt x="43" y="7"/>
                    <a:pt x="30" y="19"/>
                  </a:cubicBezTo>
                  <a:cubicBezTo>
                    <a:pt x="18" y="31"/>
                    <a:pt x="7" y="48"/>
                    <a:pt x="3" y="67"/>
                  </a:cubicBezTo>
                  <a:cubicBezTo>
                    <a:pt x="-2" y="85"/>
                    <a:pt x="0" y="104"/>
                    <a:pt x="4" y="123"/>
                  </a:cubicBezTo>
                  <a:cubicBezTo>
                    <a:pt x="6" y="132"/>
                    <a:pt x="9" y="141"/>
                    <a:pt x="14" y="149"/>
                  </a:cubicBezTo>
                  <a:cubicBezTo>
                    <a:pt x="14" y="150"/>
                    <a:pt x="14" y="151"/>
                    <a:pt x="15" y="152"/>
                  </a:cubicBezTo>
                  <a:cubicBezTo>
                    <a:pt x="15" y="154"/>
                    <a:pt x="15" y="156"/>
                    <a:pt x="15" y="157"/>
                  </a:cubicBezTo>
                  <a:cubicBezTo>
                    <a:pt x="15" y="158"/>
                    <a:pt x="16" y="158"/>
                    <a:pt x="17" y="158"/>
                  </a:cubicBezTo>
                  <a:cubicBezTo>
                    <a:pt x="18" y="160"/>
                    <a:pt x="20" y="161"/>
                    <a:pt x="23" y="163"/>
                  </a:cubicBezTo>
                  <a:cubicBezTo>
                    <a:pt x="27" y="166"/>
                    <a:pt x="30" y="167"/>
                    <a:pt x="35" y="169"/>
                  </a:cubicBezTo>
                  <a:cubicBezTo>
                    <a:pt x="52" y="175"/>
                    <a:pt x="69" y="175"/>
                    <a:pt x="86" y="173"/>
                  </a:cubicBezTo>
                  <a:cubicBezTo>
                    <a:pt x="103" y="170"/>
                    <a:pt x="118" y="166"/>
                    <a:pt x="134" y="158"/>
                  </a:cubicBezTo>
                  <a:cubicBezTo>
                    <a:pt x="118" y="161"/>
                    <a:pt x="101" y="166"/>
                    <a:pt x="86" y="166"/>
                  </a:cubicBezTo>
                  <a:cubicBezTo>
                    <a:pt x="70" y="166"/>
                    <a:pt x="54" y="164"/>
                    <a:pt x="40" y="158"/>
                  </a:cubicBezTo>
                  <a:cubicBezTo>
                    <a:pt x="37" y="157"/>
                    <a:pt x="34" y="155"/>
                    <a:pt x="30" y="152"/>
                  </a:cubicBezTo>
                  <a:cubicBezTo>
                    <a:pt x="29" y="150"/>
                    <a:pt x="27" y="150"/>
                    <a:pt x="27" y="149"/>
                  </a:cubicBezTo>
                  <a:cubicBezTo>
                    <a:pt x="26" y="148"/>
                    <a:pt x="26" y="147"/>
                    <a:pt x="26" y="146"/>
                  </a:cubicBezTo>
                  <a:cubicBezTo>
                    <a:pt x="23" y="138"/>
                    <a:pt x="21" y="130"/>
                    <a:pt x="18" y="123"/>
                  </a:cubicBezTo>
                  <a:cubicBezTo>
                    <a:pt x="15" y="106"/>
                    <a:pt x="14" y="89"/>
                    <a:pt x="18" y="74"/>
                  </a:cubicBezTo>
                  <a:cubicBezTo>
                    <a:pt x="21" y="59"/>
                    <a:pt x="30" y="45"/>
                    <a:pt x="41" y="34"/>
                  </a:cubicBezTo>
                  <a:cubicBezTo>
                    <a:pt x="52" y="24"/>
                    <a:pt x="66" y="16"/>
                    <a:pt x="80" y="18"/>
                  </a:cubicBezTo>
                  <a:cubicBezTo>
                    <a:pt x="83" y="18"/>
                    <a:pt x="86" y="17"/>
                    <a:pt x="90" y="19"/>
                  </a:cubicBezTo>
                  <a:cubicBezTo>
                    <a:pt x="93" y="20"/>
                    <a:pt x="98" y="21"/>
                    <a:pt x="101" y="22"/>
                  </a:cubicBezTo>
                  <a:cubicBezTo>
                    <a:pt x="109" y="25"/>
                    <a:pt x="115" y="30"/>
                    <a:pt x="120" y="36"/>
                  </a:cubicBezTo>
                  <a:cubicBezTo>
                    <a:pt x="130" y="45"/>
                    <a:pt x="138" y="61"/>
                    <a:pt x="143" y="79"/>
                  </a:cubicBezTo>
                  <a:cubicBezTo>
                    <a:pt x="143" y="61"/>
                    <a:pt x="137" y="44"/>
                    <a:pt x="126" y="28"/>
                  </a:cubicBezTo>
                  <a:close/>
                </a:path>
              </a:pathLst>
            </a:custGeom>
            <a:solidFill>
              <a:srgbClr val="74b531"/>
            </a:solidFill>
            <a:ln w="0">
              <a:noFill/>
            </a:ln>
          </p:spPr>
          <p:style>
            <a:lnRef idx="0"/>
            <a:fillRef idx="0"/>
            <a:effectRef idx="0"/>
            <a:fontRef idx="minor"/>
          </p:style>
        </p:sp>
        <p:sp>
          <p:nvSpPr>
            <p:cNvPr id="42" name=""/>
            <p:cNvSpPr/>
            <p:nvPr/>
          </p:nvSpPr>
          <p:spPr>
            <a:xfrm>
              <a:off x="1393920" y="4967640"/>
              <a:ext cx="27360" cy="33840"/>
            </a:xfrm>
            <a:custGeom>
              <a:avLst/>
              <a:gdLst/>
              <a:ahLst/>
              <a:rect l="l" t="t" r="r" b="b"/>
              <a:pathLst>
                <a:path w="80" h="98">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tyle>
            <a:lnRef idx="0"/>
            <a:fillRef idx="0"/>
            <a:effectRef idx="0"/>
            <a:fontRef idx="minor"/>
          </p:style>
        </p:sp>
        <p:sp>
          <p:nvSpPr>
            <p:cNvPr id="43" name=""/>
            <p:cNvSpPr/>
            <p:nvPr/>
          </p:nvSpPr>
          <p:spPr>
            <a:xfrm>
              <a:off x="1474920" y="4953600"/>
              <a:ext cx="47520" cy="56880"/>
            </a:xfrm>
            <a:custGeom>
              <a:avLst/>
              <a:gdLst/>
              <a:ahLst/>
              <a:rect l="l" t="t" r="r" b="b"/>
              <a:pathLst>
                <a:path w="136" h="162">
                  <a:moveTo>
                    <a:pt x="47" y="5"/>
                  </a:moveTo>
                  <a:cubicBezTo>
                    <a:pt x="93" y="-14"/>
                    <a:pt x="124" y="31"/>
                    <a:pt x="131" y="56"/>
                  </a:cubicBezTo>
                  <a:cubicBezTo>
                    <a:pt x="144" y="92"/>
                    <a:pt x="128" y="134"/>
                    <a:pt x="124" y="142"/>
                  </a:cubicBezTo>
                  <a:cubicBezTo>
                    <a:pt x="120" y="150"/>
                    <a:pt x="87" y="178"/>
                    <a:pt x="11" y="150"/>
                  </a:cubicBezTo>
                  <a:cubicBezTo>
                    <a:pt x="13" y="150"/>
                    <a:pt x="-6" y="109"/>
                    <a:pt x="2" y="70"/>
                  </a:cubicBezTo>
                  <a:cubicBezTo>
                    <a:pt x="17" y="49"/>
                    <a:pt x="7" y="20"/>
                    <a:pt x="47" y="5"/>
                  </a:cubicBezTo>
                  <a:close/>
                </a:path>
              </a:pathLst>
            </a:custGeom>
            <a:solidFill>
              <a:srgbClr val="74b531"/>
            </a:solidFill>
            <a:ln w="0">
              <a:noFill/>
            </a:ln>
          </p:spPr>
          <p:style>
            <a:lnRef idx="0"/>
            <a:fillRef idx="0"/>
            <a:effectRef idx="0"/>
            <a:fontRef idx="minor"/>
          </p:style>
        </p:sp>
        <p:sp>
          <p:nvSpPr>
            <p:cNvPr id="44" name=""/>
            <p:cNvSpPr/>
            <p:nvPr/>
          </p:nvSpPr>
          <p:spPr>
            <a:xfrm>
              <a:off x="1475640" y="4951080"/>
              <a:ext cx="50400" cy="60480"/>
            </a:xfrm>
            <a:custGeom>
              <a:avLst/>
              <a:gdLst/>
              <a:ahLst/>
              <a:rect l="l" t="t" r="r" b="b"/>
              <a:pathLst>
                <a:path w="144" h="172">
                  <a:moveTo>
                    <a:pt x="23" y="33"/>
                  </a:moveTo>
                  <a:cubicBezTo>
                    <a:pt x="29" y="27"/>
                    <a:pt x="35" y="23"/>
                    <a:pt x="42" y="20"/>
                  </a:cubicBezTo>
                  <a:cubicBezTo>
                    <a:pt x="45" y="18"/>
                    <a:pt x="49" y="17"/>
                    <a:pt x="52" y="17"/>
                  </a:cubicBezTo>
                  <a:cubicBezTo>
                    <a:pt x="55" y="15"/>
                    <a:pt x="60" y="15"/>
                    <a:pt x="63" y="15"/>
                  </a:cubicBezTo>
                  <a:cubicBezTo>
                    <a:pt x="77" y="15"/>
                    <a:pt x="92" y="21"/>
                    <a:pt x="102" y="32"/>
                  </a:cubicBezTo>
                  <a:cubicBezTo>
                    <a:pt x="112" y="43"/>
                    <a:pt x="122" y="58"/>
                    <a:pt x="125" y="72"/>
                  </a:cubicBezTo>
                  <a:cubicBezTo>
                    <a:pt x="128" y="86"/>
                    <a:pt x="128" y="103"/>
                    <a:pt x="125" y="120"/>
                  </a:cubicBezTo>
                  <a:cubicBezTo>
                    <a:pt x="123" y="128"/>
                    <a:pt x="120" y="137"/>
                    <a:pt x="117" y="143"/>
                  </a:cubicBezTo>
                  <a:cubicBezTo>
                    <a:pt x="116" y="144"/>
                    <a:pt x="116" y="145"/>
                    <a:pt x="115" y="146"/>
                  </a:cubicBezTo>
                  <a:cubicBezTo>
                    <a:pt x="114" y="148"/>
                    <a:pt x="112" y="148"/>
                    <a:pt x="112" y="149"/>
                  </a:cubicBezTo>
                  <a:cubicBezTo>
                    <a:pt x="109" y="151"/>
                    <a:pt x="106" y="154"/>
                    <a:pt x="103" y="156"/>
                  </a:cubicBezTo>
                  <a:cubicBezTo>
                    <a:pt x="89" y="162"/>
                    <a:pt x="74" y="165"/>
                    <a:pt x="57" y="163"/>
                  </a:cubicBezTo>
                  <a:cubicBezTo>
                    <a:pt x="42" y="163"/>
                    <a:pt x="25" y="160"/>
                    <a:pt x="9" y="156"/>
                  </a:cubicBezTo>
                  <a:cubicBezTo>
                    <a:pt x="25" y="163"/>
                    <a:pt x="40" y="168"/>
                    <a:pt x="57" y="171"/>
                  </a:cubicBezTo>
                  <a:cubicBezTo>
                    <a:pt x="74" y="174"/>
                    <a:pt x="91" y="172"/>
                    <a:pt x="108" y="166"/>
                  </a:cubicBezTo>
                  <a:cubicBezTo>
                    <a:pt x="112" y="165"/>
                    <a:pt x="115" y="163"/>
                    <a:pt x="120" y="160"/>
                  </a:cubicBezTo>
                  <a:cubicBezTo>
                    <a:pt x="122" y="159"/>
                    <a:pt x="125" y="157"/>
                    <a:pt x="126" y="156"/>
                  </a:cubicBezTo>
                  <a:cubicBezTo>
                    <a:pt x="127" y="156"/>
                    <a:pt x="127" y="155"/>
                    <a:pt x="128" y="154"/>
                  </a:cubicBezTo>
                  <a:cubicBezTo>
                    <a:pt x="128" y="154"/>
                    <a:pt x="129" y="153"/>
                    <a:pt x="129" y="152"/>
                  </a:cubicBezTo>
                  <a:lnTo>
                    <a:pt x="129" y="151"/>
                  </a:lnTo>
                  <a:cubicBezTo>
                    <a:pt x="130" y="151"/>
                    <a:pt x="130" y="150"/>
                    <a:pt x="131" y="149"/>
                  </a:cubicBezTo>
                  <a:cubicBezTo>
                    <a:pt x="134" y="140"/>
                    <a:pt x="137" y="132"/>
                    <a:pt x="140" y="123"/>
                  </a:cubicBezTo>
                  <a:cubicBezTo>
                    <a:pt x="145" y="105"/>
                    <a:pt x="145" y="86"/>
                    <a:pt x="142" y="67"/>
                  </a:cubicBezTo>
                  <a:cubicBezTo>
                    <a:pt x="137" y="49"/>
                    <a:pt x="126" y="32"/>
                    <a:pt x="114" y="20"/>
                  </a:cubicBezTo>
                  <a:cubicBezTo>
                    <a:pt x="100" y="7"/>
                    <a:pt x="83" y="-2"/>
                    <a:pt x="65" y="1"/>
                  </a:cubicBezTo>
                  <a:cubicBezTo>
                    <a:pt x="60" y="1"/>
                    <a:pt x="55" y="3"/>
                    <a:pt x="51" y="4"/>
                  </a:cubicBezTo>
                  <a:cubicBezTo>
                    <a:pt x="46" y="6"/>
                    <a:pt x="43" y="7"/>
                    <a:pt x="38" y="10"/>
                  </a:cubicBezTo>
                  <a:cubicBezTo>
                    <a:pt x="31" y="15"/>
                    <a:pt x="25" y="21"/>
                    <a:pt x="18" y="29"/>
                  </a:cubicBezTo>
                  <a:cubicBezTo>
                    <a:pt x="8" y="41"/>
                    <a:pt x="2" y="60"/>
                    <a:pt x="0" y="78"/>
                  </a:cubicBezTo>
                  <a:cubicBezTo>
                    <a:pt x="5" y="61"/>
                    <a:pt x="11" y="44"/>
                    <a:pt x="23" y="33"/>
                  </a:cubicBezTo>
                  <a:close/>
                </a:path>
              </a:pathLst>
            </a:custGeom>
            <a:solidFill>
              <a:srgbClr val="74b531"/>
            </a:solidFill>
            <a:ln w="0">
              <a:noFill/>
            </a:ln>
          </p:spPr>
          <p:style>
            <a:lnRef idx="0"/>
            <a:fillRef idx="0"/>
            <a:effectRef idx="0"/>
            <a:fontRef idx="minor"/>
          </p:style>
        </p:sp>
        <p:sp>
          <p:nvSpPr>
            <p:cNvPr id="45" name=""/>
            <p:cNvSpPr/>
            <p:nvPr/>
          </p:nvSpPr>
          <p:spPr>
            <a:xfrm>
              <a:off x="1482840" y="4967640"/>
              <a:ext cx="27360" cy="33840"/>
            </a:xfrm>
            <a:custGeom>
              <a:avLst/>
              <a:gdLst/>
              <a:ahLst/>
              <a:rect l="l" t="t" r="r" b="b"/>
              <a:pathLst>
                <a:path w="80" h="98">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tyle>
            <a:lnRef idx="0"/>
            <a:fillRef idx="0"/>
            <a:effectRef idx="0"/>
            <a:fontRef idx="minor"/>
          </p:style>
        </p:sp>
        <p:sp>
          <p:nvSpPr>
            <p:cNvPr id="46" name=""/>
            <p:cNvSpPr/>
            <p:nvPr/>
          </p:nvSpPr>
          <p:spPr>
            <a:xfrm>
              <a:off x="1438200" y="5029920"/>
              <a:ext cx="28080" cy="22680"/>
            </a:xfrm>
            <a:custGeom>
              <a:avLst/>
              <a:gdLst/>
              <a:ahLst/>
              <a:rect l="l" t="t" r="r" b="b"/>
              <a:pathLst>
                <a:path w="82" h="67">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tyle>
            <a:lnRef idx="0"/>
            <a:fillRef idx="0"/>
            <a:effectRef idx="0"/>
            <a:fontRef idx="minor"/>
          </p:style>
        </p:sp>
        <p:sp>
          <p:nvSpPr>
            <p:cNvPr id="47" name=""/>
            <p:cNvSpPr/>
            <p:nvPr/>
          </p:nvSpPr>
          <p:spPr>
            <a:xfrm>
              <a:off x="1397880" y="5009400"/>
              <a:ext cx="109440" cy="37800"/>
            </a:xfrm>
            <a:custGeom>
              <a:avLst/>
              <a:gdLst/>
              <a:ahLst/>
              <a:rect l="l" t="t" r="r" b="b"/>
              <a:pathLst>
                <a:path w="308" h="109">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tyle>
            <a:lnRef idx="0"/>
            <a:fillRef idx="0"/>
            <a:effectRef idx="0"/>
            <a:fontRef idx="minor"/>
          </p:style>
        </p:sp>
        <p:sp>
          <p:nvSpPr>
            <p:cNvPr id="48" name=""/>
            <p:cNvSpPr/>
            <p:nvPr/>
          </p:nvSpPr>
          <p:spPr>
            <a:xfrm>
              <a:off x="1432080" y="5002200"/>
              <a:ext cx="40680" cy="18360"/>
            </a:xfrm>
            <a:custGeom>
              <a:avLst/>
              <a:gdLst/>
              <a:ahLst/>
              <a:rect l="l" t="t" r="r" b="b"/>
              <a:pathLst>
                <a:path w="117" h="55">
                  <a:moveTo>
                    <a:pt x="59" y="0"/>
                  </a:moveTo>
                  <a:cubicBezTo>
                    <a:pt x="70" y="0"/>
                    <a:pt x="102" y="0"/>
                    <a:pt x="114" y="9"/>
                  </a:cubicBezTo>
                  <a:cubicBezTo>
                    <a:pt x="122" y="15"/>
                    <a:pt x="116" y="30"/>
                    <a:pt x="96" y="44"/>
                  </a:cubicBezTo>
                  <a:cubicBezTo>
                    <a:pt x="82" y="54"/>
                    <a:pt x="70" y="55"/>
                    <a:pt x="60" y="55"/>
                  </a:cubicBezTo>
                  <a:cubicBezTo>
                    <a:pt x="50" y="55"/>
                    <a:pt x="37" y="52"/>
                    <a:pt x="25" y="44"/>
                  </a:cubicBezTo>
                  <a:cubicBezTo>
                    <a:pt x="0" y="30"/>
                    <a:pt x="-4" y="15"/>
                    <a:pt x="4" y="9"/>
                  </a:cubicBezTo>
                  <a:cubicBezTo>
                    <a:pt x="14" y="0"/>
                    <a:pt x="48" y="0"/>
                    <a:pt x="59" y="0"/>
                  </a:cubicBezTo>
                  <a:close/>
                </a:path>
              </a:pathLst>
            </a:custGeom>
            <a:solidFill>
              <a:srgbClr val="74b531"/>
            </a:solidFill>
            <a:ln w="0">
              <a:noFill/>
            </a:ln>
          </p:spPr>
          <p:style>
            <a:lnRef idx="0"/>
            <a:fillRef idx="0"/>
            <a:effectRef idx="0"/>
            <a:fontRef idx="minor"/>
          </p:style>
        </p:sp>
      </p:grpSp>
      <p:sp>
        <p:nvSpPr>
          <p:cNvPr id="49" name=""/>
          <p:cNvSpPr/>
          <p:nvPr/>
        </p:nvSpPr>
        <p:spPr>
          <a:xfrm>
            <a:off x="6666840" y="4873680"/>
            <a:ext cx="150120" cy="227520"/>
          </a:xfrm>
          <a:custGeom>
            <a:avLst/>
            <a:gdLst/>
            <a:ahLst/>
            <a:rect l="l" t="t"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tyle>
          <a:lnRef idx="0"/>
          <a:fillRef idx="0"/>
          <a:effectRef idx="0"/>
          <a:fontRef idx="minor"/>
        </p:style>
      </p:sp>
      <p:sp>
        <p:nvSpPr>
          <p:cNvPr id="50" name=""/>
          <p:cNvSpPr/>
          <p:nvPr/>
        </p:nvSpPr>
        <p:spPr>
          <a:xfrm>
            <a:off x="6652800" y="4866840"/>
            <a:ext cx="142200" cy="232560"/>
          </a:xfrm>
          <a:custGeom>
            <a:avLst/>
            <a:gdLst/>
            <a:ahLst/>
            <a:rect l="l" t="t"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tyle>
          <a:lnRef idx="0"/>
          <a:fillRef idx="0"/>
          <a:effectRef idx="0"/>
          <a:fontRef idx="minor"/>
        </p:style>
      </p:sp>
      <p:sp>
        <p:nvSpPr>
          <p:cNvPr id="51" name=""/>
          <p:cNvSpPr/>
          <p:nvPr/>
        </p:nvSpPr>
        <p:spPr>
          <a:xfrm>
            <a:off x="6652800" y="4862520"/>
            <a:ext cx="133920" cy="233640"/>
          </a:xfrm>
          <a:custGeom>
            <a:avLst/>
            <a:gdLst/>
            <a:ahLst/>
            <a:rect l="l" t="t"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tyle>
          <a:lnRef idx="0"/>
          <a:fillRef idx="0"/>
          <a:effectRef idx="0"/>
          <a:fontRef idx="minor"/>
        </p:style>
      </p:sp>
      <p:sp>
        <p:nvSpPr>
          <p:cNvPr id="52" name=""/>
          <p:cNvSpPr/>
          <p:nvPr/>
        </p:nvSpPr>
        <p:spPr>
          <a:xfrm>
            <a:off x="6320880" y="4901040"/>
            <a:ext cx="228600" cy="212760"/>
          </a:xfrm>
          <a:custGeom>
            <a:avLst/>
            <a:gdLst/>
            <a:ahLst/>
            <a:rect l="l" t="t"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tyle>
          <a:lnRef idx="0"/>
          <a:fillRef idx="0"/>
          <a:effectRef idx="0"/>
          <a:fontRef idx="minor"/>
        </p:style>
      </p:sp>
      <p:sp>
        <p:nvSpPr>
          <p:cNvPr id="53" name=""/>
          <p:cNvSpPr/>
          <p:nvPr/>
        </p:nvSpPr>
        <p:spPr>
          <a:xfrm>
            <a:off x="6404760" y="4830480"/>
            <a:ext cx="266040" cy="311400"/>
          </a:xfrm>
          <a:custGeom>
            <a:avLst/>
            <a:gdLst/>
            <a:ahLst/>
            <a:rect l="l" t="t"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tyle>
          <a:lnRef idx="0"/>
          <a:fillRef idx="0"/>
          <a:effectRef idx="0"/>
          <a:fontRef idx="minor"/>
        </p:style>
      </p:sp>
      <p:sp>
        <p:nvSpPr>
          <p:cNvPr id="54" name=""/>
          <p:cNvSpPr/>
          <p:nvPr/>
        </p:nvSpPr>
        <p:spPr>
          <a:xfrm>
            <a:off x="6508080" y="4936320"/>
            <a:ext cx="98640" cy="182520"/>
          </a:xfrm>
          <a:custGeom>
            <a:avLst/>
            <a:gdLst/>
            <a:ahLst/>
            <a:rect l="l" t="t"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tyle>
          <a:lnRef idx="0"/>
          <a:fillRef idx="0"/>
          <a:effectRef idx="0"/>
          <a:fontRef idx="minor"/>
        </p:style>
      </p:sp>
      <p:sp>
        <p:nvSpPr>
          <p:cNvPr id="55" name=""/>
          <p:cNvSpPr/>
          <p:nvPr/>
        </p:nvSpPr>
        <p:spPr>
          <a:xfrm>
            <a:off x="6507000" y="4818960"/>
            <a:ext cx="178560" cy="280440"/>
          </a:xfrm>
          <a:custGeom>
            <a:avLst/>
            <a:gdLst/>
            <a:ahLst/>
            <a:rect l="l" t="t"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56" name=""/>
          <p:cNvSpPr/>
          <p:nvPr/>
        </p:nvSpPr>
        <p:spPr>
          <a:xfrm>
            <a:off x="6503400" y="4811400"/>
            <a:ext cx="195480" cy="289080"/>
          </a:xfrm>
          <a:custGeom>
            <a:avLst/>
            <a:gdLst/>
            <a:ahLst/>
            <a:rect l="l" t="t"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57" name=""/>
          <p:cNvSpPr/>
          <p:nvPr/>
        </p:nvSpPr>
        <p:spPr>
          <a:xfrm>
            <a:off x="6422760" y="4749120"/>
            <a:ext cx="45360" cy="47520"/>
          </a:xfrm>
          <a:custGeom>
            <a:avLst/>
            <a:gdLst/>
            <a:ahLst/>
            <a:rect l="l" t="t"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tyle>
          <a:lnRef idx="0"/>
          <a:fillRef idx="0"/>
          <a:effectRef idx="0"/>
          <a:fontRef idx="minor"/>
        </p:style>
      </p:sp>
      <p:sp>
        <p:nvSpPr>
          <p:cNvPr id="58" name=""/>
          <p:cNvSpPr/>
          <p:nvPr/>
        </p:nvSpPr>
        <p:spPr>
          <a:xfrm>
            <a:off x="6351120" y="4745880"/>
            <a:ext cx="161280" cy="191160"/>
          </a:xfrm>
          <a:custGeom>
            <a:avLst/>
            <a:gdLst/>
            <a:ahLst/>
            <a:rect l="l" t="t"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tyle>
          <a:lnRef idx="0"/>
          <a:fillRef idx="0"/>
          <a:effectRef idx="0"/>
          <a:fontRef idx="minor"/>
        </p:style>
      </p:sp>
      <p:sp>
        <p:nvSpPr>
          <p:cNvPr id="59" name=""/>
          <p:cNvSpPr/>
          <p:nvPr/>
        </p:nvSpPr>
        <p:spPr>
          <a:xfrm>
            <a:off x="6446520" y="4768920"/>
            <a:ext cx="34920" cy="69120"/>
          </a:xfrm>
          <a:custGeom>
            <a:avLst/>
            <a:gdLst/>
            <a:ahLst/>
            <a:rect l="l" t="t"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tyle>
          <a:lnRef idx="0"/>
          <a:fillRef idx="0"/>
          <a:effectRef idx="0"/>
          <a:fontRef idx="minor"/>
        </p:style>
      </p:sp>
      <p:sp>
        <p:nvSpPr>
          <p:cNvPr id="60" name=""/>
          <p:cNvSpPr/>
          <p:nvPr/>
        </p:nvSpPr>
        <p:spPr>
          <a:xfrm>
            <a:off x="6388200" y="4827960"/>
            <a:ext cx="47520" cy="43560"/>
          </a:xfrm>
          <a:custGeom>
            <a:avLst/>
            <a:gdLst/>
            <a:ahLst/>
            <a:rect l="l" t="t"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61" name=""/>
          <p:cNvSpPr/>
          <p:nvPr/>
        </p:nvSpPr>
        <p:spPr>
          <a:xfrm>
            <a:off x="6395400" y="4838040"/>
            <a:ext cx="28440" cy="25920"/>
          </a:xfrm>
          <a:custGeom>
            <a:avLst/>
            <a:gdLst/>
            <a:ahLst/>
            <a:rect l="l" t="t"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62" name=""/>
          <p:cNvSpPr/>
          <p:nvPr/>
        </p:nvSpPr>
        <p:spPr>
          <a:xfrm>
            <a:off x="6381360" y="4843800"/>
            <a:ext cx="140040" cy="119520"/>
          </a:xfrm>
          <a:custGeom>
            <a:avLst/>
            <a:gdLst/>
            <a:ahLst/>
            <a:rect l="l" t="t"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tyle>
          <a:lnRef idx="0"/>
          <a:fillRef idx="0"/>
          <a:effectRef idx="0"/>
          <a:fontRef idx="minor"/>
        </p:style>
      </p:sp>
      <p:sp>
        <p:nvSpPr>
          <p:cNvPr id="63" name=""/>
          <p:cNvSpPr/>
          <p:nvPr/>
        </p:nvSpPr>
        <p:spPr>
          <a:xfrm>
            <a:off x="6336000" y="4925160"/>
            <a:ext cx="180000" cy="90360"/>
          </a:xfrm>
          <a:custGeom>
            <a:avLst/>
            <a:gdLst/>
            <a:ahLst/>
            <a:rect l="l" t="t"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tyle>
          <a:lnRef idx="0"/>
          <a:fillRef idx="0"/>
          <a:effectRef idx="0"/>
          <a:fontRef idx="minor"/>
        </p:style>
      </p:sp>
      <p:sp>
        <p:nvSpPr>
          <p:cNvPr id="64" name=""/>
          <p:cNvSpPr/>
          <p:nvPr/>
        </p:nvSpPr>
        <p:spPr>
          <a:xfrm>
            <a:off x="9180000" y="4140000"/>
            <a:ext cx="178560" cy="898560"/>
          </a:xfrm>
          <a:prstGeom prst="rect">
            <a:avLst/>
          </a:prstGeom>
          <a:solidFill>
            <a:srgbClr val="74b531"/>
          </a:solidFill>
          <a:ln w="18000">
            <a:noFill/>
          </a:ln>
        </p:spPr>
        <p:style>
          <a:lnRef idx="0"/>
          <a:fillRef idx="0"/>
          <a:effectRef idx="0"/>
          <a:fontRef idx="minor"/>
        </p:style>
      </p:sp>
      <p:sp>
        <p:nvSpPr>
          <p:cNvPr id="65" name=""/>
          <p:cNvSpPr/>
          <p:nvPr/>
        </p:nvSpPr>
        <p:spPr>
          <a:xfrm>
            <a:off x="882000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66" name=""/>
          <p:cNvSpPr/>
          <p:nvPr/>
        </p:nvSpPr>
        <p:spPr>
          <a:xfrm>
            <a:off x="891000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67" name=""/>
          <p:cNvSpPr/>
          <p:nvPr/>
        </p:nvSpPr>
        <p:spPr>
          <a:xfrm>
            <a:off x="900036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68" name=""/>
          <p:cNvSpPr/>
          <p:nvPr/>
        </p:nvSpPr>
        <p:spPr>
          <a:xfrm>
            <a:off x="909000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69" name=""/>
          <p:cNvSpPr/>
          <p:nvPr/>
        </p:nvSpPr>
        <p:spPr>
          <a:xfrm>
            <a:off x="8190360" y="4140000"/>
            <a:ext cx="178560" cy="898560"/>
          </a:xfrm>
          <a:prstGeom prst="rect">
            <a:avLst/>
          </a:prstGeom>
          <a:solidFill>
            <a:srgbClr val="74b531"/>
          </a:solidFill>
          <a:ln w="18000">
            <a:noFill/>
          </a:ln>
        </p:spPr>
        <p:style>
          <a:lnRef idx="0"/>
          <a:fillRef idx="0"/>
          <a:effectRef idx="0"/>
          <a:fontRef idx="minor"/>
        </p:style>
      </p:sp>
      <p:sp>
        <p:nvSpPr>
          <p:cNvPr id="70" name=""/>
          <p:cNvSpPr/>
          <p:nvPr/>
        </p:nvSpPr>
        <p:spPr>
          <a:xfrm>
            <a:off x="792000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71" name=""/>
          <p:cNvSpPr/>
          <p:nvPr/>
        </p:nvSpPr>
        <p:spPr>
          <a:xfrm>
            <a:off x="801036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72" name=""/>
          <p:cNvSpPr/>
          <p:nvPr/>
        </p:nvSpPr>
        <p:spPr>
          <a:xfrm>
            <a:off x="810000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73" name=""/>
          <p:cNvGrpSpPr/>
          <p:nvPr/>
        </p:nvGrpSpPr>
        <p:grpSpPr>
          <a:xfrm>
            <a:off x="8820000" y="3600000"/>
            <a:ext cx="358560" cy="268560"/>
            <a:chOff x="8820000" y="3600000"/>
            <a:chExt cx="358560" cy="268560"/>
          </a:xfrm>
        </p:grpSpPr>
        <p:sp>
          <p:nvSpPr>
            <p:cNvPr id="74" name=""/>
            <p:cNvSpPr/>
            <p:nvPr/>
          </p:nvSpPr>
          <p:spPr>
            <a:xfrm>
              <a:off x="8968680" y="360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75" name=""/>
            <p:cNvSpPr/>
            <p:nvPr/>
          </p:nvSpPr>
          <p:spPr>
            <a:xfrm>
              <a:off x="8820000" y="360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76" name=""/>
            <p:cNvSpPr/>
            <p:nvPr/>
          </p:nvSpPr>
          <p:spPr>
            <a:xfrm>
              <a:off x="9140400" y="371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77" name=""/>
            <p:cNvSpPr/>
            <p:nvPr/>
          </p:nvSpPr>
          <p:spPr>
            <a:xfrm>
              <a:off x="9094680" y="372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78" name=""/>
            <p:cNvSpPr/>
            <p:nvPr/>
          </p:nvSpPr>
          <p:spPr>
            <a:xfrm>
              <a:off x="8844480" y="364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79" name=""/>
            <p:cNvSpPr/>
            <p:nvPr/>
          </p:nvSpPr>
          <p:spPr>
            <a:xfrm>
              <a:off x="8861400" y="369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0" name=""/>
            <p:cNvSpPr/>
            <p:nvPr/>
          </p:nvSpPr>
          <p:spPr>
            <a:xfrm>
              <a:off x="8887320" y="372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81" name=""/>
            <p:cNvSpPr/>
            <p:nvPr/>
          </p:nvSpPr>
          <p:spPr>
            <a:xfrm>
              <a:off x="8919000" y="376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82" name=""/>
          <p:cNvGrpSpPr/>
          <p:nvPr/>
        </p:nvGrpSpPr>
        <p:grpSpPr>
          <a:xfrm>
            <a:off x="8460000" y="3780000"/>
            <a:ext cx="358560" cy="268560"/>
            <a:chOff x="8460000" y="3780000"/>
            <a:chExt cx="358560" cy="268560"/>
          </a:xfrm>
        </p:grpSpPr>
        <p:sp>
          <p:nvSpPr>
            <p:cNvPr id="83" name=""/>
            <p:cNvSpPr/>
            <p:nvPr/>
          </p:nvSpPr>
          <p:spPr>
            <a:xfrm>
              <a:off x="8608680" y="378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84" name=""/>
            <p:cNvSpPr/>
            <p:nvPr/>
          </p:nvSpPr>
          <p:spPr>
            <a:xfrm>
              <a:off x="8460000" y="378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85" name=""/>
            <p:cNvSpPr/>
            <p:nvPr/>
          </p:nvSpPr>
          <p:spPr>
            <a:xfrm>
              <a:off x="8780400" y="389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86" name=""/>
            <p:cNvSpPr/>
            <p:nvPr/>
          </p:nvSpPr>
          <p:spPr>
            <a:xfrm>
              <a:off x="8734680" y="390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87" name=""/>
            <p:cNvSpPr/>
            <p:nvPr/>
          </p:nvSpPr>
          <p:spPr>
            <a:xfrm>
              <a:off x="8484480" y="382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88" name=""/>
            <p:cNvSpPr/>
            <p:nvPr/>
          </p:nvSpPr>
          <p:spPr>
            <a:xfrm>
              <a:off x="8501400" y="387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9" name=""/>
            <p:cNvSpPr/>
            <p:nvPr/>
          </p:nvSpPr>
          <p:spPr>
            <a:xfrm>
              <a:off x="8527320" y="390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90" name=""/>
            <p:cNvSpPr/>
            <p:nvPr/>
          </p:nvSpPr>
          <p:spPr>
            <a:xfrm>
              <a:off x="8559000" y="394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91" name="PlaceHolder 1"/>
          <p:cNvSpPr>
            <a:spLocks noGrp="1"/>
          </p:cNvSpPr>
          <p:nvPr>
            <p:ph type="ftr" idx="1"/>
          </p:nvPr>
        </p:nvSpPr>
        <p:spPr>
          <a:xfrm>
            <a:off x="3447360" y="5165280"/>
            <a:ext cx="3193560" cy="389520"/>
          </a:xfrm>
          <a:prstGeom prst="rect">
            <a:avLst/>
          </a:prstGeom>
          <a:solidFill>
            <a:srgbClr val="74b531"/>
          </a:solid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92" name="PlaceHolder 2"/>
          <p:cNvSpPr>
            <a:spLocks noGrp="1"/>
          </p:cNvSpPr>
          <p:nvPr>
            <p:ph type="sldNum" idx="2"/>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5D75873A-55E5-4D47-BC37-CC666EE7E11F}" type="slidenum">
              <a:rPr b="0" lang="en-US" sz="1400" spc="-1" strike="noStrike">
                <a:latin typeface="Arial"/>
              </a:rPr>
              <a:t>&lt;number&gt;</a:t>
            </a:fld>
            <a:endParaRPr b="0" lang="en-US" sz="1400" spc="-1" strike="noStrike">
              <a:latin typeface="Noto Serif CJK JP"/>
            </a:endParaRPr>
          </a:p>
        </p:txBody>
      </p:sp>
      <p:sp>
        <p:nvSpPr>
          <p:cNvPr id="93" name="PlaceHolder 3"/>
          <p:cNvSpPr>
            <a:spLocks noGrp="1"/>
          </p:cNvSpPr>
          <p:nvPr>
            <p:ph type="dt" idx="3"/>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9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0" y="5040000"/>
            <a:ext cx="10078560" cy="628560"/>
          </a:xfrm>
          <a:prstGeom prst="rect">
            <a:avLst/>
          </a:prstGeom>
          <a:solidFill>
            <a:srgbClr val="9ecf6c"/>
          </a:solidFill>
          <a:ln w="18000">
            <a:noFill/>
          </a:ln>
        </p:spPr>
        <p:style>
          <a:lnRef idx="0"/>
          <a:fillRef idx="0"/>
          <a:effectRef idx="0"/>
          <a:fontRef idx="minor"/>
        </p:style>
      </p:sp>
      <p:sp>
        <p:nvSpPr>
          <p:cNvPr id="133" name=""/>
          <p:cNvSpPr/>
          <p:nvPr/>
        </p:nvSpPr>
        <p:spPr>
          <a:xfrm>
            <a:off x="9180360" y="4140000"/>
            <a:ext cx="178560" cy="898560"/>
          </a:xfrm>
          <a:prstGeom prst="rect">
            <a:avLst/>
          </a:prstGeom>
          <a:solidFill>
            <a:srgbClr val="74b531"/>
          </a:solidFill>
          <a:ln w="18000">
            <a:noFill/>
          </a:ln>
        </p:spPr>
        <p:style>
          <a:lnRef idx="0"/>
          <a:fillRef idx="0"/>
          <a:effectRef idx="0"/>
          <a:fontRef idx="minor"/>
        </p:style>
      </p:sp>
      <p:sp>
        <p:nvSpPr>
          <p:cNvPr id="134" name=""/>
          <p:cNvSpPr/>
          <p:nvPr/>
        </p:nvSpPr>
        <p:spPr>
          <a:xfrm>
            <a:off x="882036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135" name=""/>
          <p:cNvSpPr/>
          <p:nvPr/>
        </p:nvSpPr>
        <p:spPr>
          <a:xfrm>
            <a:off x="891036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36" name=""/>
          <p:cNvSpPr/>
          <p:nvPr/>
        </p:nvSpPr>
        <p:spPr>
          <a:xfrm>
            <a:off x="900072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37" name=""/>
          <p:cNvSpPr/>
          <p:nvPr/>
        </p:nvSpPr>
        <p:spPr>
          <a:xfrm>
            <a:off x="909036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138" name=""/>
          <p:cNvSpPr/>
          <p:nvPr/>
        </p:nvSpPr>
        <p:spPr>
          <a:xfrm>
            <a:off x="8190720" y="4140000"/>
            <a:ext cx="178560" cy="898560"/>
          </a:xfrm>
          <a:prstGeom prst="rect">
            <a:avLst/>
          </a:prstGeom>
          <a:solidFill>
            <a:srgbClr val="74b531"/>
          </a:solidFill>
          <a:ln w="18000">
            <a:noFill/>
          </a:ln>
        </p:spPr>
        <p:style>
          <a:lnRef idx="0"/>
          <a:fillRef idx="0"/>
          <a:effectRef idx="0"/>
          <a:fontRef idx="minor"/>
        </p:style>
      </p:sp>
      <p:sp>
        <p:nvSpPr>
          <p:cNvPr id="139" name=""/>
          <p:cNvSpPr/>
          <p:nvPr/>
        </p:nvSpPr>
        <p:spPr>
          <a:xfrm>
            <a:off x="792036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40" name=""/>
          <p:cNvSpPr/>
          <p:nvPr/>
        </p:nvSpPr>
        <p:spPr>
          <a:xfrm>
            <a:off x="801072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41" name=""/>
          <p:cNvSpPr/>
          <p:nvPr/>
        </p:nvSpPr>
        <p:spPr>
          <a:xfrm>
            <a:off x="810036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142" name=""/>
          <p:cNvGrpSpPr/>
          <p:nvPr/>
        </p:nvGrpSpPr>
        <p:grpSpPr>
          <a:xfrm>
            <a:off x="8640000" y="3690000"/>
            <a:ext cx="358560" cy="268560"/>
            <a:chOff x="8640000" y="3690000"/>
            <a:chExt cx="358560" cy="268560"/>
          </a:xfrm>
        </p:grpSpPr>
        <p:sp>
          <p:nvSpPr>
            <p:cNvPr id="143" name=""/>
            <p:cNvSpPr/>
            <p:nvPr/>
          </p:nvSpPr>
          <p:spPr>
            <a:xfrm>
              <a:off x="8788680" y="369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44" name=""/>
            <p:cNvSpPr/>
            <p:nvPr/>
          </p:nvSpPr>
          <p:spPr>
            <a:xfrm>
              <a:off x="8640000" y="369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45" name=""/>
            <p:cNvSpPr/>
            <p:nvPr/>
          </p:nvSpPr>
          <p:spPr>
            <a:xfrm>
              <a:off x="8960400" y="380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46" name=""/>
            <p:cNvSpPr/>
            <p:nvPr/>
          </p:nvSpPr>
          <p:spPr>
            <a:xfrm>
              <a:off x="8914680" y="381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47" name=""/>
            <p:cNvSpPr/>
            <p:nvPr/>
          </p:nvSpPr>
          <p:spPr>
            <a:xfrm>
              <a:off x="8664480" y="373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48" name=""/>
            <p:cNvSpPr/>
            <p:nvPr/>
          </p:nvSpPr>
          <p:spPr>
            <a:xfrm>
              <a:off x="8681400" y="378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49" name=""/>
            <p:cNvSpPr/>
            <p:nvPr/>
          </p:nvSpPr>
          <p:spPr>
            <a:xfrm>
              <a:off x="8707320" y="381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0" name=""/>
            <p:cNvSpPr/>
            <p:nvPr/>
          </p:nvSpPr>
          <p:spPr>
            <a:xfrm>
              <a:off x="8739000" y="385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51" name=""/>
          <p:cNvGrpSpPr/>
          <p:nvPr/>
        </p:nvGrpSpPr>
        <p:grpSpPr>
          <a:xfrm>
            <a:off x="9180000" y="3510000"/>
            <a:ext cx="358560" cy="268560"/>
            <a:chOff x="9180000" y="3510000"/>
            <a:chExt cx="358560" cy="268560"/>
          </a:xfrm>
        </p:grpSpPr>
        <p:sp>
          <p:nvSpPr>
            <p:cNvPr id="152" name=""/>
            <p:cNvSpPr/>
            <p:nvPr/>
          </p:nvSpPr>
          <p:spPr>
            <a:xfrm>
              <a:off x="9328680" y="351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53" name=""/>
            <p:cNvSpPr/>
            <p:nvPr/>
          </p:nvSpPr>
          <p:spPr>
            <a:xfrm>
              <a:off x="9180000" y="351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54" name=""/>
            <p:cNvSpPr/>
            <p:nvPr/>
          </p:nvSpPr>
          <p:spPr>
            <a:xfrm>
              <a:off x="9500400" y="362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55" name=""/>
            <p:cNvSpPr/>
            <p:nvPr/>
          </p:nvSpPr>
          <p:spPr>
            <a:xfrm>
              <a:off x="9454680" y="363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6" name=""/>
            <p:cNvSpPr/>
            <p:nvPr/>
          </p:nvSpPr>
          <p:spPr>
            <a:xfrm>
              <a:off x="9204480" y="355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57" name=""/>
            <p:cNvSpPr/>
            <p:nvPr/>
          </p:nvSpPr>
          <p:spPr>
            <a:xfrm>
              <a:off x="9221400" y="360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58" name=""/>
            <p:cNvSpPr/>
            <p:nvPr/>
          </p:nvSpPr>
          <p:spPr>
            <a:xfrm>
              <a:off x="9247320" y="363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9" name=""/>
            <p:cNvSpPr/>
            <p:nvPr/>
          </p:nvSpPr>
          <p:spPr>
            <a:xfrm>
              <a:off x="9279000" y="367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160" name="PlaceHolder 1"/>
          <p:cNvSpPr>
            <a:spLocks noGrp="1"/>
          </p:cNvSpPr>
          <p:nvPr>
            <p:ph type="ftr" idx="4"/>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161" name="PlaceHolder 2"/>
          <p:cNvSpPr>
            <a:spLocks noGrp="1"/>
          </p:cNvSpPr>
          <p:nvPr>
            <p:ph type="sldNum" idx="5"/>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BACD730F-E9A9-4DE2-992D-E83020D39B73}" type="slidenum">
              <a:rPr b="0" lang="en-US" sz="1400" spc="-1" strike="noStrike">
                <a:latin typeface="Arial"/>
              </a:rPr>
              <a:t>&lt;number&gt;</a:t>
            </a:fld>
            <a:endParaRPr b="0" lang="en-US" sz="1400" spc="-1" strike="noStrike">
              <a:latin typeface="Noto Serif CJK JP"/>
            </a:endParaRPr>
          </a:p>
        </p:txBody>
      </p:sp>
      <p:sp>
        <p:nvSpPr>
          <p:cNvPr id="162" name="PlaceHolder 3"/>
          <p:cNvSpPr>
            <a:spLocks noGrp="1"/>
          </p:cNvSpPr>
          <p:nvPr>
            <p:ph type="dt" idx="6"/>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16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1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
          <p:cNvSpPr/>
          <p:nvPr/>
        </p:nvSpPr>
        <p:spPr>
          <a:xfrm>
            <a:off x="0" y="5040000"/>
            <a:ext cx="10078560" cy="628560"/>
          </a:xfrm>
          <a:prstGeom prst="rect">
            <a:avLst/>
          </a:prstGeom>
          <a:solidFill>
            <a:srgbClr val="9ecf6c"/>
          </a:solidFill>
          <a:ln w="18000">
            <a:noFill/>
          </a:ln>
        </p:spPr>
        <p:style>
          <a:lnRef idx="0"/>
          <a:fillRef idx="0"/>
          <a:effectRef idx="0"/>
          <a:fontRef idx="minor"/>
        </p:style>
      </p:sp>
      <p:sp>
        <p:nvSpPr>
          <p:cNvPr id="202" name=""/>
          <p:cNvSpPr/>
          <p:nvPr/>
        </p:nvSpPr>
        <p:spPr>
          <a:xfrm>
            <a:off x="9180360" y="4140000"/>
            <a:ext cx="178560" cy="898560"/>
          </a:xfrm>
          <a:prstGeom prst="rect">
            <a:avLst/>
          </a:prstGeom>
          <a:solidFill>
            <a:srgbClr val="74b531"/>
          </a:solidFill>
          <a:ln w="18000">
            <a:noFill/>
          </a:ln>
        </p:spPr>
        <p:style>
          <a:lnRef idx="0"/>
          <a:fillRef idx="0"/>
          <a:effectRef idx="0"/>
          <a:fontRef idx="minor"/>
        </p:style>
      </p:sp>
      <p:sp>
        <p:nvSpPr>
          <p:cNvPr id="203" name=""/>
          <p:cNvSpPr/>
          <p:nvPr/>
        </p:nvSpPr>
        <p:spPr>
          <a:xfrm>
            <a:off x="882036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204" name=""/>
          <p:cNvSpPr/>
          <p:nvPr/>
        </p:nvSpPr>
        <p:spPr>
          <a:xfrm>
            <a:off x="891036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05" name=""/>
          <p:cNvSpPr/>
          <p:nvPr/>
        </p:nvSpPr>
        <p:spPr>
          <a:xfrm>
            <a:off x="900072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06" name=""/>
          <p:cNvSpPr/>
          <p:nvPr/>
        </p:nvSpPr>
        <p:spPr>
          <a:xfrm>
            <a:off x="909036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207" name=""/>
          <p:cNvSpPr/>
          <p:nvPr/>
        </p:nvSpPr>
        <p:spPr>
          <a:xfrm>
            <a:off x="8190720" y="4140000"/>
            <a:ext cx="178560" cy="898560"/>
          </a:xfrm>
          <a:prstGeom prst="rect">
            <a:avLst/>
          </a:prstGeom>
          <a:solidFill>
            <a:srgbClr val="74b531"/>
          </a:solidFill>
          <a:ln w="18000">
            <a:noFill/>
          </a:ln>
        </p:spPr>
        <p:style>
          <a:lnRef idx="0"/>
          <a:fillRef idx="0"/>
          <a:effectRef idx="0"/>
          <a:fontRef idx="minor"/>
        </p:style>
      </p:sp>
      <p:sp>
        <p:nvSpPr>
          <p:cNvPr id="208" name=""/>
          <p:cNvSpPr/>
          <p:nvPr/>
        </p:nvSpPr>
        <p:spPr>
          <a:xfrm>
            <a:off x="792036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09" name=""/>
          <p:cNvSpPr/>
          <p:nvPr/>
        </p:nvSpPr>
        <p:spPr>
          <a:xfrm>
            <a:off x="801072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10" name=""/>
          <p:cNvSpPr/>
          <p:nvPr/>
        </p:nvSpPr>
        <p:spPr>
          <a:xfrm>
            <a:off x="810036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211" name=""/>
          <p:cNvGrpSpPr/>
          <p:nvPr/>
        </p:nvGrpSpPr>
        <p:grpSpPr>
          <a:xfrm>
            <a:off x="8640000" y="3690000"/>
            <a:ext cx="358560" cy="268560"/>
            <a:chOff x="8640000" y="3690000"/>
            <a:chExt cx="358560" cy="268560"/>
          </a:xfrm>
        </p:grpSpPr>
        <p:sp>
          <p:nvSpPr>
            <p:cNvPr id="212" name=""/>
            <p:cNvSpPr/>
            <p:nvPr/>
          </p:nvSpPr>
          <p:spPr>
            <a:xfrm>
              <a:off x="8788680" y="369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13" name=""/>
            <p:cNvSpPr/>
            <p:nvPr/>
          </p:nvSpPr>
          <p:spPr>
            <a:xfrm>
              <a:off x="8640000" y="369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14" name=""/>
            <p:cNvSpPr/>
            <p:nvPr/>
          </p:nvSpPr>
          <p:spPr>
            <a:xfrm>
              <a:off x="8960400" y="380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15" name=""/>
            <p:cNvSpPr/>
            <p:nvPr/>
          </p:nvSpPr>
          <p:spPr>
            <a:xfrm>
              <a:off x="8914680" y="381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16" name=""/>
            <p:cNvSpPr/>
            <p:nvPr/>
          </p:nvSpPr>
          <p:spPr>
            <a:xfrm>
              <a:off x="8664480" y="373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17" name=""/>
            <p:cNvSpPr/>
            <p:nvPr/>
          </p:nvSpPr>
          <p:spPr>
            <a:xfrm>
              <a:off x="8681400" y="378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18" name=""/>
            <p:cNvSpPr/>
            <p:nvPr/>
          </p:nvSpPr>
          <p:spPr>
            <a:xfrm>
              <a:off x="8707320" y="381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19" name=""/>
            <p:cNvSpPr/>
            <p:nvPr/>
          </p:nvSpPr>
          <p:spPr>
            <a:xfrm>
              <a:off x="8739000" y="385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220" name=""/>
          <p:cNvGrpSpPr/>
          <p:nvPr/>
        </p:nvGrpSpPr>
        <p:grpSpPr>
          <a:xfrm>
            <a:off x="9180000" y="3510000"/>
            <a:ext cx="358560" cy="268560"/>
            <a:chOff x="9180000" y="3510000"/>
            <a:chExt cx="358560" cy="268560"/>
          </a:xfrm>
        </p:grpSpPr>
        <p:sp>
          <p:nvSpPr>
            <p:cNvPr id="221" name=""/>
            <p:cNvSpPr/>
            <p:nvPr/>
          </p:nvSpPr>
          <p:spPr>
            <a:xfrm>
              <a:off x="9328680" y="351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22" name=""/>
            <p:cNvSpPr/>
            <p:nvPr/>
          </p:nvSpPr>
          <p:spPr>
            <a:xfrm>
              <a:off x="9180000" y="351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23" name=""/>
            <p:cNvSpPr/>
            <p:nvPr/>
          </p:nvSpPr>
          <p:spPr>
            <a:xfrm>
              <a:off x="9500400" y="362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24" name=""/>
            <p:cNvSpPr/>
            <p:nvPr/>
          </p:nvSpPr>
          <p:spPr>
            <a:xfrm>
              <a:off x="9454680" y="363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25" name=""/>
            <p:cNvSpPr/>
            <p:nvPr/>
          </p:nvSpPr>
          <p:spPr>
            <a:xfrm>
              <a:off x="9204480" y="355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26" name=""/>
            <p:cNvSpPr/>
            <p:nvPr/>
          </p:nvSpPr>
          <p:spPr>
            <a:xfrm>
              <a:off x="9221400" y="360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27" name=""/>
            <p:cNvSpPr/>
            <p:nvPr/>
          </p:nvSpPr>
          <p:spPr>
            <a:xfrm>
              <a:off x="9247320" y="363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28" name=""/>
            <p:cNvSpPr/>
            <p:nvPr/>
          </p:nvSpPr>
          <p:spPr>
            <a:xfrm>
              <a:off x="9279000" y="367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229" name="PlaceHolder 1"/>
          <p:cNvSpPr>
            <a:spLocks noGrp="1"/>
          </p:cNvSpPr>
          <p:nvPr>
            <p:ph type="ftr" idx="7"/>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30" name="PlaceHolder 2"/>
          <p:cNvSpPr>
            <a:spLocks noGrp="1"/>
          </p:cNvSpPr>
          <p:nvPr>
            <p:ph type="sldNum" idx="8"/>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D22A77B4-95B8-422B-8403-EEB105A64F80}" type="slidenum">
              <a:rPr b="0" lang="en-US" sz="1400" spc="-1" strike="noStrike">
                <a:latin typeface="Arial"/>
              </a:rPr>
              <a:t>&lt;number&gt;</a:t>
            </a:fld>
            <a:endParaRPr b="0" lang="en-US" sz="1400" spc="-1" strike="noStrike">
              <a:latin typeface="Noto Serif CJK JP"/>
            </a:endParaRPr>
          </a:p>
        </p:txBody>
      </p:sp>
      <p:sp>
        <p:nvSpPr>
          <p:cNvPr id="231" name="PlaceHolder 3"/>
          <p:cNvSpPr>
            <a:spLocks noGrp="1"/>
          </p:cNvSpPr>
          <p:nvPr>
            <p:ph type="dt" idx="9"/>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232"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3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
          <p:cNvSpPr/>
          <p:nvPr/>
        </p:nvSpPr>
        <p:spPr>
          <a:xfrm>
            <a:off x="0" y="5040000"/>
            <a:ext cx="10078560" cy="628560"/>
          </a:xfrm>
          <a:prstGeom prst="rect">
            <a:avLst/>
          </a:prstGeom>
          <a:solidFill>
            <a:srgbClr val="9ecf6c"/>
          </a:solidFill>
          <a:ln w="18000">
            <a:noFill/>
          </a:ln>
        </p:spPr>
        <p:style>
          <a:lnRef idx="0"/>
          <a:fillRef idx="0"/>
          <a:effectRef idx="0"/>
          <a:fontRef idx="minor"/>
        </p:style>
      </p:sp>
      <p:sp>
        <p:nvSpPr>
          <p:cNvPr id="271" name=""/>
          <p:cNvSpPr/>
          <p:nvPr/>
        </p:nvSpPr>
        <p:spPr>
          <a:xfrm>
            <a:off x="9180360" y="4140000"/>
            <a:ext cx="178560" cy="898560"/>
          </a:xfrm>
          <a:prstGeom prst="rect">
            <a:avLst/>
          </a:prstGeom>
          <a:solidFill>
            <a:srgbClr val="74b531"/>
          </a:solidFill>
          <a:ln w="18000">
            <a:noFill/>
          </a:ln>
        </p:spPr>
        <p:style>
          <a:lnRef idx="0"/>
          <a:fillRef idx="0"/>
          <a:effectRef idx="0"/>
          <a:fontRef idx="minor"/>
        </p:style>
      </p:sp>
      <p:sp>
        <p:nvSpPr>
          <p:cNvPr id="272" name=""/>
          <p:cNvSpPr/>
          <p:nvPr/>
        </p:nvSpPr>
        <p:spPr>
          <a:xfrm>
            <a:off x="882036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273" name=""/>
          <p:cNvSpPr/>
          <p:nvPr/>
        </p:nvSpPr>
        <p:spPr>
          <a:xfrm>
            <a:off x="891036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74" name=""/>
          <p:cNvSpPr/>
          <p:nvPr/>
        </p:nvSpPr>
        <p:spPr>
          <a:xfrm>
            <a:off x="900072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75" name=""/>
          <p:cNvSpPr/>
          <p:nvPr/>
        </p:nvSpPr>
        <p:spPr>
          <a:xfrm>
            <a:off x="909036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276" name=""/>
          <p:cNvSpPr/>
          <p:nvPr/>
        </p:nvSpPr>
        <p:spPr>
          <a:xfrm>
            <a:off x="8190720" y="4140000"/>
            <a:ext cx="178560" cy="898560"/>
          </a:xfrm>
          <a:prstGeom prst="rect">
            <a:avLst/>
          </a:prstGeom>
          <a:solidFill>
            <a:srgbClr val="74b531"/>
          </a:solidFill>
          <a:ln w="18000">
            <a:noFill/>
          </a:ln>
        </p:spPr>
        <p:style>
          <a:lnRef idx="0"/>
          <a:fillRef idx="0"/>
          <a:effectRef idx="0"/>
          <a:fontRef idx="minor"/>
        </p:style>
      </p:sp>
      <p:sp>
        <p:nvSpPr>
          <p:cNvPr id="277" name=""/>
          <p:cNvSpPr/>
          <p:nvPr/>
        </p:nvSpPr>
        <p:spPr>
          <a:xfrm>
            <a:off x="792036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78" name=""/>
          <p:cNvSpPr/>
          <p:nvPr/>
        </p:nvSpPr>
        <p:spPr>
          <a:xfrm>
            <a:off x="801072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79" name=""/>
          <p:cNvSpPr/>
          <p:nvPr/>
        </p:nvSpPr>
        <p:spPr>
          <a:xfrm>
            <a:off x="810036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280" name=""/>
          <p:cNvGrpSpPr/>
          <p:nvPr/>
        </p:nvGrpSpPr>
        <p:grpSpPr>
          <a:xfrm>
            <a:off x="8640000" y="3690000"/>
            <a:ext cx="358560" cy="268560"/>
            <a:chOff x="8640000" y="3690000"/>
            <a:chExt cx="358560" cy="268560"/>
          </a:xfrm>
        </p:grpSpPr>
        <p:sp>
          <p:nvSpPr>
            <p:cNvPr id="281" name=""/>
            <p:cNvSpPr/>
            <p:nvPr/>
          </p:nvSpPr>
          <p:spPr>
            <a:xfrm>
              <a:off x="8788680" y="369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82" name=""/>
            <p:cNvSpPr/>
            <p:nvPr/>
          </p:nvSpPr>
          <p:spPr>
            <a:xfrm>
              <a:off x="8640000" y="369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83" name=""/>
            <p:cNvSpPr/>
            <p:nvPr/>
          </p:nvSpPr>
          <p:spPr>
            <a:xfrm>
              <a:off x="8960400" y="380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84" name=""/>
            <p:cNvSpPr/>
            <p:nvPr/>
          </p:nvSpPr>
          <p:spPr>
            <a:xfrm>
              <a:off x="8914680" y="381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85" name=""/>
            <p:cNvSpPr/>
            <p:nvPr/>
          </p:nvSpPr>
          <p:spPr>
            <a:xfrm>
              <a:off x="8664480" y="373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86" name=""/>
            <p:cNvSpPr/>
            <p:nvPr/>
          </p:nvSpPr>
          <p:spPr>
            <a:xfrm>
              <a:off x="8681400" y="378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87" name=""/>
            <p:cNvSpPr/>
            <p:nvPr/>
          </p:nvSpPr>
          <p:spPr>
            <a:xfrm>
              <a:off x="8707320" y="381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88" name=""/>
            <p:cNvSpPr/>
            <p:nvPr/>
          </p:nvSpPr>
          <p:spPr>
            <a:xfrm>
              <a:off x="8739000" y="385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289" name=""/>
          <p:cNvGrpSpPr/>
          <p:nvPr/>
        </p:nvGrpSpPr>
        <p:grpSpPr>
          <a:xfrm>
            <a:off x="9180000" y="3510000"/>
            <a:ext cx="358560" cy="268560"/>
            <a:chOff x="9180000" y="3510000"/>
            <a:chExt cx="358560" cy="268560"/>
          </a:xfrm>
        </p:grpSpPr>
        <p:sp>
          <p:nvSpPr>
            <p:cNvPr id="290" name=""/>
            <p:cNvSpPr/>
            <p:nvPr/>
          </p:nvSpPr>
          <p:spPr>
            <a:xfrm>
              <a:off x="9328680" y="351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91" name=""/>
            <p:cNvSpPr/>
            <p:nvPr/>
          </p:nvSpPr>
          <p:spPr>
            <a:xfrm>
              <a:off x="9180000" y="351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92" name=""/>
            <p:cNvSpPr/>
            <p:nvPr/>
          </p:nvSpPr>
          <p:spPr>
            <a:xfrm>
              <a:off x="9500400" y="362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93" name=""/>
            <p:cNvSpPr/>
            <p:nvPr/>
          </p:nvSpPr>
          <p:spPr>
            <a:xfrm>
              <a:off x="9454680" y="363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94" name=""/>
            <p:cNvSpPr/>
            <p:nvPr/>
          </p:nvSpPr>
          <p:spPr>
            <a:xfrm>
              <a:off x="9204480" y="355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95" name=""/>
            <p:cNvSpPr/>
            <p:nvPr/>
          </p:nvSpPr>
          <p:spPr>
            <a:xfrm>
              <a:off x="9221400" y="360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96" name=""/>
            <p:cNvSpPr/>
            <p:nvPr/>
          </p:nvSpPr>
          <p:spPr>
            <a:xfrm>
              <a:off x="9247320" y="363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97" name=""/>
            <p:cNvSpPr/>
            <p:nvPr/>
          </p:nvSpPr>
          <p:spPr>
            <a:xfrm>
              <a:off x="9279000" y="367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298" name="PlaceHolder 1"/>
          <p:cNvSpPr>
            <a:spLocks noGrp="1"/>
          </p:cNvSpPr>
          <p:nvPr>
            <p:ph type="ftr" idx="10"/>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99" name="PlaceHolder 2"/>
          <p:cNvSpPr>
            <a:spLocks noGrp="1"/>
          </p:cNvSpPr>
          <p:nvPr>
            <p:ph type="sldNum" idx="11"/>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00012C1B-71ED-468A-B0D4-28339F526E74}" type="slidenum">
              <a:rPr b="0" lang="en-US" sz="1400" spc="-1" strike="noStrike">
                <a:latin typeface="Arial"/>
              </a:rPr>
              <a:t>&lt;number&gt;</a:t>
            </a:fld>
            <a:endParaRPr b="0" lang="en-US" sz="1400" spc="-1" strike="noStrike">
              <a:latin typeface="Noto Serif CJK JP"/>
            </a:endParaRPr>
          </a:p>
        </p:txBody>
      </p:sp>
      <p:sp>
        <p:nvSpPr>
          <p:cNvPr id="300" name="PlaceHolder 3"/>
          <p:cNvSpPr>
            <a:spLocks noGrp="1"/>
          </p:cNvSpPr>
          <p:nvPr>
            <p:ph type="dt" idx="12"/>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30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0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340" name=""/>
          <p:cNvGrpSpPr/>
          <p:nvPr/>
        </p:nvGrpSpPr>
        <p:grpSpPr>
          <a:xfrm>
            <a:off x="9000000" y="4766400"/>
            <a:ext cx="496080" cy="396000"/>
            <a:chOff x="9000000" y="4766400"/>
            <a:chExt cx="496080" cy="396000"/>
          </a:xfrm>
        </p:grpSpPr>
        <p:sp>
          <p:nvSpPr>
            <p:cNvPr id="341" name=""/>
            <p:cNvSpPr/>
            <p:nvPr/>
          </p:nvSpPr>
          <p:spPr>
            <a:xfrm>
              <a:off x="9345960" y="4894200"/>
              <a:ext cx="150120" cy="227520"/>
            </a:xfrm>
            <a:custGeom>
              <a:avLst/>
              <a:gdLst/>
              <a:ahLst/>
              <a:rect l="l" t="t"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tyle>
            <a:lnRef idx="0"/>
            <a:fillRef idx="0"/>
            <a:effectRef idx="0"/>
            <a:fontRef idx="minor"/>
          </p:style>
        </p:sp>
        <p:sp>
          <p:nvSpPr>
            <p:cNvPr id="342" name=""/>
            <p:cNvSpPr/>
            <p:nvPr/>
          </p:nvSpPr>
          <p:spPr>
            <a:xfrm>
              <a:off x="9331920" y="4887360"/>
              <a:ext cx="142200" cy="232560"/>
            </a:xfrm>
            <a:custGeom>
              <a:avLst/>
              <a:gdLst/>
              <a:ahLst/>
              <a:rect l="l" t="t"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tyle>
            <a:lnRef idx="0"/>
            <a:fillRef idx="0"/>
            <a:effectRef idx="0"/>
            <a:fontRef idx="minor"/>
          </p:style>
        </p:sp>
        <p:sp>
          <p:nvSpPr>
            <p:cNvPr id="343" name=""/>
            <p:cNvSpPr/>
            <p:nvPr/>
          </p:nvSpPr>
          <p:spPr>
            <a:xfrm>
              <a:off x="9331920" y="4883040"/>
              <a:ext cx="133920" cy="233640"/>
            </a:xfrm>
            <a:custGeom>
              <a:avLst/>
              <a:gdLst/>
              <a:ahLst/>
              <a:rect l="l" t="t"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tyle>
            <a:lnRef idx="0"/>
            <a:fillRef idx="0"/>
            <a:effectRef idx="0"/>
            <a:fontRef idx="minor"/>
          </p:style>
        </p:sp>
        <p:sp>
          <p:nvSpPr>
            <p:cNvPr id="344" name=""/>
            <p:cNvSpPr/>
            <p:nvPr/>
          </p:nvSpPr>
          <p:spPr>
            <a:xfrm>
              <a:off x="9000000" y="4921560"/>
              <a:ext cx="228600" cy="212760"/>
            </a:xfrm>
            <a:custGeom>
              <a:avLst/>
              <a:gdLst/>
              <a:ahLst/>
              <a:rect l="l" t="t"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tyle>
            <a:lnRef idx="0"/>
            <a:fillRef idx="0"/>
            <a:effectRef idx="0"/>
            <a:fontRef idx="minor"/>
          </p:style>
        </p:sp>
        <p:sp>
          <p:nvSpPr>
            <p:cNvPr id="345" name=""/>
            <p:cNvSpPr/>
            <p:nvPr/>
          </p:nvSpPr>
          <p:spPr>
            <a:xfrm>
              <a:off x="9083880" y="4851000"/>
              <a:ext cx="266040" cy="311400"/>
            </a:xfrm>
            <a:custGeom>
              <a:avLst/>
              <a:gdLst/>
              <a:ahLst/>
              <a:rect l="l" t="t"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tyle>
            <a:lnRef idx="0"/>
            <a:fillRef idx="0"/>
            <a:effectRef idx="0"/>
            <a:fontRef idx="minor"/>
          </p:style>
        </p:sp>
        <p:sp>
          <p:nvSpPr>
            <p:cNvPr id="346" name=""/>
            <p:cNvSpPr/>
            <p:nvPr/>
          </p:nvSpPr>
          <p:spPr>
            <a:xfrm>
              <a:off x="9187200" y="4956840"/>
              <a:ext cx="98640" cy="182520"/>
            </a:xfrm>
            <a:custGeom>
              <a:avLst/>
              <a:gdLst/>
              <a:ahLst/>
              <a:rect l="l" t="t"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tyle>
            <a:lnRef idx="0"/>
            <a:fillRef idx="0"/>
            <a:effectRef idx="0"/>
            <a:fontRef idx="minor"/>
          </p:style>
        </p:sp>
        <p:sp>
          <p:nvSpPr>
            <p:cNvPr id="347" name=""/>
            <p:cNvSpPr/>
            <p:nvPr/>
          </p:nvSpPr>
          <p:spPr>
            <a:xfrm>
              <a:off x="9186120" y="4839480"/>
              <a:ext cx="178560" cy="280440"/>
            </a:xfrm>
            <a:custGeom>
              <a:avLst/>
              <a:gdLst/>
              <a:ahLst/>
              <a:rect l="l" t="t"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348" name=""/>
            <p:cNvSpPr/>
            <p:nvPr/>
          </p:nvSpPr>
          <p:spPr>
            <a:xfrm>
              <a:off x="9182520" y="4831920"/>
              <a:ext cx="195480" cy="289080"/>
            </a:xfrm>
            <a:custGeom>
              <a:avLst/>
              <a:gdLst/>
              <a:ahLst/>
              <a:rect l="l" t="t"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349" name=""/>
            <p:cNvSpPr/>
            <p:nvPr/>
          </p:nvSpPr>
          <p:spPr>
            <a:xfrm>
              <a:off x="9101880" y="4769640"/>
              <a:ext cx="45360" cy="47520"/>
            </a:xfrm>
            <a:custGeom>
              <a:avLst/>
              <a:gdLst/>
              <a:ahLst/>
              <a:rect l="l" t="t"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tyle>
            <a:lnRef idx="0"/>
            <a:fillRef idx="0"/>
            <a:effectRef idx="0"/>
            <a:fontRef idx="minor"/>
          </p:style>
        </p:sp>
        <p:sp>
          <p:nvSpPr>
            <p:cNvPr id="350" name=""/>
            <p:cNvSpPr/>
            <p:nvPr/>
          </p:nvSpPr>
          <p:spPr>
            <a:xfrm>
              <a:off x="9030240" y="4766400"/>
              <a:ext cx="161280" cy="191160"/>
            </a:xfrm>
            <a:custGeom>
              <a:avLst/>
              <a:gdLst/>
              <a:ahLst/>
              <a:rect l="l" t="t"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tyle>
            <a:lnRef idx="0"/>
            <a:fillRef idx="0"/>
            <a:effectRef idx="0"/>
            <a:fontRef idx="minor"/>
          </p:style>
        </p:sp>
        <p:sp>
          <p:nvSpPr>
            <p:cNvPr id="351" name=""/>
            <p:cNvSpPr/>
            <p:nvPr/>
          </p:nvSpPr>
          <p:spPr>
            <a:xfrm>
              <a:off x="9125640" y="4789440"/>
              <a:ext cx="34920" cy="69120"/>
            </a:xfrm>
            <a:custGeom>
              <a:avLst/>
              <a:gdLst/>
              <a:ahLst/>
              <a:rect l="l" t="t"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tyle>
            <a:lnRef idx="0"/>
            <a:fillRef idx="0"/>
            <a:effectRef idx="0"/>
            <a:fontRef idx="minor"/>
          </p:style>
        </p:sp>
        <p:sp>
          <p:nvSpPr>
            <p:cNvPr id="352" name=""/>
            <p:cNvSpPr/>
            <p:nvPr/>
          </p:nvSpPr>
          <p:spPr>
            <a:xfrm>
              <a:off x="9067320" y="4848480"/>
              <a:ext cx="47520" cy="43560"/>
            </a:xfrm>
            <a:custGeom>
              <a:avLst/>
              <a:gdLst/>
              <a:ahLst/>
              <a:rect l="l" t="t"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353" name=""/>
            <p:cNvSpPr/>
            <p:nvPr/>
          </p:nvSpPr>
          <p:spPr>
            <a:xfrm>
              <a:off x="9074520" y="4858560"/>
              <a:ext cx="28440" cy="25920"/>
            </a:xfrm>
            <a:custGeom>
              <a:avLst/>
              <a:gdLst/>
              <a:ahLst/>
              <a:rect l="l" t="t"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354" name=""/>
            <p:cNvSpPr/>
            <p:nvPr/>
          </p:nvSpPr>
          <p:spPr>
            <a:xfrm>
              <a:off x="9060480" y="4864320"/>
              <a:ext cx="140040" cy="119520"/>
            </a:xfrm>
            <a:custGeom>
              <a:avLst/>
              <a:gdLst/>
              <a:ahLst/>
              <a:rect l="l" t="t"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tyle>
            <a:lnRef idx="0"/>
            <a:fillRef idx="0"/>
            <a:effectRef idx="0"/>
            <a:fontRef idx="minor"/>
          </p:style>
        </p:sp>
        <p:sp>
          <p:nvSpPr>
            <p:cNvPr id="355" name=""/>
            <p:cNvSpPr/>
            <p:nvPr/>
          </p:nvSpPr>
          <p:spPr>
            <a:xfrm>
              <a:off x="9015120" y="4945680"/>
              <a:ext cx="180000" cy="90360"/>
            </a:xfrm>
            <a:custGeom>
              <a:avLst/>
              <a:gdLst/>
              <a:ahLst/>
              <a:rect l="l" t="t"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tyle>
            <a:lnRef idx="0"/>
            <a:fillRef idx="0"/>
            <a:effectRef idx="0"/>
            <a:fontRef idx="minor"/>
          </p:style>
        </p:sp>
      </p:grpSp>
      <p:grpSp>
        <p:nvGrpSpPr>
          <p:cNvPr id="356" name=""/>
          <p:cNvGrpSpPr/>
          <p:nvPr/>
        </p:nvGrpSpPr>
        <p:grpSpPr>
          <a:xfrm>
            <a:off x="8190000" y="4770000"/>
            <a:ext cx="448560" cy="538920"/>
            <a:chOff x="8190000" y="4770000"/>
            <a:chExt cx="448560" cy="538920"/>
          </a:xfrm>
        </p:grpSpPr>
        <p:sp>
          <p:nvSpPr>
            <p:cNvPr id="357" name=""/>
            <p:cNvSpPr/>
            <p:nvPr/>
          </p:nvSpPr>
          <p:spPr>
            <a:xfrm>
              <a:off x="8190000" y="5139720"/>
              <a:ext cx="77040" cy="77760"/>
            </a:xfrm>
            <a:custGeom>
              <a:avLst/>
              <a:gdLst/>
              <a:ahLst/>
              <a:rect l="l" t="t" r="r" b="b"/>
              <a:pathLst>
                <a:path w="218" h="220">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358" name=""/>
            <p:cNvSpPr/>
            <p:nvPr/>
          </p:nvSpPr>
          <p:spPr>
            <a:xfrm>
              <a:off x="8218440" y="5131080"/>
              <a:ext cx="135000" cy="155880"/>
            </a:xfrm>
            <a:custGeom>
              <a:avLst/>
              <a:gdLst/>
              <a:ahLst/>
              <a:rect l="l" t="t" r="r" b="b"/>
              <a:pathLst>
                <a:path w="379" h="437">
                  <a:moveTo>
                    <a:pt x="22" y="367"/>
                  </a:moveTo>
                  <a:cubicBezTo>
                    <a:pt x="-61" y="85"/>
                    <a:pt x="113" y="122"/>
                    <a:pt x="158" y="0"/>
                  </a:cubicBezTo>
                  <a:cubicBezTo>
                    <a:pt x="223" y="29"/>
                    <a:pt x="288" y="58"/>
                    <a:pt x="352" y="87"/>
                  </a:cubicBezTo>
                  <a:cubicBezTo>
                    <a:pt x="352" y="85"/>
                    <a:pt x="412" y="357"/>
                    <a:pt x="354" y="417"/>
                  </a:cubicBezTo>
                  <a:cubicBezTo>
                    <a:pt x="311" y="462"/>
                    <a:pt x="39" y="424"/>
                    <a:pt x="22" y="367"/>
                  </a:cubicBezTo>
                  <a:close/>
                </a:path>
              </a:pathLst>
            </a:custGeom>
            <a:solidFill>
              <a:srgbClr val="74b531"/>
            </a:solidFill>
            <a:ln w="0">
              <a:noFill/>
            </a:ln>
          </p:spPr>
          <p:style>
            <a:lnRef idx="0"/>
            <a:fillRef idx="0"/>
            <a:effectRef idx="0"/>
            <a:fontRef idx="minor"/>
          </p:style>
        </p:sp>
        <p:sp>
          <p:nvSpPr>
            <p:cNvPr id="359" name=""/>
            <p:cNvSpPr/>
            <p:nvPr/>
          </p:nvSpPr>
          <p:spPr>
            <a:xfrm>
              <a:off x="8264520" y="5218560"/>
              <a:ext cx="79200" cy="36720"/>
            </a:xfrm>
            <a:custGeom>
              <a:avLst/>
              <a:gdLst/>
              <a:ahLst/>
              <a:rect l="l" t="t" r="r" b="b"/>
              <a:pathLst>
                <a:path w="224" h="106">
                  <a:moveTo>
                    <a:pt x="194" y="52"/>
                  </a:moveTo>
                  <a:cubicBezTo>
                    <a:pt x="178" y="37"/>
                    <a:pt x="158" y="21"/>
                    <a:pt x="136" y="14"/>
                  </a:cubicBezTo>
                  <a:cubicBezTo>
                    <a:pt x="93" y="-4"/>
                    <a:pt x="43" y="-4"/>
                    <a:pt x="0" y="11"/>
                  </a:cubicBezTo>
                  <a:cubicBezTo>
                    <a:pt x="46" y="11"/>
                    <a:pt x="88" y="14"/>
                    <a:pt x="128" y="32"/>
                  </a:cubicBezTo>
                  <a:cubicBezTo>
                    <a:pt x="148" y="38"/>
                    <a:pt x="166" y="49"/>
                    <a:pt x="183" y="61"/>
                  </a:cubicBezTo>
                  <a:cubicBezTo>
                    <a:pt x="196" y="73"/>
                    <a:pt x="213" y="89"/>
                    <a:pt x="224" y="106"/>
                  </a:cubicBezTo>
                  <a:cubicBezTo>
                    <a:pt x="221" y="87"/>
                    <a:pt x="211" y="67"/>
                    <a:pt x="194" y="52"/>
                  </a:cubicBezTo>
                  <a:close/>
                </a:path>
              </a:pathLst>
            </a:custGeom>
            <a:solidFill>
              <a:srgbClr val="74b531"/>
            </a:solidFill>
            <a:ln w="0">
              <a:noFill/>
            </a:ln>
          </p:spPr>
          <p:style>
            <a:lnRef idx="0"/>
            <a:fillRef idx="0"/>
            <a:effectRef idx="0"/>
            <a:fontRef idx="minor"/>
          </p:style>
        </p:sp>
        <p:sp>
          <p:nvSpPr>
            <p:cNvPr id="360" name=""/>
            <p:cNvSpPr/>
            <p:nvPr/>
          </p:nvSpPr>
          <p:spPr>
            <a:xfrm>
              <a:off x="8328600" y="5118480"/>
              <a:ext cx="114480" cy="190080"/>
            </a:xfrm>
            <a:custGeom>
              <a:avLst/>
              <a:gdLst/>
              <a:ahLst/>
              <a:rect l="l" t="t" r="r" b="b"/>
              <a:pathLst>
                <a:path w="322" h="532">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361" name=""/>
            <p:cNvSpPr/>
            <p:nvPr/>
          </p:nvSpPr>
          <p:spPr>
            <a:xfrm>
              <a:off x="8430120" y="5118480"/>
              <a:ext cx="115200" cy="190440"/>
            </a:xfrm>
            <a:custGeom>
              <a:avLst/>
              <a:gdLst/>
              <a:ahLst/>
              <a:rect l="l" t="t" r="r" b="b"/>
              <a:pathLst>
                <a:path w="324" h="533">
                  <a:moveTo>
                    <a:pt x="258" y="500"/>
                  </a:moveTo>
                  <a:cubicBezTo>
                    <a:pt x="324" y="437"/>
                    <a:pt x="321" y="160"/>
                    <a:pt x="324" y="22"/>
                  </a:cubicBezTo>
                  <a:cubicBezTo>
                    <a:pt x="231" y="14"/>
                    <a:pt x="138" y="7"/>
                    <a:pt x="45" y="0"/>
                  </a:cubicBezTo>
                  <a:cubicBezTo>
                    <a:pt x="37" y="167"/>
                    <a:pt x="-34" y="440"/>
                    <a:pt x="21" y="500"/>
                  </a:cubicBezTo>
                  <a:cubicBezTo>
                    <a:pt x="62" y="545"/>
                    <a:pt x="212" y="542"/>
                    <a:pt x="258" y="500"/>
                  </a:cubicBezTo>
                  <a:close/>
                </a:path>
              </a:pathLst>
            </a:custGeom>
            <a:solidFill>
              <a:srgbClr val="74b531"/>
            </a:solidFill>
            <a:ln w="0">
              <a:noFill/>
            </a:ln>
          </p:spPr>
          <p:style>
            <a:lnRef idx="0"/>
            <a:fillRef idx="0"/>
            <a:effectRef idx="0"/>
            <a:fontRef idx="minor"/>
          </p:style>
        </p:sp>
        <p:sp>
          <p:nvSpPr>
            <p:cNvPr id="362" name=""/>
            <p:cNvSpPr/>
            <p:nvPr/>
          </p:nvSpPr>
          <p:spPr>
            <a:xfrm>
              <a:off x="8433720" y="5220720"/>
              <a:ext cx="6480" cy="76320"/>
            </a:xfrm>
            <a:custGeom>
              <a:avLst/>
              <a:gdLst/>
              <a:ahLst/>
              <a:rect l="l" t="t" r="r" b="b"/>
              <a:pathLst>
                <a:path w="22" h="216">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363" name=""/>
            <p:cNvSpPr/>
            <p:nvPr/>
          </p:nvSpPr>
          <p:spPr>
            <a:xfrm>
              <a:off x="8349120" y="5110920"/>
              <a:ext cx="175320" cy="155520"/>
            </a:xfrm>
            <a:custGeom>
              <a:avLst/>
              <a:gdLst/>
              <a:ahLst/>
              <a:rect l="l" t="t" r="r" b="b"/>
              <a:pathLst>
                <a:path w="491" h="436">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364" name=""/>
            <p:cNvSpPr/>
            <p:nvPr/>
          </p:nvSpPr>
          <p:spPr>
            <a:xfrm>
              <a:off x="8235720" y="4770000"/>
              <a:ext cx="131760" cy="235440"/>
            </a:xfrm>
            <a:custGeom>
              <a:avLst/>
              <a:gdLst/>
              <a:ahLst/>
              <a:rect l="l" t="t" r="r" b="b"/>
              <a:pathLst>
                <a:path w="370" h="658">
                  <a:moveTo>
                    <a:pt x="337" y="288"/>
                  </a:moveTo>
                  <a:cubicBezTo>
                    <a:pt x="351" y="550"/>
                    <a:pt x="359" y="511"/>
                    <a:pt x="370" y="623"/>
                  </a:cubicBezTo>
                  <a:cubicBezTo>
                    <a:pt x="319" y="635"/>
                    <a:pt x="268" y="646"/>
                    <a:pt x="217" y="658"/>
                  </a:cubicBezTo>
                  <a:cubicBezTo>
                    <a:pt x="154" y="558"/>
                    <a:pt x="225" y="633"/>
                    <a:pt x="29" y="358"/>
                  </a:cubicBezTo>
                  <a:cubicBezTo>
                    <a:pt x="-42" y="255"/>
                    <a:pt x="34" y="15"/>
                    <a:pt x="78" y="0"/>
                  </a:cubicBezTo>
                  <a:cubicBezTo>
                    <a:pt x="106" y="-7"/>
                    <a:pt x="332" y="152"/>
                    <a:pt x="337" y="288"/>
                  </a:cubicBezTo>
                  <a:close/>
                </a:path>
              </a:pathLst>
            </a:custGeom>
            <a:solidFill>
              <a:srgbClr val="74b531"/>
            </a:solidFill>
            <a:ln w="0">
              <a:noFill/>
            </a:ln>
          </p:spPr>
          <p:style>
            <a:lnRef idx="0"/>
            <a:fillRef idx="0"/>
            <a:effectRef idx="0"/>
            <a:fontRef idx="minor"/>
          </p:style>
        </p:sp>
        <p:sp>
          <p:nvSpPr>
            <p:cNvPr id="365" name=""/>
            <p:cNvSpPr/>
            <p:nvPr/>
          </p:nvSpPr>
          <p:spPr>
            <a:xfrm>
              <a:off x="8261280" y="4817520"/>
              <a:ext cx="95040" cy="185760"/>
            </a:xfrm>
            <a:custGeom>
              <a:avLst/>
              <a:gdLst/>
              <a:ahLst/>
              <a:rect l="l" t="t" r="r" b="b"/>
              <a:pathLst>
                <a:path w="268" h="520">
                  <a:moveTo>
                    <a:pt x="200" y="171"/>
                  </a:moveTo>
                  <a:cubicBezTo>
                    <a:pt x="252" y="426"/>
                    <a:pt x="246" y="389"/>
                    <a:pt x="268" y="499"/>
                  </a:cubicBezTo>
                  <a:cubicBezTo>
                    <a:pt x="235" y="506"/>
                    <a:pt x="201" y="513"/>
                    <a:pt x="167" y="520"/>
                  </a:cubicBezTo>
                  <a:cubicBezTo>
                    <a:pt x="118" y="417"/>
                    <a:pt x="167" y="503"/>
                    <a:pt x="20" y="210"/>
                  </a:cubicBezTo>
                  <a:cubicBezTo>
                    <a:pt x="-19" y="136"/>
                    <a:pt x="4" y="14"/>
                    <a:pt x="44" y="1"/>
                  </a:cubicBezTo>
                  <a:cubicBezTo>
                    <a:pt x="72" y="-7"/>
                    <a:pt x="179" y="66"/>
                    <a:pt x="200" y="171"/>
                  </a:cubicBezTo>
                  <a:close/>
                </a:path>
              </a:pathLst>
            </a:custGeom>
            <a:solidFill>
              <a:srgbClr val="74b531"/>
            </a:solidFill>
            <a:ln w="0">
              <a:noFill/>
            </a:ln>
          </p:spPr>
          <p:style>
            <a:lnRef idx="0"/>
            <a:fillRef idx="0"/>
            <a:effectRef idx="0"/>
            <a:fontRef idx="minor"/>
          </p:style>
        </p:sp>
        <p:sp>
          <p:nvSpPr>
            <p:cNvPr id="366" name=""/>
            <p:cNvSpPr/>
            <p:nvPr/>
          </p:nvSpPr>
          <p:spPr>
            <a:xfrm>
              <a:off x="8506080" y="4770000"/>
              <a:ext cx="132480" cy="235440"/>
            </a:xfrm>
            <a:custGeom>
              <a:avLst/>
              <a:gdLst/>
              <a:ahLst/>
              <a:rect l="l" t="t" r="r" b="b"/>
              <a:pathLst>
                <a:path w="372" h="658">
                  <a:moveTo>
                    <a:pt x="33" y="288"/>
                  </a:moveTo>
                  <a:cubicBezTo>
                    <a:pt x="20" y="550"/>
                    <a:pt x="11" y="511"/>
                    <a:pt x="0" y="623"/>
                  </a:cubicBezTo>
                  <a:cubicBezTo>
                    <a:pt x="51" y="635"/>
                    <a:pt x="103" y="646"/>
                    <a:pt x="154" y="658"/>
                  </a:cubicBezTo>
                  <a:cubicBezTo>
                    <a:pt x="216" y="558"/>
                    <a:pt x="146" y="633"/>
                    <a:pt x="342" y="358"/>
                  </a:cubicBezTo>
                  <a:cubicBezTo>
                    <a:pt x="415" y="255"/>
                    <a:pt x="337" y="15"/>
                    <a:pt x="292" y="0"/>
                  </a:cubicBezTo>
                  <a:cubicBezTo>
                    <a:pt x="265" y="-7"/>
                    <a:pt x="38" y="152"/>
                    <a:pt x="33" y="288"/>
                  </a:cubicBezTo>
                  <a:close/>
                </a:path>
              </a:pathLst>
            </a:custGeom>
            <a:solidFill>
              <a:srgbClr val="74b531"/>
            </a:solidFill>
            <a:ln w="0">
              <a:noFill/>
            </a:ln>
          </p:spPr>
          <p:style>
            <a:lnRef idx="0"/>
            <a:fillRef idx="0"/>
            <a:effectRef idx="0"/>
            <a:fontRef idx="minor"/>
          </p:style>
        </p:sp>
        <p:sp>
          <p:nvSpPr>
            <p:cNvPr id="367" name=""/>
            <p:cNvSpPr/>
            <p:nvPr/>
          </p:nvSpPr>
          <p:spPr>
            <a:xfrm>
              <a:off x="8517240" y="4817520"/>
              <a:ext cx="95040" cy="186840"/>
            </a:xfrm>
            <a:custGeom>
              <a:avLst/>
              <a:gdLst/>
              <a:ahLst/>
              <a:rect l="l" t="t" r="r" b="b"/>
              <a:pathLst>
                <a:path w="268" h="523">
                  <a:moveTo>
                    <a:pt x="68" y="171"/>
                  </a:moveTo>
                  <a:cubicBezTo>
                    <a:pt x="15" y="426"/>
                    <a:pt x="23" y="389"/>
                    <a:pt x="0" y="499"/>
                  </a:cubicBezTo>
                  <a:cubicBezTo>
                    <a:pt x="33" y="507"/>
                    <a:pt x="65" y="515"/>
                    <a:pt x="98" y="523"/>
                  </a:cubicBezTo>
                  <a:cubicBezTo>
                    <a:pt x="148" y="420"/>
                    <a:pt x="98" y="505"/>
                    <a:pt x="248" y="213"/>
                  </a:cubicBezTo>
                  <a:cubicBezTo>
                    <a:pt x="286" y="136"/>
                    <a:pt x="267" y="14"/>
                    <a:pt x="223" y="1"/>
                  </a:cubicBezTo>
                  <a:cubicBezTo>
                    <a:pt x="196" y="-7"/>
                    <a:pt x="90" y="66"/>
                    <a:pt x="68" y="171"/>
                  </a:cubicBezTo>
                  <a:close/>
                </a:path>
              </a:pathLst>
            </a:custGeom>
            <a:solidFill>
              <a:srgbClr val="74b531"/>
            </a:solidFill>
            <a:ln w="0">
              <a:noFill/>
            </a:ln>
          </p:spPr>
          <p:style>
            <a:lnRef idx="0"/>
            <a:fillRef idx="0"/>
            <a:effectRef idx="0"/>
            <a:fontRef idx="minor"/>
          </p:style>
        </p:sp>
        <p:sp>
          <p:nvSpPr>
            <p:cNvPr id="368" name=""/>
            <p:cNvSpPr/>
            <p:nvPr/>
          </p:nvSpPr>
          <p:spPr>
            <a:xfrm>
              <a:off x="8257680" y="4914000"/>
              <a:ext cx="358560" cy="287280"/>
            </a:xfrm>
            <a:custGeom>
              <a:avLst/>
              <a:gdLst/>
              <a:ahLst/>
              <a:rect l="l" t="t" r="r" b="b"/>
              <a:pathLst>
                <a:path w="1000" h="802">
                  <a:moveTo>
                    <a:pt x="500" y="0"/>
                  </a:moveTo>
                  <a:cubicBezTo>
                    <a:pt x="224" y="0"/>
                    <a:pt x="99" y="108"/>
                    <a:pt x="99" y="258"/>
                  </a:cubicBezTo>
                  <a:cubicBezTo>
                    <a:pt x="99" y="383"/>
                    <a:pt x="-108" y="568"/>
                    <a:pt x="77" y="690"/>
                  </a:cubicBezTo>
                  <a:cubicBezTo>
                    <a:pt x="167" y="751"/>
                    <a:pt x="320" y="802"/>
                    <a:pt x="500" y="802"/>
                  </a:cubicBezTo>
                  <a:cubicBezTo>
                    <a:pt x="680" y="802"/>
                    <a:pt x="833" y="751"/>
                    <a:pt x="923" y="690"/>
                  </a:cubicBezTo>
                  <a:cubicBezTo>
                    <a:pt x="1109" y="565"/>
                    <a:pt x="902" y="383"/>
                    <a:pt x="902" y="258"/>
                  </a:cubicBezTo>
                  <a:cubicBezTo>
                    <a:pt x="902" y="108"/>
                    <a:pt x="779" y="0"/>
                    <a:pt x="500" y="0"/>
                  </a:cubicBezTo>
                  <a:close/>
                </a:path>
              </a:pathLst>
            </a:custGeom>
            <a:solidFill>
              <a:srgbClr val="74b531"/>
            </a:solidFill>
            <a:ln w="0">
              <a:noFill/>
            </a:ln>
          </p:spPr>
          <p:style>
            <a:lnRef idx="0"/>
            <a:fillRef idx="0"/>
            <a:effectRef idx="0"/>
            <a:fontRef idx="minor"/>
          </p:style>
        </p:sp>
        <p:sp>
          <p:nvSpPr>
            <p:cNvPr id="369" name=""/>
            <p:cNvSpPr/>
            <p:nvPr/>
          </p:nvSpPr>
          <p:spPr>
            <a:xfrm>
              <a:off x="8281080" y="4953600"/>
              <a:ext cx="313920" cy="237960"/>
            </a:xfrm>
            <a:custGeom>
              <a:avLst/>
              <a:gdLst/>
              <a:ahLst/>
              <a:rect l="l" t="t" r="r" b="b"/>
              <a:pathLst>
                <a:path w="876" h="665">
                  <a:moveTo>
                    <a:pt x="400" y="22"/>
                  </a:moveTo>
                  <a:cubicBezTo>
                    <a:pt x="424" y="-7"/>
                    <a:pt x="446" y="-7"/>
                    <a:pt x="471" y="22"/>
                  </a:cubicBezTo>
                  <a:cubicBezTo>
                    <a:pt x="528" y="90"/>
                    <a:pt x="619" y="235"/>
                    <a:pt x="624" y="355"/>
                  </a:cubicBezTo>
                  <a:cubicBezTo>
                    <a:pt x="727" y="342"/>
                    <a:pt x="845" y="347"/>
                    <a:pt x="869" y="397"/>
                  </a:cubicBezTo>
                  <a:cubicBezTo>
                    <a:pt x="916" y="497"/>
                    <a:pt x="697" y="665"/>
                    <a:pt x="438" y="665"/>
                  </a:cubicBezTo>
                  <a:cubicBezTo>
                    <a:pt x="176" y="665"/>
                    <a:pt x="-40" y="497"/>
                    <a:pt x="6" y="397"/>
                  </a:cubicBezTo>
                  <a:cubicBezTo>
                    <a:pt x="26" y="347"/>
                    <a:pt x="146" y="342"/>
                    <a:pt x="247" y="355"/>
                  </a:cubicBezTo>
                  <a:cubicBezTo>
                    <a:pt x="252" y="235"/>
                    <a:pt x="342" y="90"/>
                    <a:pt x="400" y="22"/>
                  </a:cubicBezTo>
                  <a:close/>
                </a:path>
              </a:pathLst>
            </a:custGeom>
            <a:solidFill>
              <a:srgbClr val="74b531"/>
            </a:solidFill>
            <a:ln w="0">
              <a:noFill/>
            </a:ln>
          </p:spPr>
          <p:style>
            <a:lnRef idx="0"/>
            <a:fillRef idx="0"/>
            <a:effectRef idx="0"/>
            <a:fontRef idx="minor"/>
          </p:style>
        </p:sp>
        <p:sp>
          <p:nvSpPr>
            <p:cNvPr id="370" name=""/>
            <p:cNvSpPr/>
            <p:nvPr/>
          </p:nvSpPr>
          <p:spPr>
            <a:xfrm>
              <a:off x="8363160" y="5124600"/>
              <a:ext cx="146880" cy="48240"/>
            </a:xfrm>
            <a:custGeom>
              <a:avLst/>
              <a:gdLst/>
              <a:ahLst/>
              <a:rect l="l" t="t" r="r" b="b"/>
              <a:pathLst>
                <a:path w="412" h="138">
                  <a:moveTo>
                    <a:pt x="83" y="50"/>
                  </a:moveTo>
                  <a:cubicBezTo>
                    <a:pt x="113" y="53"/>
                    <a:pt x="146" y="45"/>
                    <a:pt x="171" y="30"/>
                  </a:cubicBezTo>
                  <a:cubicBezTo>
                    <a:pt x="184" y="23"/>
                    <a:pt x="196" y="12"/>
                    <a:pt x="206" y="0"/>
                  </a:cubicBezTo>
                  <a:cubicBezTo>
                    <a:pt x="214" y="12"/>
                    <a:pt x="228" y="23"/>
                    <a:pt x="242" y="30"/>
                  </a:cubicBezTo>
                  <a:cubicBezTo>
                    <a:pt x="269" y="45"/>
                    <a:pt x="299" y="53"/>
                    <a:pt x="329" y="50"/>
                  </a:cubicBezTo>
                  <a:cubicBezTo>
                    <a:pt x="359" y="50"/>
                    <a:pt x="390" y="40"/>
                    <a:pt x="411" y="23"/>
                  </a:cubicBezTo>
                  <a:cubicBezTo>
                    <a:pt x="425" y="12"/>
                    <a:pt x="353" y="138"/>
                    <a:pt x="206" y="138"/>
                  </a:cubicBezTo>
                  <a:cubicBezTo>
                    <a:pt x="59" y="138"/>
                    <a:pt x="-12" y="12"/>
                    <a:pt x="2" y="23"/>
                  </a:cubicBezTo>
                  <a:cubicBezTo>
                    <a:pt x="23" y="38"/>
                    <a:pt x="53" y="47"/>
                    <a:pt x="83" y="50"/>
                  </a:cubicBezTo>
                  <a:close/>
                </a:path>
              </a:pathLst>
            </a:custGeom>
            <a:solidFill>
              <a:srgbClr val="74b531"/>
            </a:solidFill>
            <a:ln w="0">
              <a:noFill/>
            </a:ln>
          </p:spPr>
          <p:style>
            <a:lnRef idx="0"/>
            <a:fillRef idx="0"/>
            <a:effectRef idx="0"/>
            <a:fontRef idx="minor"/>
          </p:style>
        </p:sp>
        <p:sp>
          <p:nvSpPr>
            <p:cNvPr id="371" name=""/>
            <p:cNvSpPr/>
            <p:nvPr/>
          </p:nvSpPr>
          <p:spPr>
            <a:xfrm>
              <a:off x="8310600" y="4988880"/>
              <a:ext cx="85680" cy="93600"/>
            </a:xfrm>
            <a:custGeom>
              <a:avLst/>
              <a:gdLst/>
              <a:ahLst/>
              <a:rect l="l" t="t" r="r" b="b"/>
              <a:pathLst>
                <a:path w="242" h="264">
                  <a:moveTo>
                    <a:pt x="159" y="7"/>
                  </a:moveTo>
                  <a:cubicBezTo>
                    <a:pt x="76" y="-23"/>
                    <a:pt x="22" y="50"/>
                    <a:pt x="8" y="89"/>
                  </a:cubicBezTo>
                  <a:cubicBezTo>
                    <a:pt x="-13" y="149"/>
                    <a:pt x="13" y="217"/>
                    <a:pt x="22" y="232"/>
                  </a:cubicBezTo>
                  <a:cubicBezTo>
                    <a:pt x="28" y="242"/>
                    <a:pt x="88" y="290"/>
                    <a:pt x="221" y="244"/>
                  </a:cubicBezTo>
                  <a:cubicBezTo>
                    <a:pt x="219" y="244"/>
                    <a:pt x="254" y="177"/>
                    <a:pt x="237" y="114"/>
                  </a:cubicBezTo>
                  <a:cubicBezTo>
                    <a:pt x="211" y="78"/>
                    <a:pt x="229" y="32"/>
                    <a:pt x="159" y="7"/>
                  </a:cubicBezTo>
                  <a:close/>
                </a:path>
              </a:pathLst>
            </a:custGeom>
            <a:solidFill>
              <a:srgbClr val="74b531"/>
            </a:solidFill>
            <a:ln w="0">
              <a:noFill/>
            </a:ln>
          </p:spPr>
          <p:style>
            <a:lnRef idx="0"/>
            <a:fillRef idx="0"/>
            <a:effectRef idx="0"/>
            <a:fontRef idx="minor"/>
          </p:style>
        </p:sp>
        <p:sp>
          <p:nvSpPr>
            <p:cNvPr id="372" name=""/>
            <p:cNvSpPr/>
            <p:nvPr/>
          </p:nvSpPr>
          <p:spPr>
            <a:xfrm>
              <a:off x="8305200" y="4983840"/>
              <a:ext cx="89640" cy="101160"/>
            </a:xfrm>
            <a:custGeom>
              <a:avLst/>
              <a:gdLst/>
              <a:ahLst/>
              <a:rect l="l" t="t" r="r" b="b"/>
              <a:pathLst>
                <a:path w="253" h="285">
                  <a:moveTo>
                    <a:pt x="223" y="46"/>
                  </a:moveTo>
                  <a:cubicBezTo>
                    <a:pt x="213" y="33"/>
                    <a:pt x="201" y="23"/>
                    <a:pt x="188" y="15"/>
                  </a:cubicBezTo>
                  <a:cubicBezTo>
                    <a:pt x="182" y="11"/>
                    <a:pt x="175" y="8"/>
                    <a:pt x="166" y="6"/>
                  </a:cubicBezTo>
                  <a:cubicBezTo>
                    <a:pt x="158" y="3"/>
                    <a:pt x="150" y="1"/>
                    <a:pt x="142" y="1"/>
                  </a:cubicBezTo>
                  <a:cubicBezTo>
                    <a:pt x="109" y="-4"/>
                    <a:pt x="75" y="11"/>
                    <a:pt x="54" y="31"/>
                  </a:cubicBezTo>
                  <a:cubicBezTo>
                    <a:pt x="32" y="50"/>
                    <a:pt x="14" y="78"/>
                    <a:pt x="5" y="108"/>
                  </a:cubicBezTo>
                  <a:cubicBezTo>
                    <a:pt x="-3" y="138"/>
                    <a:pt x="-1" y="170"/>
                    <a:pt x="7" y="201"/>
                  </a:cubicBezTo>
                  <a:cubicBezTo>
                    <a:pt x="10" y="216"/>
                    <a:pt x="16" y="231"/>
                    <a:pt x="24" y="243"/>
                  </a:cubicBezTo>
                  <a:cubicBezTo>
                    <a:pt x="25" y="245"/>
                    <a:pt x="26" y="246"/>
                    <a:pt x="27" y="248"/>
                  </a:cubicBezTo>
                  <a:cubicBezTo>
                    <a:pt x="27" y="250"/>
                    <a:pt x="27" y="253"/>
                    <a:pt x="27" y="255"/>
                  </a:cubicBezTo>
                  <a:cubicBezTo>
                    <a:pt x="28" y="256"/>
                    <a:pt x="28" y="257"/>
                    <a:pt x="29" y="258"/>
                  </a:cubicBezTo>
                  <a:cubicBezTo>
                    <a:pt x="32" y="261"/>
                    <a:pt x="35" y="263"/>
                    <a:pt x="40" y="266"/>
                  </a:cubicBezTo>
                  <a:cubicBezTo>
                    <a:pt x="49" y="271"/>
                    <a:pt x="54" y="273"/>
                    <a:pt x="62" y="275"/>
                  </a:cubicBezTo>
                  <a:cubicBezTo>
                    <a:pt x="92" y="286"/>
                    <a:pt x="122" y="286"/>
                    <a:pt x="152" y="283"/>
                  </a:cubicBezTo>
                  <a:cubicBezTo>
                    <a:pt x="182" y="278"/>
                    <a:pt x="210" y="271"/>
                    <a:pt x="237" y="258"/>
                  </a:cubicBezTo>
                  <a:cubicBezTo>
                    <a:pt x="210" y="263"/>
                    <a:pt x="179" y="271"/>
                    <a:pt x="152" y="271"/>
                  </a:cubicBezTo>
                  <a:cubicBezTo>
                    <a:pt x="125" y="271"/>
                    <a:pt x="95" y="269"/>
                    <a:pt x="70" y="258"/>
                  </a:cubicBezTo>
                  <a:cubicBezTo>
                    <a:pt x="65" y="255"/>
                    <a:pt x="59" y="254"/>
                    <a:pt x="54" y="248"/>
                  </a:cubicBezTo>
                  <a:cubicBezTo>
                    <a:pt x="52" y="246"/>
                    <a:pt x="49" y="246"/>
                    <a:pt x="49" y="243"/>
                  </a:cubicBezTo>
                  <a:cubicBezTo>
                    <a:pt x="48" y="242"/>
                    <a:pt x="47" y="240"/>
                    <a:pt x="46" y="238"/>
                  </a:cubicBezTo>
                  <a:cubicBezTo>
                    <a:pt x="40" y="226"/>
                    <a:pt x="37" y="213"/>
                    <a:pt x="32" y="201"/>
                  </a:cubicBezTo>
                  <a:cubicBezTo>
                    <a:pt x="27" y="173"/>
                    <a:pt x="24" y="146"/>
                    <a:pt x="32" y="120"/>
                  </a:cubicBezTo>
                  <a:cubicBezTo>
                    <a:pt x="37" y="96"/>
                    <a:pt x="54" y="73"/>
                    <a:pt x="73" y="56"/>
                  </a:cubicBezTo>
                  <a:cubicBezTo>
                    <a:pt x="92" y="38"/>
                    <a:pt x="117" y="26"/>
                    <a:pt x="142" y="29"/>
                  </a:cubicBezTo>
                  <a:cubicBezTo>
                    <a:pt x="147" y="29"/>
                    <a:pt x="154" y="28"/>
                    <a:pt x="160" y="31"/>
                  </a:cubicBezTo>
                  <a:cubicBezTo>
                    <a:pt x="166" y="33"/>
                    <a:pt x="175" y="33"/>
                    <a:pt x="180" y="36"/>
                  </a:cubicBezTo>
                  <a:cubicBezTo>
                    <a:pt x="193" y="41"/>
                    <a:pt x="205" y="48"/>
                    <a:pt x="213" y="58"/>
                  </a:cubicBezTo>
                  <a:cubicBezTo>
                    <a:pt x="231" y="73"/>
                    <a:pt x="245" y="99"/>
                    <a:pt x="253" y="128"/>
                  </a:cubicBezTo>
                  <a:cubicBezTo>
                    <a:pt x="253" y="99"/>
                    <a:pt x="243" y="71"/>
                    <a:pt x="223" y="46"/>
                  </a:cubicBezTo>
                  <a:close/>
                </a:path>
              </a:pathLst>
            </a:custGeom>
            <a:solidFill>
              <a:srgbClr val="74b531"/>
            </a:solidFill>
            <a:ln w="0">
              <a:noFill/>
            </a:ln>
          </p:spPr>
          <p:style>
            <a:lnRef idx="0"/>
            <a:fillRef idx="0"/>
            <a:effectRef idx="0"/>
            <a:fontRef idx="minor"/>
          </p:style>
        </p:sp>
        <p:sp>
          <p:nvSpPr>
            <p:cNvPr id="373" name=""/>
            <p:cNvSpPr/>
            <p:nvPr/>
          </p:nvSpPr>
          <p:spPr>
            <a:xfrm>
              <a:off x="8333280" y="5011200"/>
              <a:ext cx="49680" cy="56160"/>
            </a:xfrm>
            <a:custGeom>
              <a:avLst/>
              <a:gdLst/>
              <a:ahLst/>
              <a:rect l="l" t="t" r="r" b="b"/>
              <a:pathLst>
                <a:path w="142" h="160">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74" name=""/>
            <p:cNvSpPr/>
            <p:nvPr/>
          </p:nvSpPr>
          <p:spPr>
            <a:xfrm>
              <a:off x="8477640" y="4988880"/>
              <a:ext cx="85320" cy="93600"/>
            </a:xfrm>
            <a:custGeom>
              <a:avLst/>
              <a:gdLst/>
              <a:ahLst/>
              <a:rect l="l" t="t" r="r" b="b"/>
              <a:pathLst>
                <a:path w="241" h="264">
                  <a:moveTo>
                    <a:pt x="83" y="7"/>
                  </a:moveTo>
                  <a:cubicBezTo>
                    <a:pt x="164" y="-23"/>
                    <a:pt x="219" y="50"/>
                    <a:pt x="233" y="89"/>
                  </a:cubicBezTo>
                  <a:cubicBezTo>
                    <a:pt x="255" y="149"/>
                    <a:pt x="227" y="217"/>
                    <a:pt x="219" y="232"/>
                  </a:cubicBezTo>
                  <a:cubicBezTo>
                    <a:pt x="214" y="242"/>
                    <a:pt x="154" y="290"/>
                    <a:pt x="20" y="244"/>
                  </a:cubicBezTo>
                  <a:cubicBezTo>
                    <a:pt x="23" y="244"/>
                    <a:pt x="-10" y="177"/>
                    <a:pt x="3" y="114"/>
                  </a:cubicBezTo>
                  <a:cubicBezTo>
                    <a:pt x="30" y="78"/>
                    <a:pt x="11" y="32"/>
                    <a:pt x="83" y="7"/>
                  </a:cubicBezTo>
                  <a:close/>
                </a:path>
              </a:pathLst>
            </a:custGeom>
            <a:solidFill>
              <a:srgbClr val="74b531"/>
            </a:solidFill>
            <a:ln w="0">
              <a:noFill/>
            </a:ln>
          </p:spPr>
          <p:style>
            <a:lnRef idx="0"/>
            <a:fillRef idx="0"/>
            <a:effectRef idx="0"/>
            <a:fontRef idx="minor"/>
          </p:style>
        </p:sp>
        <p:sp>
          <p:nvSpPr>
            <p:cNvPr id="375" name=""/>
            <p:cNvSpPr/>
            <p:nvPr/>
          </p:nvSpPr>
          <p:spPr>
            <a:xfrm>
              <a:off x="8478720" y="4984560"/>
              <a:ext cx="90360" cy="99720"/>
            </a:xfrm>
            <a:custGeom>
              <a:avLst/>
              <a:gdLst/>
              <a:ahLst/>
              <a:rect l="l" t="t" r="r" b="b"/>
              <a:pathLst>
                <a:path w="255" h="281">
                  <a:moveTo>
                    <a:pt x="41" y="54"/>
                  </a:moveTo>
                  <a:cubicBezTo>
                    <a:pt x="53" y="43"/>
                    <a:pt x="63" y="36"/>
                    <a:pt x="74" y="31"/>
                  </a:cubicBezTo>
                  <a:cubicBezTo>
                    <a:pt x="79" y="28"/>
                    <a:pt x="88" y="26"/>
                    <a:pt x="93" y="26"/>
                  </a:cubicBezTo>
                  <a:cubicBezTo>
                    <a:pt x="99" y="24"/>
                    <a:pt x="107" y="24"/>
                    <a:pt x="113" y="24"/>
                  </a:cubicBezTo>
                  <a:cubicBezTo>
                    <a:pt x="137" y="24"/>
                    <a:pt x="164" y="34"/>
                    <a:pt x="181" y="51"/>
                  </a:cubicBezTo>
                  <a:cubicBezTo>
                    <a:pt x="199" y="69"/>
                    <a:pt x="216" y="94"/>
                    <a:pt x="222" y="116"/>
                  </a:cubicBezTo>
                  <a:cubicBezTo>
                    <a:pt x="227" y="141"/>
                    <a:pt x="227" y="168"/>
                    <a:pt x="222" y="196"/>
                  </a:cubicBezTo>
                  <a:cubicBezTo>
                    <a:pt x="219" y="209"/>
                    <a:pt x="214" y="224"/>
                    <a:pt x="208" y="233"/>
                  </a:cubicBezTo>
                  <a:cubicBezTo>
                    <a:pt x="207" y="235"/>
                    <a:pt x="206" y="237"/>
                    <a:pt x="205" y="238"/>
                  </a:cubicBezTo>
                  <a:cubicBezTo>
                    <a:pt x="202" y="241"/>
                    <a:pt x="199" y="241"/>
                    <a:pt x="199" y="244"/>
                  </a:cubicBezTo>
                  <a:cubicBezTo>
                    <a:pt x="194" y="246"/>
                    <a:pt x="189" y="251"/>
                    <a:pt x="184" y="253"/>
                  </a:cubicBezTo>
                  <a:cubicBezTo>
                    <a:pt x="159" y="264"/>
                    <a:pt x="131" y="268"/>
                    <a:pt x="101" y="266"/>
                  </a:cubicBezTo>
                  <a:cubicBezTo>
                    <a:pt x="74" y="266"/>
                    <a:pt x="44" y="261"/>
                    <a:pt x="17" y="253"/>
                  </a:cubicBezTo>
                  <a:cubicBezTo>
                    <a:pt x="44" y="266"/>
                    <a:pt x="71" y="274"/>
                    <a:pt x="101" y="279"/>
                  </a:cubicBezTo>
                  <a:cubicBezTo>
                    <a:pt x="131" y="284"/>
                    <a:pt x="161" y="281"/>
                    <a:pt x="192" y="271"/>
                  </a:cubicBezTo>
                  <a:cubicBezTo>
                    <a:pt x="199" y="268"/>
                    <a:pt x="205" y="266"/>
                    <a:pt x="214" y="261"/>
                  </a:cubicBezTo>
                  <a:cubicBezTo>
                    <a:pt x="216" y="259"/>
                    <a:pt x="222" y="256"/>
                    <a:pt x="224" y="253"/>
                  </a:cubicBezTo>
                  <a:cubicBezTo>
                    <a:pt x="225" y="253"/>
                    <a:pt x="226" y="252"/>
                    <a:pt x="227" y="251"/>
                  </a:cubicBezTo>
                  <a:cubicBezTo>
                    <a:pt x="228" y="250"/>
                    <a:pt x="229" y="249"/>
                    <a:pt x="230" y="249"/>
                  </a:cubicBezTo>
                  <a:cubicBezTo>
                    <a:pt x="230" y="248"/>
                    <a:pt x="230" y="247"/>
                    <a:pt x="230" y="246"/>
                  </a:cubicBezTo>
                  <a:cubicBezTo>
                    <a:pt x="231" y="245"/>
                    <a:pt x="232" y="244"/>
                    <a:pt x="232" y="244"/>
                  </a:cubicBezTo>
                  <a:cubicBezTo>
                    <a:pt x="237" y="229"/>
                    <a:pt x="244" y="216"/>
                    <a:pt x="249" y="201"/>
                  </a:cubicBezTo>
                  <a:cubicBezTo>
                    <a:pt x="257" y="171"/>
                    <a:pt x="257" y="141"/>
                    <a:pt x="252" y="109"/>
                  </a:cubicBezTo>
                  <a:cubicBezTo>
                    <a:pt x="244" y="78"/>
                    <a:pt x="224" y="51"/>
                    <a:pt x="202" y="31"/>
                  </a:cubicBezTo>
                  <a:cubicBezTo>
                    <a:pt x="178" y="11"/>
                    <a:pt x="148" y="-4"/>
                    <a:pt x="115" y="1"/>
                  </a:cubicBezTo>
                  <a:cubicBezTo>
                    <a:pt x="107" y="1"/>
                    <a:pt x="99" y="4"/>
                    <a:pt x="91" y="6"/>
                  </a:cubicBezTo>
                  <a:cubicBezTo>
                    <a:pt x="83" y="8"/>
                    <a:pt x="76" y="11"/>
                    <a:pt x="69" y="16"/>
                  </a:cubicBezTo>
                  <a:cubicBezTo>
                    <a:pt x="55" y="24"/>
                    <a:pt x="44" y="34"/>
                    <a:pt x="33" y="46"/>
                  </a:cubicBezTo>
                  <a:cubicBezTo>
                    <a:pt x="14" y="66"/>
                    <a:pt x="3" y="96"/>
                    <a:pt x="0" y="126"/>
                  </a:cubicBezTo>
                  <a:cubicBezTo>
                    <a:pt x="8" y="98"/>
                    <a:pt x="20" y="71"/>
                    <a:pt x="41" y="54"/>
                  </a:cubicBezTo>
                  <a:close/>
                </a:path>
              </a:pathLst>
            </a:custGeom>
            <a:solidFill>
              <a:srgbClr val="74b531"/>
            </a:solidFill>
            <a:ln w="0">
              <a:noFill/>
            </a:ln>
          </p:spPr>
          <p:style>
            <a:lnRef idx="0"/>
            <a:fillRef idx="0"/>
            <a:effectRef idx="0"/>
            <a:fontRef idx="minor"/>
          </p:style>
        </p:sp>
        <p:sp>
          <p:nvSpPr>
            <p:cNvPr id="376" name=""/>
            <p:cNvSpPr/>
            <p:nvPr/>
          </p:nvSpPr>
          <p:spPr>
            <a:xfrm>
              <a:off x="8491680" y="5011200"/>
              <a:ext cx="49320" cy="56160"/>
            </a:xfrm>
            <a:custGeom>
              <a:avLst/>
              <a:gdLst/>
              <a:ahLst/>
              <a:rect l="l" t="t" r="r" b="b"/>
              <a:pathLst>
                <a:path w="141" h="160">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77" name=""/>
            <p:cNvSpPr/>
            <p:nvPr/>
          </p:nvSpPr>
          <p:spPr>
            <a:xfrm>
              <a:off x="8412120" y="5113080"/>
              <a:ext cx="50760" cy="38160"/>
            </a:xfrm>
            <a:custGeom>
              <a:avLst/>
              <a:gdLst/>
              <a:ahLst/>
              <a:rect l="l" t="t" r="r" b="b"/>
              <a:pathLst>
                <a:path w="145" h="110">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378" name=""/>
            <p:cNvSpPr/>
            <p:nvPr/>
          </p:nvSpPr>
          <p:spPr>
            <a:xfrm>
              <a:off x="8340480" y="5079600"/>
              <a:ext cx="194760" cy="62640"/>
            </a:xfrm>
            <a:custGeom>
              <a:avLst/>
              <a:gdLst/>
              <a:ahLst/>
              <a:rect l="l" t="t" r="r" b="b"/>
              <a:pathLst>
                <a:path w="545" h="178">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379" name=""/>
            <p:cNvSpPr/>
            <p:nvPr/>
          </p:nvSpPr>
          <p:spPr>
            <a:xfrm>
              <a:off x="8400960" y="5067720"/>
              <a:ext cx="73440" cy="31320"/>
            </a:xfrm>
            <a:custGeom>
              <a:avLst/>
              <a:gdLst/>
              <a:ahLst/>
              <a:rect l="l" t="t" r="r" b="b"/>
              <a:pathLst>
                <a:path w="208" h="91">
                  <a:moveTo>
                    <a:pt x="104" y="0"/>
                  </a:moveTo>
                  <a:cubicBezTo>
                    <a:pt x="123" y="0"/>
                    <a:pt x="181" y="0"/>
                    <a:pt x="202" y="15"/>
                  </a:cubicBezTo>
                  <a:cubicBezTo>
                    <a:pt x="216" y="26"/>
                    <a:pt x="205" y="50"/>
                    <a:pt x="169" y="73"/>
                  </a:cubicBezTo>
                  <a:cubicBezTo>
                    <a:pt x="145" y="88"/>
                    <a:pt x="123" y="91"/>
                    <a:pt x="107" y="91"/>
                  </a:cubicBezTo>
                  <a:cubicBezTo>
                    <a:pt x="88" y="91"/>
                    <a:pt x="66" y="85"/>
                    <a:pt x="44" y="73"/>
                  </a:cubicBezTo>
                  <a:cubicBezTo>
                    <a:pt x="0" y="50"/>
                    <a:pt x="-7" y="26"/>
                    <a:pt x="6" y="15"/>
                  </a:cubicBezTo>
                  <a:cubicBezTo>
                    <a:pt x="25" y="0"/>
                    <a:pt x="85" y="0"/>
                    <a:pt x="104" y="0"/>
                  </a:cubicBezTo>
                  <a:close/>
                </a:path>
              </a:pathLst>
            </a:custGeom>
            <a:solidFill>
              <a:srgbClr val="74b531"/>
            </a:solidFill>
            <a:ln w="0">
              <a:noFill/>
            </a:ln>
          </p:spPr>
          <p:style>
            <a:lnRef idx="0"/>
            <a:fillRef idx="0"/>
            <a:effectRef idx="0"/>
            <a:fontRef idx="minor"/>
          </p:style>
        </p:sp>
      </p:grpSp>
      <p:sp>
        <p:nvSpPr>
          <p:cNvPr id="380" name="PlaceHolder 1"/>
          <p:cNvSpPr>
            <a:spLocks noGrp="1"/>
          </p:cNvSpPr>
          <p:nvPr>
            <p:ph type="ftr" idx="13"/>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381" name="PlaceHolder 2"/>
          <p:cNvSpPr>
            <a:spLocks noGrp="1"/>
          </p:cNvSpPr>
          <p:nvPr>
            <p:ph type="sldNum" idx="14"/>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5314DB4B-F0B7-4BCE-B082-3DBD961E843B}" type="slidenum">
              <a:rPr b="0" lang="en-US" sz="1400" spc="-1" strike="noStrike">
                <a:latin typeface="Arial"/>
              </a:rPr>
              <a:t>&lt;number&gt;</a:t>
            </a:fld>
            <a:endParaRPr b="0" lang="en-US" sz="1400" spc="-1" strike="noStrike">
              <a:latin typeface="Noto Serif CJK JP"/>
            </a:endParaRPr>
          </a:p>
        </p:txBody>
      </p:sp>
      <p:sp>
        <p:nvSpPr>
          <p:cNvPr id="382" name="PlaceHolder 3"/>
          <p:cNvSpPr>
            <a:spLocks noGrp="1"/>
          </p:cNvSpPr>
          <p:nvPr>
            <p:ph type="dt" idx="15"/>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38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8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422" name=""/>
          <p:cNvGrpSpPr/>
          <p:nvPr/>
        </p:nvGrpSpPr>
        <p:grpSpPr>
          <a:xfrm>
            <a:off x="7560000" y="4590000"/>
            <a:ext cx="538560" cy="718560"/>
            <a:chOff x="7560000" y="4590000"/>
            <a:chExt cx="538560" cy="718560"/>
          </a:xfrm>
        </p:grpSpPr>
        <p:sp>
          <p:nvSpPr>
            <p:cNvPr id="423" name=""/>
            <p:cNvSpPr/>
            <p:nvPr/>
          </p:nvSpPr>
          <p:spPr>
            <a:xfrm>
              <a:off x="7560000" y="5083560"/>
              <a:ext cx="93240" cy="10404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424" name=""/>
            <p:cNvSpPr/>
            <p:nvPr/>
          </p:nvSpPr>
          <p:spPr>
            <a:xfrm>
              <a:off x="7594200" y="5071320"/>
              <a:ext cx="162360" cy="20844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425" name=""/>
            <p:cNvSpPr/>
            <p:nvPr/>
          </p:nvSpPr>
          <p:spPr>
            <a:xfrm>
              <a:off x="7649640" y="5188320"/>
              <a:ext cx="95400" cy="4968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426" name=""/>
            <p:cNvSpPr/>
            <p:nvPr/>
          </p:nvSpPr>
          <p:spPr>
            <a:xfrm>
              <a:off x="7726320" y="5054400"/>
              <a:ext cx="137880" cy="25416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427" name=""/>
            <p:cNvSpPr/>
            <p:nvPr/>
          </p:nvSpPr>
          <p:spPr>
            <a:xfrm>
              <a:off x="7848360" y="5054400"/>
              <a:ext cx="138240" cy="25416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428" name=""/>
            <p:cNvSpPr/>
            <p:nvPr/>
          </p:nvSpPr>
          <p:spPr>
            <a:xfrm>
              <a:off x="7852320" y="5191200"/>
              <a:ext cx="8280" cy="10188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429" name=""/>
            <p:cNvSpPr/>
            <p:nvPr/>
          </p:nvSpPr>
          <p:spPr>
            <a:xfrm>
              <a:off x="7751160" y="5044680"/>
              <a:ext cx="210600" cy="20736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430" name=""/>
            <p:cNvSpPr/>
            <p:nvPr/>
          </p:nvSpPr>
          <p:spPr>
            <a:xfrm>
              <a:off x="7614720" y="4590000"/>
              <a:ext cx="158040" cy="31428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431" name=""/>
            <p:cNvSpPr/>
            <p:nvPr/>
          </p:nvSpPr>
          <p:spPr>
            <a:xfrm>
              <a:off x="7645680" y="4653360"/>
              <a:ext cx="114480" cy="24840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432" name=""/>
            <p:cNvSpPr/>
            <p:nvPr/>
          </p:nvSpPr>
          <p:spPr>
            <a:xfrm>
              <a:off x="7939440" y="4590000"/>
              <a:ext cx="159120" cy="31428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433" name=""/>
            <p:cNvSpPr/>
            <p:nvPr/>
          </p:nvSpPr>
          <p:spPr>
            <a:xfrm>
              <a:off x="7952400" y="4653360"/>
              <a:ext cx="114840" cy="24948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434" name=""/>
            <p:cNvSpPr/>
            <p:nvPr/>
          </p:nvSpPr>
          <p:spPr>
            <a:xfrm>
              <a:off x="7641000" y="4781880"/>
              <a:ext cx="430560" cy="38376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435" name=""/>
            <p:cNvSpPr/>
            <p:nvPr/>
          </p:nvSpPr>
          <p:spPr>
            <a:xfrm>
              <a:off x="7669440" y="4834800"/>
              <a:ext cx="376200" cy="31788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436" name=""/>
            <p:cNvSpPr/>
            <p:nvPr/>
          </p:nvSpPr>
          <p:spPr>
            <a:xfrm>
              <a:off x="7768080" y="5062680"/>
              <a:ext cx="176760" cy="6444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437" name=""/>
            <p:cNvSpPr/>
            <p:nvPr/>
          </p:nvSpPr>
          <p:spPr>
            <a:xfrm>
              <a:off x="7705080" y="4881960"/>
              <a:ext cx="103320" cy="12528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438" name=""/>
            <p:cNvSpPr/>
            <p:nvPr/>
          </p:nvSpPr>
          <p:spPr>
            <a:xfrm>
              <a:off x="7698240" y="4875120"/>
              <a:ext cx="108000" cy="13536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439" name=""/>
            <p:cNvSpPr/>
            <p:nvPr/>
          </p:nvSpPr>
          <p:spPr>
            <a:xfrm>
              <a:off x="7732440" y="4911840"/>
              <a:ext cx="59760" cy="7488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440" name=""/>
            <p:cNvSpPr/>
            <p:nvPr/>
          </p:nvSpPr>
          <p:spPr>
            <a:xfrm>
              <a:off x="7905240" y="4881960"/>
              <a:ext cx="102240" cy="12528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441" name=""/>
            <p:cNvSpPr/>
            <p:nvPr/>
          </p:nvSpPr>
          <p:spPr>
            <a:xfrm>
              <a:off x="7906680" y="4876200"/>
              <a:ext cx="108720" cy="13356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442" name=""/>
            <p:cNvSpPr/>
            <p:nvPr/>
          </p:nvSpPr>
          <p:spPr>
            <a:xfrm>
              <a:off x="7921800" y="4911840"/>
              <a:ext cx="59760" cy="7488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443" name=""/>
            <p:cNvSpPr/>
            <p:nvPr/>
          </p:nvSpPr>
          <p:spPr>
            <a:xfrm>
              <a:off x="7826400" y="5047200"/>
              <a:ext cx="60840" cy="5148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444" name=""/>
            <p:cNvSpPr/>
            <p:nvPr/>
          </p:nvSpPr>
          <p:spPr>
            <a:xfrm>
              <a:off x="7740360" y="5002560"/>
              <a:ext cx="234360" cy="8424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445" name=""/>
            <p:cNvSpPr/>
            <p:nvPr/>
          </p:nvSpPr>
          <p:spPr>
            <a:xfrm>
              <a:off x="7813440" y="4987080"/>
              <a:ext cx="88560" cy="4176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446" name=""/>
          <p:cNvGrpSpPr/>
          <p:nvPr/>
        </p:nvGrpSpPr>
        <p:grpSpPr>
          <a:xfrm>
            <a:off x="9090000" y="4770000"/>
            <a:ext cx="268560" cy="358560"/>
            <a:chOff x="9090000" y="4770000"/>
            <a:chExt cx="268560" cy="358560"/>
          </a:xfrm>
        </p:grpSpPr>
        <p:sp>
          <p:nvSpPr>
            <p:cNvPr id="447" name=""/>
            <p:cNvSpPr/>
            <p:nvPr/>
          </p:nvSpPr>
          <p:spPr>
            <a:xfrm>
              <a:off x="9312840" y="5016600"/>
              <a:ext cx="45720" cy="5112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448" name=""/>
            <p:cNvSpPr/>
            <p:nvPr/>
          </p:nvSpPr>
          <p:spPr>
            <a:xfrm>
              <a:off x="9261000" y="5010480"/>
              <a:ext cx="81000" cy="10368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449" name=""/>
            <p:cNvSpPr/>
            <p:nvPr/>
          </p:nvSpPr>
          <p:spPr>
            <a:xfrm>
              <a:off x="9266760" y="5069160"/>
              <a:ext cx="46800" cy="2412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450" name=""/>
            <p:cNvSpPr/>
            <p:nvPr/>
          </p:nvSpPr>
          <p:spPr>
            <a:xfrm>
              <a:off x="9207360" y="5002200"/>
              <a:ext cx="68040" cy="12636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451" name=""/>
            <p:cNvSpPr/>
            <p:nvPr/>
          </p:nvSpPr>
          <p:spPr>
            <a:xfrm>
              <a:off x="9145800" y="5002200"/>
              <a:ext cx="68400" cy="12636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452" name=""/>
            <p:cNvSpPr/>
            <p:nvPr/>
          </p:nvSpPr>
          <p:spPr>
            <a:xfrm>
              <a:off x="9208800" y="5070240"/>
              <a:ext cx="3600" cy="5040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453" name=""/>
            <p:cNvSpPr/>
            <p:nvPr/>
          </p:nvSpPr>
          <p:spPr>
            <a:xfrm>
              <a:off x="9158400" y="4997520"/>
              <a:ext cx="104760" cy="10260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454" name=""/>
            <p:cNvSpPr/>
            <p:nvPr/>
          </p:nvSpPr>
          <p:spPr>
            <a:xfrm>
              <a:off x="9252720" y="4770000"/>
              <a:ext cx="78840" cy="15624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455" name=""/>
            <p:cNvSpPr/>
            <p:nvPr/>
          </p:nvSpPr>
          <p:spPr>
            <a:xfrm>
              <a:off x="9259200" y="4801680"/>
              <a:ext cx="56520" cy="12348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456" name=""/>
            <p:cNvSpPr/>
            <p:nvPr/>
          </p:nvSpPr>
          <p:spPr>
            <a:xfrm>
              <a:off x="9090000" y="4770000"/>
              <a:ext cx="78840" cy="15624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457" name=""/>
            <p:cNvSpPr/>
            <p:nvPr/>
          </p:nvSpPr>
          <p:spPr>
            <a:xfrm>
              <a:off x="9105480" y="4801680"/>
              <a:ext cx="56880" cy="12420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458" name=""/>
            <p:cNvSpPr/>
            <p:nvPr/>
          </p:nvSpPr>
          <p:spPr>
            <a:xfrm>
              <a:off x="9103320" y="4866120"/>
              <a:ext cx="214920" cy="19080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459" name=""/>
            <p:cNvSpPr/>
            <p:nvPr/>
          </p:nvSpPr>
          <p:spPr>
            <a:xfrm>
              <a:off x="9116280" y="4892400"/>
              <a:ext cx="187560" cy="15804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460" name=""/>
            <p:cNvSpPr/>
            <p:nvPr/>
          </p:nvSpPr>
          <p:spPr>
            <a:xfrm>
              <a:off x="9166680" y="5006520"/>
              <a:ext cx="87840" cy="3132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461" name=""/>
            <p:cNvSpPr/>
            <p:nvPr/>
          </p:nvSpPr>
          <p:spPr>
            <a:xfrm>
              <a:off x="9235080" y="4915800"/>
              <a:ext cx="51120" cy="6192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462" name=""/>
            <p:cNvSpPr/>
            <p:nvPr/>
          </p:nvSpPr>
          <p:spPr>
            <a:xfrm>
              <a:off x="9236160" y="4912920"/>
              <a:ext cx="53280" cy="6660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463" name=""/>
            <p:cNvSpPr/>
            <p:nvPr/>
          </p:nvSpPr>
          <p:spPr>
            <a:xfrm>
              <a:off x="9243360" y="4930920"/>
              <a:ext cx="29160" cy="3672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464" name=""/>
            <p:cNvSpPr/>
            <p:nvPr/>
          </p:nvSpPr>
          <p:spPr>
            <a:xfrm>
              <a:off x="9135360" y="4915800"/>
              <a:ext cx="50760" cy="6192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465" name=""/>
            <p:cNvSpPr/>
            <p:nvPr/>
          </p:nvSpPr>
          <p:spPr>
            <a:xfrm>
              <a:off x="9131400" y="4913280"/>
              <a:ext cx="54000" cy="6588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466" name=""/>
            <p:cNvSpPr/>
            <p:nvPr/>
          </p:nvSpPr>
          <p:spPr>
            <a:xfrm>
              <a:off x="9148320" y="4930920"/>
              <a:ext cx="29160" cy="3672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467" name=""/>
            <p:cNvSpPr/>
            <p:nvPr/>
          </p:nvSpPr>
          <p:spPr>
            <a:xfrm>
              <a:off x="9195480" y="4998600"/>
              <a:ext cx="29880" cy="2484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468" name=""/>
            <p:cNvSpPr/>
            <p:nvPr/>
          </p:nvSpPr>
          <p:spPr>
            <a:xfrm>
              <a:off x="9151560" y="4976640"/>
              <a:ext cx="116640" cy="4104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469" name=""/>
            <p:cNvSpPr/>
            <p:nvPr/>
          </p:nvSpPr>
          <p:spPr>
            <a:xfrm>
              <a:off x="9188280" y="4968720"/>
              <a:ext cx="43560" cy="2016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470" name="PlaceHolder 1"/>
          <p:cNvSpPr>
            <a:spLocks noGrp="1"/>
          </p:cNvSpPr>
          <p:nvPr>
            <p:ph type="ftr" idx="16"/>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471" name="PlaceHolder 2"/>
          <p:cNvSpPr>
            <a:spLocks noGrp="1"/>
          </p:cNvSpPr>
          <p:nvPr>
            <p:ph type="sldNum" idx="17"/>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2251262E-90A1-4747-B759-A5C22C3ED4AE}" type="slidenum">
              <a:rPr b="0" lang="en-US" sz="1400" spc="-1" strike="noStrike">
                <a:latin typeface="Arial"/>
              </a:rPr>
              <a:t>&lt;number&gt;</a:t>
            </a:fld>
            <a:endParaRPr b="0" lang="en-US" sz="1400" spc="-1" strike="noStrike">
              <a:latin typeface="Noto Serif CJK JP"/>
            </a:endParaRPr>
          </a:p>
        </p:txBody>
      </p:sp>
      <p:sp>
        <p:nvSpPr>
          <p:cNvPr id="472" name="PlaceHolder 3"/>
          <p:cNvSpPr>
            <a:spLocks noGrp="1"/>
          </p:cNvSpPr>
          <p:nvPr>
            <p:ph type="dt" idx="18"/>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47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7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512" name=""/>
          <p:cNvGrpSpPr/>
          <p:nvPr/>
        </p:nvGrpSpPr>
        <p:grpSpPr>
          <a:xfrm>
            <a:off x="7560000" y="4590000"/>
            <a:ext cx="538560" cy="718560"/>
            <a:chOff x="7560000" y="4590000"/>
            <a:chExt cx="538560" cy="718560"/>
          </a:xfrm>
        </p:grpSpPr>
        <p:sp>
          <p:nvSpPr>
            <p:cNvPr id="513" name=""/>
            <p:cNvSpPr/>
            <p:nvPr/>
          </p:nvSpPr>
          <p:spPr>
            <a:xfrm>
              <a:off x="7560000" y="5083560"/>
              <a:ext cx="93240" cy="10404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514" name=""/>
            <p:cNvSpPr/>
            <p:nvPr/>
          </p:nvSpPr>
          <p:spPr>
            <a:xfrm>
              <a:off x="7594200" y="5071320"/>
              <a:ext cx="162360" cy="20844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515" name=""/>
            <p:cNvSpPr/>
            <p:nvPr/>
          </p:nvSpPr>
          <p:spPr>
            <a:xfrm>
              <a:off x="7649640" y="5188320"/>
              <a:ext cx="95400" cy="4968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516" name=""/>
            <p:cNvSpPr/>
            <p:nvPr/>
          </p:nvSpPr>
          <p:spPr>
            <a:xfrm>
              <a:off x="7726320" y="5054400"/>
              <a:ext cx="137880" cy="25416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517" name=""/>
            <p:cNvSpPr/>
            <p:nvPr/>
          </p:nvSpPr>
          <p:spPr>
            <a:xfrm>
              <a:off x="7848360" y="5054400"/>
              <a:ext cx="138240" cy="25416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518" name=""/>
            <p:cNvSpPr/>
            <p:nvPr/>
          </p:nvSpPr>
          <p:spPr>
            <a:xfrm>
              <a:off x="7852320" y="5191200"/>
              <a:ext cx="8280" cy="10188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519" name=""/>
            <p:cNvSpPr/>
            <p:nvPr/>
          </p:nvSpPr>
          <p:spPr>
            <a:xfrm>
              <a:off x="7751160" y="5044680"/>
              <a:ext cx="210600" cy="20736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520" name=""/>
            <p:cNvSpPr/>
            <p:nvPr/>
          </p:nvSpPr>
          <p:spPr>
            <a:xfrm>
              <a:off x="7614720" y="4590000"/>
              <a:ext cx="158040" cy="31428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521" name=""/>
            <p:cNvSpPr/>
            <p:nvPr/>
          </p:nvSpPr>
          <p:spPr>
            <a:xfrm>
              <a:off x="7645680" y="4653360"/>
              <a:ext cx="114480" cy="24840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522" name=""/>
            <p:cNvSpPr/>
            <p:nvPr/>
          </p:nvSpPr>
          <p:spPr>
            <a:xfrm>
              <a:off x="7939440" y="4590000"/>
              <a:ext cx="159120" cy="31428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523" name=""/>
            <p:cNvSpPr/>
            <p:nvPr/>
          </p:nvSpPr>
          <p:spPr>
            <a:xfrm>
              <a:off x="7952400" y="4653360"/>
              <a:ext cx="114840" cy="24948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524" name=""/>
            <p:cNvSpPr/>
            <p:nvPr/>
          </p:nvSpPr>
          <p:spPr>
            <a:xfrm>
              <a:off x="7641000" y="4781880"/>
              <a:ext cx="430560" cy="38376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525" name=""/>
            <p:cNvSpPr/>
            <p:nvPr/>
          </p:nvSpPr>
          <p:spPr>
            <a:xfrm>
              <a:off x="7669440" y="4834800"/>
              <a:ext cx="376200" cy="31788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526" name=""/>
            <p:cNvSpPr/>
            <p:nvPr/>
          </p:nvSpPr>
          <p:spPr>
            <a:xfrm>
              <a:off x="7768080" y="5062680"/>
              <a:ext cx="176760" cy="6444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527" name=""/>
            <p:cNvSpPr/>
            <p:nvPr/>
          </p:nvSpPr>
          <p:spPr>
            <a:xfrm>
              <a:off x="7705080" y="4881960"/>
              <a:ext cx="103320" cy="12528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528" name=""/>
            <p:cNvSpPr/>
            <p:nvPr/>
          </p:nvSpPr>
          <p:spPr>
            <a:xfrm>
              <a:off x="7698240" y="4875120"/>
              <a:ext cx="108000" cy="13536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529" name=""/>
            <p:cNvSpPr/>
            <p:nvPr/>
          </p:nvSpPr>
          <p:spPr>
            <a:xfrm>
              <a:off x="7732440" y="4911840"/>
              <a:ext cx="59760" cy="7488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530" name=""/>
            <p:cNvSpPr/>
            <p:nvPr/>
          </p:nvSpPr>
          <p:spPr>
            <a:xfrm>
              <a:off x="7905240" y="4881960"/>
              <a:ext cx="102240" cy="12528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531" name=""/>
            <p:cNvSpPr/>
            <p:nvPr/>
          </p:nvSpPr>
          <p:spPr>
            <a:xfrm>
              <a:off x="7906680" y="4876200"/>
              <a:ext cx="108720" cy="13356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532" name=""/>
            <p:cNvSpPr/>
            <p:nvPr/>
          </p:nvSpPr>
          <p:spPr>
            <a:xfrm>
              <a:off x="7921800" y="4911840"/>
              <a:ext cx="59760" cy="7488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533" name=""/>
            <p:cNvSpPr/>
            <p:nvPr/>
          </p:nvSpPr>
          <p:spPr>
            <a:xfrm>
              <a:off x="7826400" y="5047200"/>
              <a:ext cx="60840" cy="5148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534" name=""/>
            <p:cNvSpPr/>
            <p:nvPr/>
          </p:nvSpPr>
          <p:spPr>
            <a:xfrm>
              <a:off x="7740360" y="5002560"/>
              <a:ext cx="234360" cy="8424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535" name=""/>
            <p:cNvSpPr/>
            <p:nvPr/>
          </p:nvSpPr>
          <p:spPr>
            <a:xfrm>
              <a:off x="7813440" y="4987080"/>
              <a:ext cx="88560" cy="4176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536" name=""/>
          <p:cNvGrpSpPr/>
          <p:nvPr/>
        </p:nvGrpSpPr>
        <p:grpSpPr>
          <a:xfrm>
            <a:off x="9090000" y="4770000"/>
            <a:ext cx="268560" cy="358560"/>
            <a:chOff x="9090000" y="4770000"/>
            <a:chExt cx="268560" cy="358560"/>
          </a:xfrm>
        </p:grpSpPr>
        <p:sp>
          <p:nvSpPr>
            <p:cNvPr id="537" name=""/>
            <p:cNvSpPr/>
            <p:nvPr/>
          </p:nvSpPr>
          <p:spPr>
            <a:xfrm>
              <a:off x="9312840" y="5016600"/>
              <a:ext cx="45720" cy="5112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538" name=""/>
            <p:cNvSpPr/>
            <p:nvPr/>
          </p:nvSpPr>
          <p:spPr>
            <a:xfrm>
              <a:off x="9261000" y="5010480"/>
              <a:ext cx="81000" cy="10368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539" name=""/>
            <p:cNvSpPr/>
            <p:nvPr/>
          </p:nvSpPr>
          <p:spPr>
            <a:xfrm>
              <a:off x="9266760" y="5069160"/>
              <a:ext cx="46800" cy="2412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540" name=""/>
            <p:cNvSpPr/>
            <p:nvPr/>
          </p:nvSpPr>
          <p:spPr>
            <a:xfrm>
              <a:off x="9207360" y="5002200"/>
              <a:ext cx="68040" cy="12636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541" name=""/>
            <p:cNvSpPr/>
            <p:nvPr/>
          </p:nvSpPr>
          <p:spPr>
            <a:xfrm>
              <a:off x="9145800" y="5002200"/>
              <a:ext cx="68400" cy="12636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542" name=""/>
            <p:cNvSpPr/>
            <p:nvPr/>
          </p:nvSpPr>
          <p:spPr>
            <a:xfrm>
              <a:off x="9208800" y="5070240"/>
              <a:ext cx="3600" cy="5040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543" name=""/>
            <p:cNvSpPr/>
            <p:nvPr/>
          </p:nvSpPr>
          <p:spPr>
            <a:xfrm>
              <a:off x="9158400" y="4997520"/>
              <a:ext cx="104760" cy="10260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544" name=""/>
            <p:cNvSpPr/>
            <p:nvPr/>
          </p:nvSpPr>
          <p:spPr>
            <a:xfrm>
              <a:off x="9252720" y="4770000"/>
              <a:ext cx="78840" cy="15624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545" name=""/>
            <p:cNvSpPr/>
            <p:nvPr/>
          </p:nvSpPr>
          <p:spPr>
            <a:xfrm>
              <a:off x="9259200" y="4801680"/>
              <a:ext cx="56520" cy="12348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546" name=""/>
            <p:cNvSpPr/>
            <p:nvPr/>
          </p:nvSpPr>
          <p:spPr>
            <a:xfrm>
              <a:off x="9090000" y="4770000"/>
              <a:ext cx="78840" cy="15624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547" name=""/>
            <p:cNvSpPr/>
            <p:nvPr/>
          </p:nvSpPr>
          <p:spPr>
            <a:xfrm>
              <a:off x="9105480" y="4801680"/>
              <a:ext cx="56880" cy="12420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548" name=""/>
            <p:cNvSpPr/>
            <p:nvPr/>
          </p:nvSpPr>
          <p:spPr>
            <a:xfrm>
              <a:off x="9103320" y="4866120"/>
              <a:ext cx="214920" cy="19080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549" name=""/>
            <p:cNvSpPr/>
            <p:nvPr/>
          </p:nvSpPr>
          <p:spPr>
            <a:xfrm>
              <a:off x="9116280" y="4892400"/>
              <a:ext cx="187560" cy="15804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550" name=""/>
            <p:cNvSpPr/>
            <p:nvPr/>
          </p:nvSpPr>
          <p:spPr>
            <a:xfrm>
              <a:off x="9166680" y="5006520"/>
              <a:ext cx="87840" cy="3132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551" name=""/>
            <p:cNvSpPr/>
            <p:nvPr/>
          </p:nvSpPr>
          <p:spPr>
            <a:xfrm>
              <a:off x="9235080" y="4915800"/>
              <a:ext cx="51120" cy="6192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552" name=""/>
            <p:cNvSpPr/>
            <p:nvPr/>
          </p:nvSpPr>
          <p:spPr>
            <a:xfrm>
              <a:off x="9236160" y="4912920"/>
              <a:ext cx="53280" cy="6660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553" name=""/>
            <p:cNvSpPr/>
            <p:nvPr/>
          </p:nvSpPr>
          <p:spPr>
            <a:xfrm>
              <a:off x="9243360" y="4930920"/>
              <a:ext cx="29160" cy="3672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554" name=""/>
            <p:cNvSpPr/>
            <p:nvPr/>
          </p:nvSpPr>
          <p:spPr>
            <a:xfrm>
              <a:off x="9135360" y="4915800"/>
              <a:ext cx="50760" cy="6192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555" name=""/>
            <p:cNvSpPr/>
            <p:nvPr/>
          </p:nvSpPr>
          <p:spPr>
            <a:xfrm>
              <a:off x="9131400" y="4913280"/>
              <a:ext cx="54000" cy="6588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556" name=""/>
            <p:cNvSpPr/>
            <p:nvPr/>
          </p:nvSpPr>
          <p:spPr>
            <a:xfrm>
              <a:off x="9148320" y="4930920"/>
              <a:ext cx="29160" cy="3672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557" name=""/>
            <p:cNvSpPr/>
            <p:nvPr/>
          </p:nvSpPr>
          <p:spPr>
            <a:xfrm>
              <a:off x="9195480" y="4998600"/>
              <a:ext cx="29880" cy="2484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558" name=""/>
            <p:cNvSpPr/>
            <p:nvPr/>
          </p:nvSpPr>
          <p:spPr>
            <a:xfrm>
              <a:off x="9151560" y="4976640"/>
              <a:ext cx="116640" cy="4104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559" name=""/>
            <p:cNvSpPr/>
            <p:nvPr/>
          </p:nvSpPr>
          <p:spPr>
            <a:xfrm>
              <a:off x="9188280" y="4968720"/>
              <a:ext cx="43560" cy="2016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560" name="PlaceHolder 1"/>
          <p:cNvSpPr>
            <a:spLocks noGrp="1"/>
          </p:cNvSpPr>
          <p:nvPr>
            <p:ph type="ftr" idx="19"/>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561" name="PlaceHolder 2"/>
          <p:cNvSpPr>
            <a:spLocks noGrp="1"/>
          </p:cNvSpPr>
          <p:nvPr>
            <p:ph type="sldNum" idx="20"/>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B1600A02-7077-4CC9-8A70-BA2A4A8EDB16}" type="slidenum">
              <a:rPr b="0" lang="en-US" sz="1400" spc="-1" strike="noStrike">
                <a:latin typeface="Arial"/>
              </a:rPr>
              <a:t>&lt;number&gt;</a:t>
            </a:fld>
            <a:endParaRPr b="0" lang="en-US" sz="1400" spc="-1" strike="noStrike">
              <a:latin typeface="Noto Serif CJK JP"/>
            </a:endParaRPr>
          </a:p>
        </p:txBody>
      </p:sp>
      <p:sp>
        <p:nvSpPr>
          <p:cNvPr id="562" name="PlaceHolder 3"/>
          <p:cNvSpPr>
            <a:spLocks noGrp="1"/>
          </p:cNvSpPr>
          <p:nvPr>
            <p:ph type="dt" idx="21"/>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56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602" name=""/>
          <p:cNvGrpSpPr/>
          <p:nvPr/>
        </p:nvGrpSpPr>
        <p:grpSpPr>
          <a:xfrm>
            <a:off x="7560000" y="4590000"/>
            <a:ext cx="538560" cy="718560"/>
            <a:chOff x="7560000" y="4590000"/>
            <a:chExt cx="538560" cy="718560"/>
          </a:xfrm>
        </p:grpSpPr>
        <p:sp>
          <p:nvSpPr>
            <p:cNvPr id="603" name=""/>
            <p:cNvSpPr/>
            <p:nvPr/>
          </p:nvSpPr>
          <p:spPr>
            <a:xfrm>
              <a:off x="7560000" y="5083560"/>
              <a:ext cx="93240" cy="10404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604" name=""/>
            <p:cNvSpPr/>
            <p:nvPr/>
          </p:nvSpPr>
          <p:spPr>
            <a:xfrm>
              <a:off x="7594200" y="5071320"/>
              <a:ext cx="162360" cy="20844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605" name=""/>
            <p:cNvSpPr/>
            <p:nvPr/>
          </p:nvSpPr>
          <p:spPr>
            <a:xfrm>
              <a:off x="7649640" y="5188320"/>
              <a:ext cx="95400" cy="4968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606" name=""/>
            <p:cNvSpPr/>
            <p:nvPr/>
          </p:nvSpPr>
          <p:spPr>
            <a:xfrm>
              <a:off x="7726320" y="5054400"/>
              <a:ext cx="137880" cy="25416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607" name=""/>
            <p:cNvSpPr/>
            <p:nvPr/>
          </p:nvSpPr>
          <p:spPr>
            <a:xfrm>
              <a:off x="7848360" y="5054400"/>
              <a:ext cx="138240" cy="25416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608" name=""/>
            <p:cNvSpPr/>
            <p:nvPr/>
          </p:nvSpPr>
          <p:spPr>
            <a:xfrm>
              <a:off x="7852320" y="5191200"/>
              <a:ext cx="8280" cy="10188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609" name=""/>
            <p:cNvSpPr/>
            <p:nvPr/>
          </p:nvSpPr>
          <p:spPr>
            <a:xfrm>
              <a:off x="7751160" y="5044680"/>
              <a:ext cx="210600" cy="20736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610" name=""/>
            <p:cNvSpPr/>
            <p:nvPr/>
          </p:nvSpPr>
          <p:spPr>
            <a:xfrm>
              <a:off x="7614720" y="4590000"/>
              <a:ext cx="158040" cy="31428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611" name=""/>
            <p:cNvSpPr/>
            <p:nvPr/>
          </p:nvSpPr>
          <p:spPr>
            <a:xfrm>
              <a:off x="7645680" y="4653360"/>
              <a:ext cx="114480" cy="24840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612" name=""/>
            <p:cNvSpPr/>
            <p:nvPr/>
          </p:nvSpPr>
          <p:spPr>
            <a:xfrm>
              <a:off x="7939440" y="4590000"/>
              <a:ext cx="159120" cy="31428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613" name=""/>
            <p:cNvSpPr/>
            <p:nvPr/>
          </p:nvSpPr>
          <p:spPr>
            <a:xfrm>
              <a:off x="7952400" y="4653360"/>
              <a:ext cx="114840" cy="24948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614" name=""/>
            <p:cNvSpPr/>
            <p:nvPr/>
          </p:nvSpPr>
          <p:spPr>
            <a:xfrm>
              <a:off x="7641000" y="4781880"/>
              <a:ext cx="430560" cy="38376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615" name=""/>
            <p:cNvSpPr/>
            <p:nvPr/>
          </p:nvSpPr>
          <p:spPr>
            <a:xfrm>
              <a:off x="7669440" y="4834800"/>
              <a:ext cx="376200" cy="31788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616" name=""/>
            <p:cNvSpPr/>
            <p:nvPr/>
          </p:nvSpPr>
          <p:spPr>
            <a:xfrm>
              <a:off x="7768080" y="5062680"/>
              <a:ext cx="176760" cy="6444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617" name=""/>
            <p:cNvSpPr/>
            <p:nvPr/>
          </p:nvSpPr>
          <p:spPr>
            <a:xfrm>
              <a:off x="7705080" y="4881960"/>
              <a:ext cx="103320" cy="12528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618" name=""/>
            <p:cNvSpPr/>
            <p:nvPr/>
          </p:nvSpPr>
          <p:spPr>
            <a:xfrm>
              <a:off x="7698240" y="4875120"/>
              <a:ext cx="108000" cy="13536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619" name=""/>
            <p:cNvSpPr/>
            <p:nvPr/>
          </p:nvSpPr>
          <p:spPr>
            <a:xfrm>
              <a:off x="7732440" y="4911840"/>
              <a:ext cx="59760" cy="7488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620" name=""/>
            <p:cNvSpPr/>
            <p:nvPr/>
          </p:nvSpPr>
          <p:spPr>
            <a:xfrm>
              <a:off x="7905240" y="4881960"/>
              <a:ext cx="102240" cy="12528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621" name=""/>
            <p:cNvSpPr/>
            <p:nvPr/>
          </p:nvSpPr>
          <p:spPr>
            <a:xfrm>
              <a:off x="7906680" y="4876200"/>
              <a:ext cx="108720" cy="13356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622" name=""/>
            <p:cNvSpPr/>
            <p:nvPr/>
          </p:nvSpPr>
          <p:spPr>
            <a:xfrm>
              <a:off x="7921800" y="4911840"/>
              <a:ext cx="59760" cy="7488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623" name=""/>
            <p:cNvSpPr/>
            <p:nvPr/>
          </p:nvSpPr>
          <p:spPr>
            <a:xfrm>
              <a:off x="7826400" y="5047200"/>
              <a:ext cx="60840" cy="5148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624" name=""/>
            <p:cNvSpPr/>
            <p:nvPr/>
          </p:nvSpPr>
          <p:spPr>
            <a:xfrm>
              <a:off x="7740360" y="5002560"/>
              <a:ext cx="234360" cy="8424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625" name=""/>
            <p:cNvSpPr/>
            <p:nvPr/>
          </p:nvSpPr>
          <p:spPr>
            <a:xfrm>
              <a:off x="7813440" y="4987080"/>
              <a:ext cx="88560" cy="4176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626" name=""/>
          <p:cNvGrpSpPr/>
          <p:nvPr/>
        </p:nvGrpSpPr>
        <p:grpSpPr>
          <a:xfrm>
            <a:off x="9090000" y="4770000"/>
            <a:ext cx="268560" cy="358560"/>
            <a:chOff x="9090000" y="4770000"/>
            <a:chExt cx="268560" cy="358560"/>
          </a:xfrm>
        </p:grpSpPr>
        <p:sp>
          <p:nvSpPr>
            <p:cNvPr id="627" name=""/>
            <p:cNvSpPr/>
            <p:nvPr/>
          </p:nvSpPr>
          <p:spPr>
            <a:xfrm>
              <a:off x="9312840" y="5016600"/>
              <a:ext cx="45720" cy="5112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628" name=""/>
            <p:cNvSpPr/>
            <p:nvPr/>
          </p:nvSpPr>
          <p:spPr>
            <a:xfrm>
              <a:off x="9261000" y="5010480"/>
              <a:ext cx="81000" cy="10368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629" name=""/>
            <p:cNvSpPr/>
            <p:nvPr/>
          </p:nvSpPr>
          <p:spPr>
            <a:xfrm>
              <a:off x="9266760" y="5069160"/>
              <a:ext cx="46800" cy="2412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630" name=""/>
            <p:cNvSpPr/>
            <p:nvPr/>
          </p:nvSpPr>
          <p:spPr>
            <a:xfrm>
              <a:off x="9207360" y="5002200"/>
              <a:ext cx="68040" cy="12636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631" name=""/>
            <p:cNvSpPr/>
            <p:nvPr/>
          </p:nvSpPr>
          <p:spPr>
            <a:xfrm>
              <a:off x="9145800" y="5002200"/>
              <a:ext cx="68400" cy="12636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632" name=""/>
            <p:cNvSpPr/>
            <p:nvPr/>
          </p:nvSpPr>
          <p:spPr>
            <a:xfrm>
              <a:off x="9208800" y="5070240"/>
              <a:ext cx="3600" cy="5040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633" name=""/>
            <p:cNvSpPr/>
            <p:nvPr/>
          </p:nvSpPr>
          <p:spPr>
            <a:xfrm>
              <a:off x="9158400" y="4997520"/>
              <a:ext cx="104760" cy="10260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634" name=""/>
            <p:cNvSpPr/>
            <p:nvPr/>
          </p:nvSpPr>
          <p:spPr>
            <a:xfrm>
              <a:off x="9252720" y="4770000"/>
              <a:ext cx="78840" cy="15624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635" name=""/>
            <p:cNvSpPr/>
            <p:nvPr/>
          </p:nvSpPr>
          <p:spPr>
            <a:xfrm>
              <a:off x="9259200" y="4801680"/>
              <a:ext cx="56520" cy="12348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636" name=""/>
            <p:cNvSpPr/>
            <p:nvPr/>
          </p:nvSpPr>
          <p:spPr>
            <a:xfrm>
              <a:off x="9090000" y="4770000"/>
              <a:ext cx="78840" cy="15624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637" name=""/>
            <p:cNvSpPr/>
            <p:nvPr/>
          </p:nvSpPr>
          <p:spPr>
            <a:xfrm>
              <a:off x="9105480" y="4801680"/>
              <a:ext cx="56880" cy="12420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638" name=""/>
            <p:cNvSpPr/>
            <p:nvPr/>
          </p:nvSpPr>
          <p:spPr>
            <a:xfrm>
              <a:off x="9103320" y="4866120"/>
              <a:ext cx="214920" cy="19080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639" name=""/>
            <p:cNvSpPr/>
            <p:nvPr/>
          </p:nvSpPr>
          <p:spPr>
            <a:xfrm>
              <a:off x="9116280" y="4892400"/>
              <a:ext cx="187560" cy="15804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640" name=""/>
            <p:cNvSpPr/>
            <p:nvPr/>
          </p:nvSpPr>
          <p:spPr>
            <a:xfrm>
              <a:off x="9166680" y="5006520"/>
              <a:ext cx="87840" cy="3132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641" name=""/>
            <p:cNvSpPr/>
            <p:nvPr/>
          </p:nvSpPr>
          <p:spPr>
            <a:xfrm>
              <a:off x="9235080" y="4915800"/>
              <a:ext cx="51120" cy="6192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642" name=""/>
            <p:cNvSpPr/>
            <p:nvPr/>
          </p:nvSpPr>
          <p:spPr>
            <a:xfrm>
              <a:off x="9236160" y="4912920"/>
              <a:ext cx="53280" cy="6660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643" name=""/>
            <p:cNvSpPr/>
            <p:nvPr/>
          </p:nvSpPr>
          <p:spPr>
            <a:xfrm>
              <a:off x="9243360" y="4930920"/>
              <a:ext cx="29160" cy="3672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644" name=""/>
            <p:cNvSpPr/>
            <p:nvPr/>
          </p:nvSpPr>
          <p:spPr>
            <a:xfrm>
              <a:off x="9135360" y="4915800"/>
              <a:ext cx="50760" cy="6192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645" name=""/>
            <p:cNvSpPr/>
            <p:nvPr/>
          </p:nvSpPr>
          <p:spPr>
            <a:xfrm>
              <a:off x="9131400" y="4913280"/>
              <a:ext cx="54000" cy="6588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646" name=""/>
            <p:cNvSpPr/>
            <p:nvPr/>
          </p:nvSpPr>
          <p:spPr>
            <a:xfrm>
              <a:off x="9148320" y="4930920"/>
              <a:ext cx="29160" cy="3672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647" name=""/>
            <p:cNvSpPr/>
            <p:nvPr/>
          </p:nvSpPr>
          <p:spPr>
            <a:xfrm>
              <a:off x="9195480" y="4998600"/>
              <a:ext cx="29880" cy="2484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648" name=""/>
            <p:cNvSpPr/>
            <p:nvPr/>
          </p:nvSpPr>
          <p:spPr>
            <a:xfrm>
              <a:off x="9151560" y="4976640"/>
              <a:ext cx="116640" cy="4104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649" name=""/>
            <p:cNvSpPr/>
            <p:nvPr/>
          </p:nvSpPr>
          <p:spPr>
            <a:xfrm>
              <a:off x="9188280" y="4968720"/>
              <a:ext cx="43560" cy="2016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650" name="PlaceHolder 1"/>
          <p:cNvSpPr>
            <a:spLocks noGrp="1"/>
          </p:cNvSpPr>
          <p:nvPr>
            <p:ph type="ftr" idx="22"/>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651" name="PlaceHolder 2"/>
          <p:cNvSpPr>
            <a:spLocks noGrp="1"/>
          </p:cNvSpPr>
          <p:nvPr>
            <p:ph type="sldNum" idx="23"/>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1054BE1D-CC4D-4D77-80BA-32D673AAE077}" type="slidenum">
              <a:rPr b="0" lang="en-US" sz="1400" spc="-1" strike="noStrike">
                <a:latin typeface="Arial"/>
              </a:rPr>
              <a:t>&lt;number&gt;</a:t>
            </a:fld>
            <a:endParaRPr b="0" lang="en-US" sz="1400" spc="-1" strike="noStrike">
              <a:latin typeface="Noto Serif CJK JP"/>
            </a:endParaRPr>
          </a:p>
        </p:txBody>
      </p:sp>
      <p:sp>
        <p:nvSpPr>
          <p:cNvPr id="652" name="PlaceHolder 3"/>
          <p:cNvSpPr>
            <a:spLocks noGrp="1"/>
          </p:cNvSpPr>
          <p:nvPr>
            <p:ph type="dt" idx="24"/>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65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5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株価予測モデルの構築</a:t>
            </a:r>
            <a:endParaRPr b="0" lang="en-US" sz="3300" spc="-1" strike="noStrike">
              <a:latin typeface="Arial"/>
            </a:endParaRPr>
          </a:p>
        </p:txBody>
      </p:sp>
      <p:sp>
        <p:nvSpPr>
          <p:cNvPr id="692" name="PlaceHolder 2"/>
          <p:cNvSpPr>
            <a:spLocks noGrp="1"/>
          </p:cNvSpPr>
          <p:nvPr>
            <p:ph type="subTitle"/>
          </p:nvPr>
        </p:nvSpPr>
        <p:spPr>
          <a:xfrm>
            <a:off x="540000" y="1260000"/>
            <a:ext cx="8998560" cy="341856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DeepCraft</a:t>
            </a:r>
            <a:r>
              <a:rPr b="0" lang="ja-JP" sz="3200" spc="-1" strike="noStrike">
                <a:latin typeface="Arial"/>
              </a:rPr>
              <a:t>社</a:t>
            </a:r>
            <a:r>
              <a:rPr b="0" lang="en-US" sz="3200" spc="-1" strike="noStrike">
                <a:latin typeface="Arial"/>
              </a:rPr>
              <a:t>Trainee</a:t>
            </a:r>
            <a:r>
              <a:rPr b="0" lang="ja-JP" sz="3200" spc="-1" strike="noStrike">
                <a:latin typeface="Arial"/>
              </a:rPr>
              <a:t>課題</a:t>
            </a: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r>
              <a:rPr b="0" lang="ja-JP" sz="3200" spc="-1" strike="noStrike">
                <a:latin typeface="Arial"/>
              </a:rPr>
              <a:t>解答者 川頭信之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階差系列を</a:t>
            </a:r>
            <a:r>
              <a:rPr b="0" lang="en-US" sz="4400" spc="-1" strike="noStrike">
                <a:latin typeface="Arial"/>
                <a:ea typeface="Noto Sans CJK JP"/>
              </a:rPr>
              <a:t>SARIMA</a:t>
            </a:r>
            <a:r>
              <a:rPr b="0" lang="ja-JP" sz="4400" spc="-1" strike="noStrike">
                <a:latin typeface="Arial"/>
                <a:ea typeface="Noto Sans CJK JP"/>
              </a:rPr>
              <a:t>でモデリング</a:t>
            </a:r>
            <a:endParaRPr b="0" lang="en-US" sz="4400" spc="-1" strike="noStrike">
              <a:latin typeface="Arial"/>
            </a:endParaRPr>
          </a:p>
        </p:txBody>
      </p:sp>
      <p:graphicFrame>
        <p:nvGraphicFramePr>
          <p:cNvPr id="710" name=""/>
          <p:cNvGraphicFramePr/>
          <p:nvPr/>
        </p:nvGraphicFramePr>
        <p:xfrm>
          <a:off x="1800000" y="1754640"/>
          <a:ext cx="5771520" cy="2159280"/>
        </p:xfrm>
        <a:graphic>
          <a:graphicData uri="http://schemas.openxmlformats.org/drawingml/2006/table">
            <a:tbl>
              <a:tblPr/>
              <a:tblGrid>
                <a:gridCol w="1442520"/>
                <a:gridCol w="1442520"/>
                <a:gridCol w="1442520"/>
                <a:gridCol w="1444320"/>
              </a:tblGrid>
              <a:tr h="719640">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WAPE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AIC</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t">
                      <a:noAutofit/>
                    </a:bodyPr>
                    <a:p>
                      <a:pPr>
                        <a:lnSpc>
                          <a:spcPct val="100000"/>
                        </a:lnSpc>
                        <a:buNone/>
                      </a:pPr>
                      <a:r>
                        <a:rPr b="0" lang="ja-JP" sz="1800" spc="-1" strike="noStrike">
                          <a:latin typeface="Arial"/>
                        </a:rPr>
                        <a:t>季節性なし</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5.223254280744458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2667.334893233926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anchor="t">
                      <a:noAutofit/>
                    </a:bodyPr>
                    <a:p>
                      <a:pPr>
                        <a:lnSpc>
                          <a:spcPct val="100000"/>
                        </a:lnSpc>
                        <a:buNone/>
                      </a:pPr>
                      <a:r>
                        <a:rPr b="0" lang="ja-JP" sz="1800" spc="-1" strike="noStrike">
                          <a:latin typeface="Arial"/>
                        </a:rPr>
                        <a:t>季節性あり</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5.992003376505201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2424.6680574648253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SARIMA</a:t>
            </a:r>
            <a:r>
              <a:rPr b="0" lang="ja-JP" sz="4400" spc="-1" strike="noStrike">
                <a:latin typeface="Arial"/>
              </a:rPr>
              <a:t>モデルで階差系列を予測</a:t>
            </a:r>
            <a:endParaRPr b="0" lang="en-US" sz="4400" spc="-1" strike="noStrike">
              <a:latin typeface="Arial"/>
            </a:endParaRPr>
          </a:p>
        </p:txBody>
      </p:sp>
      <p:pic>
        <p:nvPicPr>
          <p:cNvPr id="712" name="" descr=""/>
          <p:cNvPicPr/>
          <p:nvPr/>
        </p:nvPicPr>
        <p:blipFill>
          <a:blip r:embed="rId1"/>
          <a:stretch/>
        </p:blipFill>
        <p:spPr>
          <a:xfrm>
            <a:off x="180000" y="1080000"/>
            <a:ext cx="7560000" cy="3779640"/>
          </a:xfrm>
          <a:prstGeom prst="rect">
            <a:avLst/>
          </a:prstGeom>
          <a:ln w="0">
            <a:noFill/>
          </a:ln>
        </p:spPr>
      </p:pic>
      <p:sp>
        <p:nvSpPr>
          <p:cNvPr id="713" name=""/>
          <p:cNvSpPr/>
          <p:nvPr/>
        </p:nvSpPr>
        <p:spPr>
          <a:xfrm>
            <a:off x="7560000" y="1800000"/>
            <a:ext cx="2159640" cy="1775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Train 1987-03</a:t>
            </a:r>
            <a:r>
              <a:rPr b="0" lang="ja-JP" sz="1800" spc="-1" strike="noStrike">
                <a:latin typeface="Arial"/>
              </a:rPr>
              <a:t>から</a:t>
            </a:r>
            <a:r>
              <a:rPr b="0" lang="en-US" sz="1800" spc="-1" strike="noStrike">
                <a:latin typeface="Arial"/>
              </a:rPr>
              <a:t>2019-12</a:t>
            </a:r>
            <a:endParaRPr b="0" lang="en-US" sz="1800" spc="-1" strike="noStrike">
              <a:latin typeface="Arial"/>
            </a:endParaRPr>
          </a:p>
          <a:p>
            <a:pPr>
              <a:lnSpc>
                <a:spcPct val="100000"/>
              </a:lnSpc>
              <a:buNone/>
            </a:pPr>
            <a:r>
              <a:rPr b="0" lang="en-US" sz="1800" spc="-1" strike="noStrike">
                <a:latin typeface="Arial"/>
              </a:rPr>
              <a:t>Test 2020-01</a:t>
            </a:r>
            <a:r>
              <a:rPr b="0" lang="ja-JP" sz="1800" spc="-1" strike="noStrike">
                <a:latin typeface="Arial"/>
              </a:rPr>
              <a:t>から</a:t>
            </a:r>
            <a:r>
              <a:rPr b="0" lang="en-US" sz="1800" spc="-1" strike="noStrike">
                <a:latin typeface="Arial"/>
              </a:rPr>
              <a:t>2024-08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原系列での予測結果</a:t>
            </a:r>
            <a:endParaRPr b="0" lang="en-US" sz="4400" spc="-1" strike="noStrike">
              <a:latin typeface="Arial"/>
            </a:endParaRPr>
          </a:p>
        </p:txBody>
      </p:sp>
      <p:sp>
        <p:nvSpPr>
          <p:cNvPr id="715" name=""/>
          <p:cNvSpPr/>
          <p:nvPr/>
        </p:nvSpPr>
        <p:spPr>
          <a:xfrm>
            <a:off x="7740000" y="1800000"/>
            <a:ext cx="2159640" cy="1775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Train 1987-03</a:t>
            </a:r>
            <a:r>
              <a:rPr b="0" lang="ja-JP" sz="1800" spc="-1" strike="noStrike">
                <a:latin typeface="Arial"/>
              </a:rPr>
              <a:t>から</a:t>
            </a:r>
            <a:r>
              <a:rPr b="0" lang="en-US" sz="1800" spc="-1" strike="noStrike">
                <a:latin typeface="Arial"/>
              </a:rPr>
              <a:t>2019-12</a:t>
            </a:r>
            <a:endParaRPr b="0" lang="en-US" sz="1800" spc="-1" strike="noStrike">
              <a:latin typeface="Arial"/>
            </a:endParaRPr>
          </a:p>
          <a:p>
            <a:pPr>
              <a:lnSpc>
                <a:spcPct val="100000"/>
              </a:lnSpc>
              <a:buNone/>
            </a:pPr>
            <a:r>
              <a:rPr b="0" lang="en-US" sz="1800" spc="-1" strike="noStrike">
                <a:latin typeface="Arial"/>
              </a:rPr>
              <a:t>Test 2020-01</a:t>
            </a:r>
            <a:r>
              <a:rPr b="0" lang="ja-JP" sz="1800" spc="-1" strike="noStrike">
                <a:latin typeface="Arial"/>
              </a:rPr>
              <a:t>から</a:t>
            </a:r>
            <a:r>
              <a:rPr b="0" lang="en-US" sz="1800" spc="-1" strike="noStrike">
                <a:latin typeface="Arial"/>
              </a:rPr>
              <a:t>2024-08</a:t>
            </a:r>
            <a:endParaRPr b="0" lang="en-US" sz="1800" spc="-1" strike="noStrike">
              <a:latin typeface="Arial"/>
            </a:endParaRPr>
          </a:p>
        </p:txBody>
      </p:sp>
      <p:pic>
        <p:nvPicPr>
          <p:cNvPr id="716" name="" descr=""/>
          <p:cNvPicPr/>
          <p:nvPr/>
        </p:nvPicPr>
        <p:blipFill>
          <a:blip r:embed="rId1"/>
          <a:stretch/>
        </p:blipFill>
        <p:spPr>
          <a:xfrm>
            <a:off x="540000" y="1172160"/>
            <a:ext cx="7200000" cy="3507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改善策として</a:t>
            </a:r>
            <a:r>
              <a:rPr b="0" lang="en-US" sz="4400" spc="-1" strike="noStrike">
                <a:latin typeface="Arial"/>
              </a:rPr>
              <a:t>4</a:t>
            </a:r>
            <a:r>
              <a:rPr b="0" lang="ja-JP" sz="4400" spc="-1" strike="noStrike">
                <a:latin typeface="Arial"/>
              </a:rPr>
              <a:t>つの値を使用する</a:t>
            </a:r>
            <a:endParaRPr b="0" lang="en-US" sz="4400" spc="-1" strike="noStrike">
              <a:latin typeface="Arial"/>
            </a:endParaRPr>
          </a:p>
        </p:txBody>
      </p:sp>
      <p:sp>
        <p:nvSpPr>
          <p:cNvPr id="718" name=""/>
          <p:cNvSpPr txBox="1"/>
          <p:nvPr/>
        </p:nvSpPr>
        <p:spPr>
          <a:xfrm>
            <a:off x="1080000" y="1620000"/>
            <a:ext cx="6840000" cy="1008000"/>
          </a:xfrm>
          <a:prstGeom prst="rect">
            <a:avLst/>
          </a:prstGeom>
          <a:noFill/>
          <a:ln w="0">
            <a:noFill/>
          </a:ln>
        </p:spPr>
        <p:txBody>
          <a:bodyPr lIns="90000" rIns="90000" tIns="45000" bIns="45000" anchor="t">
            <a:noAutofit/>
          </a:bodyPr>
          <a:p>
            <a:r>
              <a:rPr b="0" lang="ja-JP" sz="1800" spc="-1" strike="noStrike">
                <a:latin typeface="Arial"/>
              </a:rPr>
              <a:t>前</a:t>
            </a:r>
            <a:r>
              <a:rPr b="0" lang="ja-JP" sz="1800" spc="-1" strike="noStrike">
                <a:latin typeface="Arial"/>
              </a:rPr>
              <a:t>回</a:t>
            </a:r>
            <a:r>
              <a:rPr b="0" lang="ja-JP" sz="1800" spc="-1" strike="noStrike">
                <a:latin typeface="Arial"/>
              </a:rPr>
              <a:t>は</a:t>
            </a:r>
            <a:r>
              <a:rPr b="0" lang="ja-JP" sz="1800" spc="-1" strike="noStrike">
                <a:latin typeface="Arial"/>
              </a:rPr>
              <a:t>安</a:t>
            </a:r>
            <a:r>
              <a:rPr b="0" lang="ja-JP" sz="1800" spc="-1" strike="noStrike">
                <a:latin typeface="Arial"/>
              </a:rPr>
              <a:t>値</a:t>
            </a:r>
            <a:r>
              <a:rPr b="0" lang="ja-JP" sz="1800" spc="-1" strike="noStrike">
                <a:latin typeface="Arial"/>
              </a:rPr>
              <a:t>で</a:t>
            </a:r>
            <a:r>
              <a:rPr b="0" lang="ja-JP" sz="1800" spc="-1" strike="noStrike">
                <a:latin typeface="Arial"/>
              </a:rPr>
              <a:t>解</a:t>
            </a:r>
            <a:r>
              <a:rPr b="0" lang="ja-JP" sz="1800" spc="-1" strike="noStrike">
                <a:latin typeface="Arial"/>
              </a:rPr>
              <a:t>析</a:t>
            </a:r>
            <a:r>
              <a:rPr b="0" lang="ja-JP" sz="1800" spc="-1" strike="noStrike">
                <a:latin typeface="Arial"/>
              </a:rPr>
              <a:t>し</a:t>
            </a:r>
            <a:r>
              <a:rPr b="0" lang="ja-JP" sz="1800" spc="-1" strike="noStrike">
                <a:latin typeface="Arial"/>
              </a:rPr>
              <a:t>た</a:t>
            </a:r>
            <a:r>
              <a:rPr b="0" lang="ja-JP" sz="1800" spc="-1" strike="noStrike">
                <a:latin typeface="Arial"/>
              </a:rPr>
              <a:t>の</a:t>
            </a:r>
            <a:r>
              <a:rPr b="0" lang="ja-JP" sz="1800" spc="-1" strike="noStrike">
                <a:latin typeface="Arial"/>
              </a:rPr>
              <a:t>で</a:t>
            </a:r>
            <a:r>
              <a:rPr b="0" lang="ja-JP" sz="1800" spc="-1" strike="noStrike">
                <a:latin typeface="Arial"/>
              </a:rPr>
              <a:t>、</a:t>
            </a:r>
            <a:r>
              <a:rPr b="0" lang="ja-JP" sz="1800" spc="-1" strike="noStrike">
                <a:latin typeface="Arial"/>
              </a:rPr>
              <a:t>終</a:t>
            </a:r>
            <a:r>
              <a:rPr b="0" lang="ja-JP" sz="1800" spc="-1" strike="noStrike">
                <a:latin typeface="Arial"/>
              </a:rPr>
              <a:t>値</a:t>
            </a:r>
            <a:r>
              <a:rPr b="0" lang="ja-JP" sz="1800" spc="-1" strike="noStrike">
                <a:latin typeface="Arial"/>
              </a:rPr>
              <a:t>、</a:t>
            </a:r>
            <a:r>
              <a:rPr b="0" lang="ja-JP" sz="1800" spc="-1" strike="noStrike">
                <a:latin typeface="Arial"/>
              </a:rPr>
              <a:t>始</a:t>
            </a:r>
            <a:r>
              <a:rPr b="0" lang="ja-JP" sz="1800" spc="-1" strike="noStrike">
                <a:latin typeface="Arial"/>
              </a:rPr>
              <a:t>値</a:t>
            </a:r>
            <a:r>
              <a:rPr b="0" lang="ja-JP" sz="1800" spc="-1" strike="noStrike">
                <a:latin typeface="Arial"/>
              </a:rPr>
              <a:t>、</a:t>
            </a:r>
            <a:r>
              <a:rPr b="0" lang="ja-JP" sz="1800" spc="-1" strike="noStrike">
                <a:latin typeface="Arial"/>
              </a:rPr>
              <a:t>高</a:t>
            </a:r>
            <a:r>
              <a:rPr b="0" lang="ja-JP" sz="1800" spc="-1" strike="noStrike">
                <a:latin typeface="Arial"/>
              </a:rPr>
              <a:t>値</a:t>
            </a:r>
            <a:r>
              <a:rPr b="0" lang="ja-JP" sz="1800" spc="-1" strike="noStrike">
                <a:latin typeface="Arial"/>
              </a:rPr>
              <a:t>、</a:t>
            </a:r>
            <a:r>
              <a:rPr b="0" lang="ja-JP" sz="1800" spc="-1" strike="noStrike">
                <a:latin typeface="Arial"/>
              </a:rPr>
              <a:t>安</a:t>
            </a:r>
            <a:r>
              <a:rPr b="0" lang="ja-JP" sz="1800" spc="-1" strike="noStrike">
                <a:latin typeface="Arial"/>
              </a:rPr>
              <a:t>値</a:t>
            </a:r>
            <a:r>
              <a:rPr b="0" lang="ja-JP" sz="1800" spc="-1" strike="noStrike">
                <a:latin typeface="Arial"/>
              </a:rPr>
              <a:t>を</a:t>
            </a:r>
            <a:r>
              <a:rPr b="0" lang="ja-JP" sz="1800" spc="-1" strike="noStrike">
                <a:latin typeface="Arial"/>
              </a:rPr>
              <a:t>使</a:t>
            </a:r>
            <a:r>
              <a:rPr b="0" lang="ja-JP" sz="1800" spc="-1" strike="noStrike">
                <a:latin typeface="Arial"/>
              </a:rPr>
              <a:t>う</a:t>
            </a:r>
            <a:endParaRPr b="0" lang="en-US" sz="1800" spc="-1" strike="noStrike">
              <a:latin typeface="Arial"/>
            </a:endParaRPr>
          </a:p>
          <a:p>
            <a:endParaRPr b="0" lang="en-US" sz="1800" spc="-1" strike="noStrike">
              <a:latin typeface="Arial"/>
            </a:endParaRPr>
          </a:p>
          <a:p>
            <a:r>
              <a:rPr b="0" lang="ja-JP" sz="1800" spc="-1" strike="noStrike">
                <a:latin typeface="Arial"/>
              </a:rPr>
              <a:t>重</a:t>
            </a:r>
            <a:r>
              <a:rPr b="0" lang="ja-JP" sz="1800" spc="-1" strike="noStrike">
                <a:latin typeface="Arial"/>
              </a:rPr>
              <a:t>心</a:t>
            </a:r>
            <a:r>
              <a:rPr b="0" lang="en-US" sz="1800" spc="-1" strike="noStrike">
                <a:latin typeface="Arial"/>
              </a:rPr>
              <a:t> </a:t>
            </a:r>
            <a:r>
              <a:rPr b="0" lang="en-US" sz="1800" spc="-1" strike="noStrike">
                <a:latin typeface="Arial"/>
              </a:rPr>
              <a:t>=</a:t>
            </a:r>
            <a:r>
              <a:rPr b="0" lang="en-US" sz="1800" spc="-1" strike="noStrike">
                <a:latin typeface="Arial"/>
              </a:rPr>
              <a:t> </a:t>
            </a:r>
            <a:endParaRPr b="0" lang="en-US" sz="1800" spc="-1" strike="noStrike">
              <a:latin typeface="Arial"/>
            </a:endParaRPr>
          </a:p>
        </p:txBody>
      </p:sp>
      <mc:AlternateContent>
        <mc:Choice xmlns:a14="http://schemas.microsoft.com/office/drawing/2010/main" Requires="a14">
          <p:sp>
            <p:nvSpPr>
              <p:cNvPr id="719" name=""/>
              <p:cNvSpPr txBox="1"/>
              <p:nvPr/>
            </p:nvSpPr>
            <p:spPr>
              <a:xfrm>
                <a:off x="2305440" y="2770200"/>
                <a:ext cx="3094560" cy="1009800"/>
              </a:xfrm>
              <a:prstGeom prst="rect">
                <a:avLst/>
              </a:prstGeom>
            </p:spPr>
            <p:txBody>
              <a:bodyPr/>
              <a:p>
                <a14:m>
                  <m:oMath xmlns:m="http://schemas.openxmlformats.org/officeDocument/2006/math">
                    <m:f>
                      <m:num>
                        <m:f>
                          <m:num>
                            <m:r>
                              <m:t xml:space="preserve">始値</m:t>
                            </m:r>
                            <m:r>
                              <m:t xml:space="preserve">+</m:t>
                            </m:r>
                            <m:r>
                              <m:t xml:space="preserve">終値</m:t>
                            </m:r>
                          </m:num>
                          <m:den>
                            <m:r>
                              <m:t xml:space="preserve">2</m:t>
                            </m:r>
                          </m:den>
                        </m:f>
                        <m:r>
                          <m:t xml:space="preserve">+</m:t>
                        </m:r>
                        <m:f>
                          <m:num>
                            <m:r>
                              <m:t xml:space="preserve">高値</m:t>
                            </m:r>
                            <m:r>
                              <m:t xml:space="preserve">+</m:t>
                            </m:r>
                            <m:r>
                              <m:t xml:space="preserve">安値</m:t>
                            </m:r>
                          </m:num>
                          <m:den>
                            <m:r>
                              <m:t xml:space="preserve">2</m:t>
                            </m:r>
                          </m:den>
                        </m:f>
                      </m:num>
                      <m:den>
                        <m:r>
                          <m:t xml:space="preserve">2</m:t>
                        </m:r>
                      </m:den>
                    </m:f>
                  </m:oMath>
                </a14:m>
              </a:p>
            </p:txBody>
          </p:sp>
        </mc:Choice>
        <mc:Fallback/>
      </mc:AlternateContent>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株価予測の重要性</a:t>
            </a:r>
            <a:endParaRPr b="0" lang="en-US" sz="3300" spc="-1" strike="noStrike">
              <a:latin typeface="Arial"/>
            </a:endParaRPr>
          </a:p>
        </p:txBody>
      </p:sp>
      <p:sp>
        <p:nvSpPr>
          <p:cNvPr id="694" name="PlaceHolder 2"/>
          <p:cNvSpPr>
            <a:spLocks noGrp="1"/>
          </p:cNvSpPr>
          <p:nvPr>
            <p:ph/>
          </p:nvPr>
        </p:nvSpPr>
        <p:spPr>
          <a:xfrm>
            <a:off x="1980000" y="1260000"/>
            <a:ext cx="4498560" cy="287964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200" spc="-1" strike="noStrike">
                <a:latin typeface="Arial"/>
              </a:rPr>
              <a:t>投資判断の指針</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経営リスク管理</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資産運用での効率化</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経済状況の指標</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アルゴリズム取引（</a:t>
            </a:r>
            <a:r>
              <a:rPr b="0" lang="en-US" sz="2200" spc="-1" strike="noStrike">
                <a:latin typeface="Arial"/>
              </a:rPr>
              <a:t>AI</a:t>
            </a:r>
            <a:r>
              <a:rPr b="0" lang="ja-JP" sz="2200" spc="-1" strike="noStrike">
                <a:latin typeface="Arial"/>
              </a:rPr>
              <a:t>取引）</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株価予測の課題</a:t>
            </a:r>
            <a:endParaRPr b="0" lang="en-US" sz="3300" spc="-1" strike="noStrike">
              <a:latin typeface="Arial"/>
            </a:endParaRPr>
          </a:p>
        </p:txBody>
      </p:sp>
      <p:sp>
        <p:nvSpPr>
          <p:cNvPr id="696" name=""/>
          <p:cNvSpPr/>
          <p:nvPr/>
        </p:nvSpPr>
        <p:spPr>
          <a:xfrm>
            <a:off x="2160000" y="1260000"/>
            <a:ext cx="5399640" cy="2519640"/>
          </a:xfrm>
          <a:prstGeom prst="rect">
            <a:avLst/>
          </a:prstGeom>
          <a:noFill/>
          <a:ln w="1800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天災、事件などによる不確実性</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データの質と量の確保</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モデリングの複雑さ</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外部要因の影響（国際政治など）</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過剰適合のリスク（過学習）</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市場参加者の心理</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月毎にデータをまとめる</a:t>
            </a:r>
            <a:endParaRPr b="0" lang="en-US" sz="3300" spc="-1" strike="noStrike">
              <a:latin typeface="Arial"/>
            </a:endParaRPr>
          </a:p>
        </p:txBody>
      </p:sp>
      <p:sp>
        <p:nvSpPr>
          <p:cNvPr id="698" name="PlaceHolder 2"/>
          <p:cNvSpPr>
            <a:spLocks noGrp="1"/>
          </p:cNvSpPr>
          <p:nvPr>
            <p:ph/>
          </p:nvPr>
        </p:nvSpPr>
        <p:spPr>
          <a:xfrm>
            <a:off x="1260000" y="1260000"/>
            <a:ext cx="7739640" cy="323856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400" spc="-1" strike="noStrike">
                <a:latin typeface="Arial"/>
              </a:rPr>
              <a:t>株価の予測には長期的な予測が必要である</a:t>
            </a:r>
            <a:br>
              <a:rPr sz="2400"/>
            </a:br>
            <a:r>
              <a:rPr b="0" lang="en-US" sz="2400" spc="-1" strike="noStrike">
                <a:latin typeface="Arial"/>
              </a:rPr>
              <a:t>→　月別のデータにまとめて解析。</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ja-JP" sz="2400" spc="-1" strike="noStrike">
                <a:latin typeface="Arial"/>
              </a:rPr>
              <a:t>週単位での予測は行わない。</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ea typeface="Noto Sans CJK JP"/>
              </a:rPr>
              <a:t>株価の季節性は</a:t>
            </a:r>
            <a:r>
              <a:rPr b="0" lang="en-US" sz="3300" spc="-1" strike="noStrike">
                <a:latin typeface="Arial"/>
                <a:ea typeface="Noto Sans CJK JP"/>
              </a:rPr>
              <a:t>12</a:t>
            </a:r>
            <a:r>
              <a:rPr b="0" lang="ja-JP" sz="3300" spc="-1" strike="noStrike">
                <a:latin typeface="Arial"/>
                <a:ea typeface="Noto Sans CJK JP"/>
              </a:rPr>
              <a:t>ヶ月だが、</a:t>
            </a:r>
            <a:r>
              <a:rPr b="0" lang="en-US" sz="3300" spc="-1" strike="noStrike">
                <a:latin typeface="Arial"/>
                <a:ea typeface="Noto Sans CJK JP"/>
              </a:rPr>
              <a:t>1/100</a:t>
            </a:r>
            <a:r>
              <a:rPr b="0" lang="ja-JP" sz="3300" spc="-1" strike="noStrike">
                <a:latin typeface="Arial"/>
                <a:ea typeface="Noto Sans CJK JP"/>
              </a:rPr>
              <a:t>程度</a:t>
            </a:r>
            <a:endParaRPr b="0" lang="en-US" sz="3300" spc="-1" strike="noStrike">
              <a:latin typeface="Arial"/>
            </a:endParaRPr>
          </a:p>
        </p:txBody>
      </p:sp>
      <p:pic>
        <p:nvPicPr>
          <p:cNvPr id="700" name="" descr=""/>
          <p:cNvPicPr/>
          <p:nvPr/>
        </p:nvPicPr>
        <p:blipFill>
          <a:blip r:embed="rId1"/>
          <a:stretch/>
        </p:blipFill>
        <p:spPr>
          <a:xfrm>
            <a:off x="2160000" y="900000"/>
            <a:ext cx="6119640" cy="3824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階差系列でトレンド成分を除去</a:t>
            </a:r>
            <a:endParaRPr b="0" lang="en-US" sz="4400" spc="-1" strike="noStrike">
              <a:latin typeface="Arial"/>
            </a:endParaRPr>
          </a:p>
        </p:txBody>
      </p:sp>
      <p:pic>
        <p:nvPicPr>
          <p:cNvPr id="702" name="" descr=""/>
          <p:cNvPicPr/>
          <p:nvPr/>
        </p:nvPicPr>
        <p:blipFill>
          <a:blip r:embed="rId1"/>
          <a:stretch/>
        </p:blipFill>
        <p:spPr>
          <a:xfrm>
            <a:off x="1620000" y="1079640"/>
            <a:ext cx="6773760" cy="3780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株価の原系列は自己相関している</a:t>
            </a:r>
            <a:endParaRPr b="0" lang="en-US" sz="4400" spc="-1" strike="noStrike">
              <a:latin typeface="Arial"/>
            </a:endParaRPr>
          </a:p>
        </p:txBody>
      </p:sp>
      <p:pic>
        <p:nvPicPr>
          <p:cNvPr id="704" name="" descr=""/>
          <p:cNvPicPr/>
          <p:nvPr/>
        </p:nvPicPr>
        <p:blipFill>
          <a:blip r:embed="rId1"/>
          <a:stretch/>
        </p:blipFill>
        <p:spPr>
          <a:xfrm>
            <a:off x="0" y="1080000"/>
            <a:ext cx="9899640" cy="3299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株価の階差系列は自己相関していない</a:t>
            </a:r>
            <a:endParaRPr b="0" lang="en-US" sz="4400" spc="-1" strike="noStrike">
              <a:latin typeface="Arial"/>
            </a:endParaRPr>
          </a:p>
        </p:txBody>
      </p:sp>
      <p:pic>
        <p:nvPicPr>
          <p:cNvPr id="706" name="" descr=""/>
          <p:cNvPicPr/>
          <p:nvPr/>
        </p:nvPicPr>
        <p:blipFill>
          <a:blip r:embed="rId1"/>
          <a:stretch/>
        </p:blipFill>
        <p:spPr>
          <a:xfrm>
            <a:off x="358560" y="1080000"/>
            <a:ext cx="9001080" cy="3499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階差系列は定常性である</a:t>
            </a:r>
            <a:endParaRPr b="0" lang="en-US" sz="4400" spc="-1" strike="noStrike">
              <a:latin typeface="Arial"/>
            </a:endParaRPr>
          </a:p>
        </p:txBody>
      </p:sp>
      <p:sp>
        <p:nvSpPr>
          <p:cNvPr id="708" name=""/>
          <p:cNvSpPr/>
          <p:nvPr/>
        </p:nvSpPr>
        <p:spPr>
          <a:xfrm>
            <a:off x="540000" y="1222200"/>
            <a:ext cx="9359640" cy="3637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ADF</a:t>
            </a:r>
            <a:r>
              <a:rPr b="0" lang="ja-JP" sz="1800" spc="-1" strike="noStrike">
                <a:latin typeface="Arial"/>
              </a:rPr>
              <a:t>検定で定常・非定常を調べる。</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p-value &lt; 0.05</a:t>
            </a:r>
            <a:r>
              <a:rPr b="0" lang="ja-JP" sz="1800" spc="-1" strike="noStrike">
                <a:latin typeface="Arial"/>
              </a:rPr>
              <a:t>ならば、非定常</a:t>
            </a:r>
            <a:endParaRPr b="0" lang="en-US" sz="1800" spc="-1" strike="noStrike">
              <a:latin typeface="Arial"/>
            </a:endParaRPr>
          </a:p>
          <a:p>
            <a:pPr>
              <a:lnSpc>
                <a:spcPct val="100000"/>
              </a:lnSpc>
              <a:buNone/>
            </a:pPr>
            <a:r>
              <a:rPr b="0" lang="en-US" sz="1800" spc="-1" strike="noStrike">
                <a:latin typeface="Arial"/>
              </a:rPr>
              <a:t>0.0031</a:t>
            </a:r>
            <a:r>
              <a:rPr b="0" lang="en-US" sz="1800" spc="-1" strike="noStrike">
                <a:latin typeface="Arial"/>
              </a:rPr>
              <a:t>	</a:t>
            </a:r>
            <a:r>
              <a:rPr b="0" lang="ja-JP" sz="1800" spc="-1" strike="noStrike">
                <a:latin typeface="Arial"/>
              </a:rPr>
              <a:t>トレンド項あり（２次）、定数項あり</a:t>
            </a:r>
            <a:endParaRPr b="0" lang="en-US" sz="1800" spc="-1" strike="noStrike">
              <a:latin typeface="Arial"/>
            </a:endParaRPr>
          </a:p>
          <a:p>
            <a:pPr>
              <a:lnSpc>
                <a:spcPct val="100000"/>
              </a:lnSpc>
              <a:buNone/>
            </a:pPr>
            <a:r>
              <a:rPr b="0" lang="en-US" sz="1800" spc="-1" strike="noStrike">
                <a:latin typeface="Arial"/>
                <a:ea typeface="Noto Sans CJK JP"/>
              </a:rPr>
              <a:t>0.0010</a:t>
            </a:r>
            <a:r>
              <a:rPr b="0" lang="en-US" sz="1800" spc="-1" strike="noStrike">
                <a:latin typeface="Arial"/>
                <a:ea typeface="Noto Sans CJK JP"/>
              </a:rPr>
              <a:t>	</a:t>
            </a:r>
            <a:r>
              <a:rPr b="0" lang="ja-JP" sz="1800" spc="-1" strike="noStrike">
                <a:latin typeface="Arial"/>
                <a:ea typeface="Noto Sans CJK JP"/>
              </a:rPr>
              <a:t>トレンド項あり（１次）、定数項あり</a:t>
            </a:r>
            <a:endParaRPr b="0" lang="en-US" sz="1800" spc="-1" strike="noStrike">
              <a:latin typeface="Arial"/>
            </a:endParaRPr>
          </a:p>
          <a:p>
            <a:pPr>
              <a:lnSpc>
                <a:spcPct val="100000"/>
              </a:lnSpc>
              <a:buNone/>
            </a:pPr>
            <a:r>
              <a:rPr b="0" lang="en-US" sz="1800" spc="-1" strike="noStrike">
                <a:latin typeface="Arial"/>
                <a:ea typeface="Noto Sans CJK JP"/>
              </a:rPr>
              <a:t>0.0004</a:t>
            </a:r>
            <a:r>
              <a:rPr b="0" lang="en-US" sz="1800" spc="-1" strike="noStrike">
                <a:latin typeface="Arial"/>
                <a:ea typeface="Noto Sans CJK JP"/>
              </a:rPr>
              <a:t>	</a:t>
            </a:r>
            <a:r>
              <a:rPr b="0" lang="ja-JP" sz="1800" spc="-1" strike="noStrike">
                <a:latin typeface="Arial"/>
                <a:ea typeface="Noto Sans CJK JP"/>
              </a:rPr>
              <a:t>トレンド項なし、定数項あり</a:t>
            </a:r>
            <a:endParaRPr b="0" lang="en-US" sz="1800" spc="-1" strike="noStrike">
              <a:latin typeface="Arial"/>
            </a:endParaRPr>
          </a:p>
          <a:p>
            <a:pPr>
              <a:lnSpc>
                <a:spcPct val="100000"/>
              </a:lnSpc>
              <a:buNone/>
            </a:pPr>
            <a:r>
              <a:rPr b="0" lang="en-US" sz="1800" spc="-1" strike="noStrike">
                <a:latin typeface="Arial"/>
                <a:ea typeface="Noto Sans CJK JP"/>
              </a:rPr>
              <a:t>0.0000</a:t>
            </a:r>
            <a:r>
              <a:rPr b="0" lang="en-US" sz="1800" spc="-1" strike="noStrike">
                <a:latin typeface="Arial"/>
                <a:ea typeface="Noto Sans CJK JP"/>
              </a:rPr>
              <a:t>	</a:t>
            </a:r>
            <a:r>
              <a:rPr b="0" lang="ja-JP" sz="1800" spc="-1" strike="noStrike">
                <a:latin typeface="Arial"/>
                <a:ea typeface="Noto Sans CJK JP"/>
              </a:rPr>
              <a:t>トレンド項なし、定数項なし</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ea typeface="Noto Sans CJK JP"/>
              </a:rPr>
              <a:t>※</a:t>
            </a:r>
            <a:r>
              <a:rPr b="0" lang="ja-JP" sz="1800" spc="-1" strike="noStrike">
                <a:latin typeface="Arial"/>
                <a:ea typeface="Noto Sans CJK JP"/>
              </a:rPr>
              <a:t>定常とは平均や分散などの統計的特性が時間とともに変化しないこと</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2024-12-22T12:09:09Z</dcterms:created>
  <dc:creator/>
  <dc:description/>
  <dc:language>ja-JP</dc:language>
  <cp:lastModifiedBy/>
  <dcterms:modified xsi:type="dcterms:W3CDTF">2024-12-29T17:16:52Z</dcterms:modified>
  <cp:revision>32</cp:revision>
  <dc:subject/>
  <dc:title>Forestbird</dc:title>
</cp:coreProperties>
</file>

<file path=docProps/custom.xml><?xml version="1.0" encoding="utf-8"?>
<Properties xmlns="http://schemas.openxmlformats.org/officeDocument/2006/custom-properties" xmlns:vt="http://schemas.openxmlformats.org/officeDocument/2006/docPropsVTypes"/>
</file>