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D952C6B-171B-4042-862B-AA09D02599B8}" type="slidenum">
              <a:t>&lt;#&gt;</a:t>
            </a:fld>
          </a:p>
        </p:txBody>
      </p:sp>
      <p:sp>
        <p:nvSpPr>
          <p:cNvPr id="4" name="PlaceHolder 3"/>
          <p:cNvSpPr>
            <a:spLocks noGrp="1"/>
          </p:cNvSpPr>
          <p:nvPr>
            <p:ph type="dt" idx="3"/>
          </p:nvPr>
        </p:nvSpPr>
        <p:spPr/>
        <p:txBody>
          <a:bodyPr/>
          <a:p>
            <a:r>
              <a:rPr lang="ja-JP"/>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503640" y="132624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D063E76-634E-4DE7-8E8F-EC0C42365EAD}"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5"/>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FB007A0-40B5-492A-9056-040FA8A6CF41}" type="slidenum">
              <a:t>&lt;#&gt;</a:t>
            </a:fld>
          </a:p>
        </p:txBody>
      </p:sp>
      <p:sp>
        <p:nvSpPr>
          <p:cNvPr id="9" name="PlaceHolder 8"/>
          <p:cNvSpPr>
            <a:spLocks noGrp="1"/>
          </p:cNvSpPr>
          <p:nvPr>
            <p:ph type="dt" idx="3"/>
          </p:nvPr>
        </p:nvSpPr>
        <p:spPr/>
        <p:txBody>
          <a:bodyPr/>
          <a:p>
            <a:r>
              <a:rPr lang="ja-JP"/>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4219C44-0329-4524-8D21-98116182CC40}" type="slidenum">
              <a:t>&lt;#&gt;</a:t>
            </a:fld>
          </a:p>
        </p:txBody>
      </p:sp>
      <p:sp>
        <p:nvSpPr>
          <p:cNvPr id="11" name="PlaceHolder 10"/>
          <p:cNvSpPr>
            <a:spLocks noGrp="1"/>
          </p:cNvSpPr>
          <p:nvPr>
            <p:ph type="dt" idx="3"/>
          </p:nvPr>
        </p:nvSpPr>
        <p:spPr/>
        <p:txBody>
          <a:bodyPr/>
          <a:p>
            <a:r>
              <a:rPr lang="ja-JP"/>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D3B9C58-BC58-4C7B-ABF9-709D6B365FFB}" type="slidenum">
              <a:t>&lt;#&gt;</a:t>
            </a:fld>
          </a:p>
        </p:txBody>
      </p:sp>
      <p:sp>
        <p:nvSpPr>
          <p:cNvPr id="4" name="PlaceHolder 3"/>
          <p:cNvSpPr>
            <a:spLocks noGrp="1"/>
          </p:cNvSpPr>
          <p:nvPr>
            <p:ph type="dt" idx="6"/>
          </p:nvPr>
        </p:nvSpPr>
        <p:spPr/>
        <p:txBody>
          <a:bodyPr/>
          <a:p>
            <a:r>
              <a:rPr lang="ja-JP"/>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type="subTitle"/>
          </p:nvPr>
        </p:nvSpPr>
        <p:spPr>
          <a:xfrm>
            <a:off x="503640" y="1326240"/>
            <a:ext cx="907128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62B0CAD-05A2-416F-8903-48F1ECAF0585}"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503640" y="1326240"/>
            <a:ext cx="90712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2EE2AF2-D9EC-4143-9797-326268E43485}"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1F31311-0A58-4CD5-8530-8A323C2B3219}"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9E0562C-FC33-4253-B8C9-F61749B33FB6}"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3640" y="225720"/>
            <a:ext cx="907128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88C7FC7-20D5-4FAA-A267-D41626079444}"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E33E1CC-F312-49A9-8652-E54AFFC1892B}"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type="subTitle"/>
          </p:nvPr>
        </p:nvSpPr>
        <p:spPr>
          <a:xfrm>
            <a:off x="503640" y="1326240"/>
            <a:ext cx="907128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3DF15D0-B018-4383-B1A8-8F32828031DA}"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65A284B-A5A8-463C-93A2-230517D5737E}"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E68A041-AB55-4DA5-8B34-32E8FD3E5614}"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503640" y="132624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2F18569-B9A5-4EF5-9E5D-38A08B5A59BA}"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5"/>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E817A8E-E523-41AD-A0F3-0AC1EE367CE8}" type="slidenum">
              <a:t>&lt;#&gt;</a:t>
            </a:fld>
          </a:p>
        </p:txBody>
      </p:sp>
      <p:sp>
        <p:nvSpPr>
          <p:cNvPr id="9" name="PlaceHolder 8"/>
          <p:cNvSpPr>
            <a:spLocks noGrp="1"/>
          </p:cNvSpPr>
          <p:nvPr>
            <p:ph type="dt" idx="6"/>
          </p:nvPr>
        </p:nvSpPr>
        <p:spPr/>
        <p:txBody>
          <a:bodyPr/>
          <a:p>
            <a:r>
              <a:rPr lang="ja-JP"/>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8"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F19D4D3-1A99-4CF6-975B-881B9A4B9556}" type="slidenum">
              <a:t>&lt;#&gt;</a:t>
            </a:fld>
          </a:p>
        </p:txBody>
      </p:sp>
      <p:sp>
        <p:nvSpPr>
          <p:cNvPr id="11" name="PlaceHolder 10"/>
          <p:cNvSpPr>
            <a:spLocks noGrp="1"/>
          </p:cNvSpPr>
          <p:nvPr>
            <p:ph type="dt" idx="6"/>
          </p:nvPr>
        </p:nvSpPr>
        <p:spPr/>
        <p:txBody>
          <a:bodyPr/>
          <a:p>
            <a:r>
              <a:rPr lang="ja-JP"/>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641109D-DBAF-4F1A-BBC0-9E07FA3FF648}" type="slidenum">
              <a:t>&lt;#&gt;</a:t>
            </a:fld>
          </a:p>
        </p:txBody>
      </p:sp>
      <p:sp>
        <p:nvSpPr>
          <p:cNvPr id="4" name="PlaceHolder 3"/>
          <p:cNvSpPr>
            <a:spLocks noGrp="1"/>
          </p:cNvSpPr>
          <p:nvPr>
            <p:ph type="dt" idx="9"/>
          </p:nvPr>
        </p:nvSpPr>
        <p:spPr/>
        <p:txBody>
          <a:bodyPr/>
          <a:p>
            <a:r>
              <a:rPr lang="ja-JP"/>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type="subTitle"/>
          </p:nvPr>
        </p:nvSpPr>
        <p:spPr>
          <a:xfrm>
            <a:off x="503640" y="1326240"/>
            <a:ext cx="907128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6B61F4F-E916-4B0D-88C1-9FFC9938ED1C}"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503640" y="1326240"/>
            <a:ext cx="90712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176D91F-4EA8-4A89-91F7-CA6E5BB02BA2}"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068F2AC-EC22-4DAC-9792-FBD1C90F5C29}"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C4B1C81-A6EF-4382-A0C2-CE74C2838A95}"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 name="PlaceHolder 2"/>
          <p:cNvSpPr>
            <a:spLocks noGrp="1"/>
          </p:cNvSpPr>
          <p:nvPr>
            <p:ph/>
          </p:nvPr>
        </p:nvSpPr>
        <p:spPr>
          <a:xfrm>
            <a:off x="503640" y="1326240"/>
            <a:ext cx="90712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80EBA0A-3EFA-4B19-9908-F6CFB7852D2E}"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3640" y="225720"/>
            <a:ext cx="907128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AB0DE33-9BD0-4490-BBC5-B3855DDF9EB0}"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5EF5CF4-2045-4FD6-A448-0CABCFF1C5D7}"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354C06B-BE56-465A-BA6A-157A7F091DE1}"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4"/>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9DB6EF7-4501-40C6-863B-583B7FC1C8A6}"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503640" y="132624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AB7DCB7-E0C9-4B66-AAAB-820A16D78D9E}"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5"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5"/>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0FD7132-8824-4743-BCB7-56ED05EE1B11}" type="slidenum">
              <a:t>&lt;#&gt;</a:t>
            </a:fld>
          </a:p>
        </p:txBody>
      </p:sp>
      <p:sp>
        <p:nvSpPr>
          <p:cNvPr id="9" name="PlaceHolder 8"/>
          <p:cNvSpPr>
            <a:spLocks noGrp="1"/>
          </p:cNvSpPr>
          <p:nvPr>
            <p:ph type="dt" idx="9"/>
          </p:nvPr>
        </p:nvSpPr>
        <p:spPr/>
        <p:txBody>
          <a:bodyPr/>
          <a:p>
            <a:r>
              <a:rPr lang="ja-JP"/>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D9E24AC6-7F07-4EB9-A494-BF916C32BC18}" type="slidenum">
              <a:t>&lt;#&gt;</a:t>
            </a:fld>
          </a:p>
        </p:txBody>
      </p:sp>
      <p:sp>
        <p:nvSpPr>
          <p:cNvPr id="11" name="PlaceHolder 10"/>
          <p:cNvSpPr>
            <a:spLocks noGrp="1"/>
          </p:cNvSpPr>
          <p:nvPr>
            <p:ph type="dt" idx="9"/>
          </p:nvPr>
        </p:nvSpPr>
        <p:spPr/>
        <p:txBody>
          <a:bodyPr/>
          <a:p>
            <a:r>
              <a:rPr lang="ja-JP"/>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56C76B52-09CA-4DA2-B009-6D59522189D1}" type="slidenum">
              <a:t>&lt;#&gt;</a:t>
            </a:fld>
          </a:p>
        </p:txBody>
      </p:sp>
      <p:sp>
        <p:nvSpPr>
          <p:cNvPr id="4" name="PlaceHolder 3"/>
          <p:cNvSpPr>
            <a:spLocks noGrp="1"/>
          </p:cNvSpPr>
          <p:nvPr>
            <p:ph type="dt" idx="12"/>
          </p:nvPr>
        </p:nvSpPr>
        <p:spPr/>
        <p:txBody>
          <a:bodyPr/>
          <a:p>
            <a:r>
              <a:rPr lang="ja-JP"/>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0" name="PlaceHolder 2"/>
          <p:cNvSpPr>
            <a:spLocks noGrp="1"/>
          </p:cNvSpPr>
          <p:nvPr>
            <p:ph type="subTitle"/>
          </p:nvPr>
        </p:nvSpPr>
        <p:spPr>
          <a:xfrm>
            <a:off x="503640" y="1326240"/>
            <a:ext cx="907128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5F2A8B1-55F8-433D-B64E-57DDD3ECCCB7}"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2" name="PlaceHolder 2"/>
          <p:cNvSpPr>
            <a:spLocks noGrp="1"/>
          </p:cNvSpPr>
          <p:nvPr>
            <p:ph/>
          </p:nvPr>
        </p:nvSpPr>
        <p:spPr>
          <a:xfrm>
            <a:off x="503640" y="1326240"/>
            <a:ext cx="90712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60051AE-6AAD-449E-B4B2-3A81CF105287}"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2"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7D3C44B-F344-4D31-9D6F-A9D572A758F5}"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6BAE8E5C-4951-428F-BE59-B787F6B5E251}"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3A62E72-57C2-44CF-A54A-AEB1BA89AB56}"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3640" y="225720"/>
            <a:ext cx="907128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6D4D80B8-E646-4D00-B3D5-110A671F5DE1}"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116917E-D65B-415A-A324-619FBBCF4D82}"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3"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4"/>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1017F95-04C0-4EB8-B6E4-7ABA112F6874}"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4"/>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B3858F6-EDDC-4A42-8445-F50D081AEA72}"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503640" y="132624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3"/>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6226A6BD-A08C-40FA-BEB8-2F6E40B6DCC3}"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4"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86"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5"/>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6A625990-DB8E-42E4-911A-9E47A4051B3F}" type="slidenum">
              <a:t>&lt;#&gt;</a:t>
            </a:fld>
          </a:p>
        </p:txBody>
      </p:sp>
      <p:sp>
        <p:nvSpPr>
          <p:cNvPr id="9" name="PlaceHolder 8"/>
          <p:cNvSpPr>
            <a:spLocks noGrp="1"/>
          </p:cNvSpPr>
          <p:nvPr>
            <p:ph type="dt" idx="12"/>
          </p:nvPr>
        </p:nvSpPr>
        <p:spPr/>
        <p:txBody>
          <a:bodyPr/>
          <a:p>
            <a:r>
              <a:rPr lang="ja-JP"/>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9"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94"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4A2ED9EB-C563-4BDF-8E09-CE14F684A9EC}" type="slidenum">
              <a:t>&lt;#&gt;</a:t>
            </a:fld>
          </a:p>
        </p:txBody>
      </p:sp>
      <p:sp>
        <p:nvSpPr>
          <p:cNvPr id="11" name="PlaceHolder 10"/>
          <p:cNvSpPr>
            <a:spLocks noGrp="1"/>
          </p:cNvSpPr>
          <p:nvPr>
            <p:ph type="dt" idx="12"/>
          </p:nvPr>
        </p:nvSpPr>
        <p:spPr/>
        <p:txBody>
          <a:bodyPr/>
          <a:p>
            <a:r>
              <a:rPr lang="ja-JP"/>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427FAADF-5D4C-4DAD-99D3-3230D0069C79}" type="slidenum">
              <a:t>&lt;#&gt;</a:t>
            </a:fld>
          </a:p>
        </p:txBody>
      </p:sp>
      <p:sp>
        <p:nvSpPr>
          <p:cNvPr id="4" name="PlaceHolder 3"/>
          <p:cNvSpPr>
            <a:spLocks noGrp="1"/>
          </p:cNvSpPr>
          <p:nvPr>
            <p:ph type="dt" idx="15"/>
          </p:nvPr>
        </p:nvSpPr>
        <p:spPr/>
        <p:txBody>
          <a:bodyPr/>
          <a:p>
            <a:r>
              <a:rPr lang="ja-JP"/>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F213B10-C507-495A-860C-36D50CDD386C}"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2" name="PlaceHolder 2"/>
          <p:cNvSpPr>
            <a:spLocks noGrp="1"/>
          </p:cNvSpPr>
          <p:nvPr>
            <p:ph type="subTitle"/>
          </p:nvPr>
        </p:nvSpPr>
        <p:spPr>
          <a:xfrm>
            <a:off x="503640" y="1326240"/>
            <a:ext cx="907128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B486CAF4-3AB4-4773-8034-A4E864DAEBD0}"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4" name="PlaceHolder 2"/>
          <p:cNvSpPr>
            <a:spLocks noGrp="1"/>
          </p:cNvSpPr>
          <p:nvPr>
            <p:ph/>
          </p:nvPr>
        </p:nvSpPr>
        <p:spPr>
          <a:xfrm>
            <a:off x="503640" y="1326240"/>
            <a:ext cx="90712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7DF61DF8-8808-46F8-966E-3EF85B28AE2C}"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6"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A9275A3E-65D7-4008-B6FD-246D5215ED05}"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B58612F1-8203-4B02-B874-0A3BF5F74AFC}"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503640" y="225720"/>
            <a:ext cx="907128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D8874A13-E4C6-4F8B-839D-EF3B0007ED2E}"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1"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A671BEC-C2B7-42CA-B35B-0103C429E955}"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5"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16"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7" name="PlaceHolder 4"/>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B8E41F9F-FDA6-4AF0-8834-C7CE1A1FCF38}"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9"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4"/>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61063D2C-C8DA-4ABA-B418-13736BB2060A}"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3" name="PlaceHolder 2"/>
          <p:cNvSpPr>
            <a:spLocks noGrp="1"/>
          </p:cNvSpPr>
          <p:nvPr>
            <p:ph/>
          </p:nvPr>
        </p:nvSpPr>
        <p:spPr>
          <a:xfrm>
            <a:off x="503640" y="132624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CA02A3C6-9764-4402-9814-C1B2F341CA0E}"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6"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5"/>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F3BAD372-1305-4226-9C9E-F145FA7F01E4}" type="slidenum">
              <a:t>&lt;#&gt;</a:t>
            </a:fld>
          </a:p>
        </p:txBody>
      </p:sp>
      <p:sp>
        <p:nvSpPr>
          <p:cNvPr id="9" name="PlaceHolder 8"/>
          <p:cNvSpPr>
            <a:spLocks noGrp="1"/>
          </p:cNvSpPr>
          <p:nvPr>
            <p:ph type="dt" idx="15"/>
          </p:nvPr>
        </p:nvSpPr>
        <p:spPr/>
        <p:txBody>
          <a:bodyPr/>
          <a:p>
            <a:r>
              <a:rPr lang="ja-JP"/>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3640" y="225720"/>
            <a:ext cx="907128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CACFED2-83BE-4746-9463-5AEF9393ADCD}"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1"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32"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34"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35"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36"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2CF8CBAB-435A-4CC4-9104-3CAAC267DDD8}" type="slidenum">
              <a:t>&lt;#&gt;</a:t>
            </a:fld>
          </a:p>
        </p:txBody>
      </p:sp>
      <p:sp>
        <p:nvSpPr>
          <p:cNvPr id="11" name="PlaceHolder 10"/>
          <p:cNvSpPr>
            <a:spLocks noGrp="1"/>
          </p:cNvSpPr>
          <p:nvPr>
            <p:ph type="dt" idx="15"/>
          </p:nvPr>
        </p:nvSpPr>
        <p:spPr/>
        <p:txBody>
          <a:bodyPr/>
          <a:p>
            <a:r>
              <a:rPr lang="ja-JP"/>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41B56D9F-844B-4DA6-9B0B-4B95B766BB57}" type="slidenum">
              <a:t>&lt;#&gt;</a:t>
            </a:fld>
          </a:p>
        </p:txBody>
      </p:sp>
      <p:sp>
        <p:nvSpPr>
          <p:cNvPr id="4" name="PlaceHolder 3"/>
          <p:cNvSpPr>
            <a:spLocks noGrp="1"/>
          </p:cNvSpPr>
          <p:nvPr>
            <p:ph type="dt" idx="18"/>
          </p:nvPr>
        </p:nvSpPr>
        <p:spPr/>
        <p:txBody>
          <a:bodyPr/>
          <a:p>
            <a:r>
              <a:rPr lang="ja-JP"/>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4" name="PlaceHolder 2"/>
          <p:cNvSpPr>
            <a:spLocks noGrp="1"/>
          </p:cNvSpPr>
          <p:nvPr>
            <p:ph type="subTitle"/>
          </p:nvPr>
        </p:nvSpPr>
        <p:spPr>
          <a:xfrm>
            <a:off x="503640" y="1326240"/>
            <a:ext cx="907128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28EA2819-AC11-41EA-8961-F23AB2D97248}"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6" name="PlaceHolder 2"/>
          <p:cNvSpPr>
            <a:spLocks noGrp="1"/>
          </p:cNvSpPr>
          <p:nvPr>
            <p:ph/>
          </p:nvPr>
        </p:nvSpPr>
        <p:spPr>
          <a:xfrm>
            <a:off x="503640" y="1326240"/>
            <a:ext cx="90712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C32989EE-14AE-4AD6-B9C8-760F44C200FD}"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8"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D415B14E-13E3-4F2A-964F-23866BCC74D8}"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AF3367D0-2944-48CC-85A5-D93FA1935931}"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503640" y="225720"/>
            <a:ext cx="907128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EF66E908-DF97-404B-B619-AFB781F9449E}"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3"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55"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EA8C6197-AD5B-40D1-A8EE-3E9B1102E153}"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7"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9" name="PlaceHolder 4"/>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85211302-0572-410D-95E4-7071DD2D7252}"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1"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63" name="PlaceHolder 4"/>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3A289CA5-2C28-47D2-A435-F5C679544CF1}"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9BD61EC-E63C-4B6E-AFF9-3823F0CA33DD}"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5" name="PlaceHolder 2"/>
          <p:cNvSpPr>
            <a:spLocks noGrp="1"/>
          </p:cNvSpPr>
          <p:nvPr>
            <p:ph/>
          </p:nvPr>
        </p:nvSpPr>
        <p:spPr>
          <a:xfrm>
            <a:off x="503640" y="132624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3"/>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C59A9605-5697-4B8A-B573-A3AE6ADEE634}"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8"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5"/>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1330426C-1E36-4841-8139-03EC8E3C842A}" type="slidenum">
              <a:t>&lt;#&gt;</a:t>
            </a:fld>
          </a:p>
        </p:txBody>
      </p:sp>
      <p:sp>
        <p:nvSpPr>
          <p:cNvPr id="9" name="PlaceHolder 8"/>
          <p:cNvSpPr>
            <a:spLocks noGrp="1"/>
          </p:cNvSpPr>
          <p:nvPr>
            <p:ph type="dt" idx="18"/>
          </p:nvPr>
        </p:nvSpPr>
        <p:spPr/>
        <p:txBody>
          <a:bodyPr/>
          <a:p>
            <a:r>
              <a:rPr lang="ja-JP"/>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3"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74"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75"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76"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77"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78"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B7CC6B58-5DAD-4792-85A3-563E2CB1649A}" type="slidenum">
              <a:t>&lt;#&gt;</a:t>
            </a:fld>
          </a:p>
        </p:txBody>
      </p:sp>
      <p:sp>
        <p:nvSpPr>
          <p:cNvPr id="11" name="PlaceHolder 10"/>
          <p:cNvSpPr>
            <a:spLocks noGrp="1"/>
          </p:cNvSpPr>
          <p:nvPr>
            <p:ph type="dt" idx="18"/>
          </p:nvPr>
        </p:nvSpPr>
        <p:spPr/>
        <p:txBody>
          <a:bodyPr/>
          <a:p>
            <a:r>
              <a:rPr lang="ja-JP"/>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ED2665B0-0090-4A71-B8E1-C27D8A9DA5B2}" type="slidenum">
              <a:t>&lt;#&gt;</a:t>
            </a:fld>
          </a:p>
        </p:txBody>
      </p:sp>
      <p:sp>
        <p:nvSpPr>
          <p:cNvPr id="4" name="PlaceHolder 3"/>
          <p:cNvSpPr>
            <a:spLocks noGrp="1"/>
          </p:cNvSpPr>
          <p:nvPr>
            <p:ph type="dt" idx="21"/>
          </p:nvPr>
        </p:nvSpPr>
        <p:spPr/>
        <p:txBody>
          <a:bodyPr/>
          <a:p>
            <a:r>
              <a:rPr lang="ja-JP"/>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5"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6" name="PlaceHolder 2"/>
          <p:cNvSpPr>
            <a:spLocks noGrp="1"/>
          </p:cNvSpPr>
          <p:nvPr>
            <p:ph type="subTitle"/>
          </p:nvPr>
        </p:nvSpPr>
        <p:spPr>
          <a:xfrm>
            <a:off x="503640" y="1326240"/>
            <a:ext cx="907128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72C24F2F-5549-413A-9DB6-A55421A51A3C}"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8" name="PlaceHolder 2"/>
          <p:cNvSpPr>
            <a:spLocks noGrp="1"/>
          </p:cNvSpPr>
          <p:nvPr>
            <p:ph/>
          </p:nvPr>
        </p:nvSpPr>
        <p:spPr>
          <a:xfrm>
            <a:off x="503640" y="1326240"/>
            <a:ext cx="90712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08F03277-5694-4B1E-8EB8-999A661D971B}"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0"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91"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04A4686D-727B-46DB-97C0-DDCD6D622E99}"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2"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29F4EFFB-BBF1-4D6C-A0E5-999DB8FED176}"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3" name="PlaceHolder 1"/>
          <p:cNvSpPr>
            <a:spLocks noGrp="1"/>
          </p:cNvSpPr>
          <p:nvPr>
            <p:ph type="subTitle"/>
          </p:nvPr>
        </p:nvSpPr>
        <p:spPr>
          <a:xfrm>
            <a:off x="503640" y="225720"/>
            <a:ext cx="907128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41151211-64C4-439E-B684-653A95275897}"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5"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97"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9FFC260F-1D6E-49C4-8CC9-3DE037553AE2}"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8CA1057-53E0-48EF-8A00-7E0671728CF8}"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9"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300"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01" name="PlaceHolder 4"/>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48828AC2-4DC3-4799-9D67-77A890EB7190}"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3"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05" name="PlaceHolder 4"/>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5BA9D8AF-3195-4799-9714-6FF5A79BEC6A}"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7" name="PlaceHolder 2"/>
          <p:cNvSpPr>
            <a:spLocks noGrp="1"/>
          </p:cNvSpPr>
          <p:nvPr>
            <p:ph/>
          </p:nvPr>
        </p:nvSpPr>
        <p:spPr>
          <a:xfrm>
            <a:off x="503640" y="132624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3"/>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D42A0F59-4BFE-44B3-9425-3408EEC5EDE9}"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0"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1"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2"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5"/>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DA19557B-D494-4820-B7D0-E14DED40FD26}" type="slidenum">
              <a:t>&lt;#&gt;</a:t>
            </a:fld>
          </a:p>
        </p:txBody>
      </p:sp>
      <p:sp>
        <p:nvSpPr>
          <p:cNvPr id="9" name="PlaceHolder 8"/>
          <p:cNvSpPr>
            <a:spLocks noGrp="1"/>
          </p:cNvSpPr>
          <p:nvPr>
            <p:ph type="dt" idx="21"/>
          </p:nvPr>
        </p:nvSpPr>
        <p:spPr/>
        <p:txBody>
          <a:bodyPr/>
          <a:p>
            <a:r>
              <a:rPr lang="ja-JP"/>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5"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9"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20"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3987B7FA-B083-4FAA-A8A1-CF0A76885987}" type="slidenum">
              <a:t>&lt;#&gt;</a:t>
            </a:fld>
          </a:p>
        </p:txBody>
      </p:sp>
      <p:sp>
        <p:nvSpPr>
          <p:cNvPr id="11" name="PlaceHolder 10"/>
          <p:cNvSpPr>
            <a:spLocks noGrp="1"/>
          </p:cNvSpPr>
          <p:nvPr>
            <p:ph type="dt" idx="21"/>
          </p:nvPr>
        </p:nvSpPr>
        <p:spPr/>
        <p:txBody>
          <a:bodyPr/>
          <a:p>
            <a:r>
              <a:rPr lang="ja-JP"/>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53CD2455-D99D-49F2-BBCB-7B5DFAFEAA69}" type="slidenum">
              <a:t>&lt;#&gt;</a:t>
            </a:fld>
          </a:p>
        </p:txBody>
      </p:sp>
      <p:sp>
        <p:nvSpPr>
          <p:cNvPr id="4" name="PlaceHolder 3"/>
          <p:cNvSpPr>
            <a:spLocks noGrp="1"/>
          </p:cNvSpPr>
          <p:nvPr>
            <p:ph type="dt" idx="24"/>
          </p:nvPr>
        </p:nvSpPr>
        <p:spPr/>
        <p:txBody>
          <a:bodyPr/>
          <a:p>
            <a:r>
              <a:rPr lang="ja-JP"/>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7"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8" name="PlaceHolder 2"/>
          <p:cNvSpPr>
            <a:spLocks noGrp="1"/>
          </p:cNvSpPr>
          <p:nvPr>
            <p:ph type="subTitle"/>
          </p:nvPr>
        </p:nvSpPr>
        <p:spPr>
          <a:xfrm>
            <a:off x="503640" y="1326240"/>
            <a:ext cx="907128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39E39A9E-5AA3-48FE-A8BA-868507F55417}"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0" name="PlaceHolder 2"/>
          <p:cNvSpPr>
            <a:spLocks noGrp="1"/>
          </p:cNvSpPr>
          <p:nvPr>
            <p:ph/>
          </p:nvPr>
        </p:nvSpPr>
        <p:spPr>
          <a:xfrm>
            <a:off x="503640" y="1326240"/>
            <a:ext cx="907128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EA7CC53A-8222-4953-B4D9-7EEC4901245A}"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2"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333"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F1147565-66B6-4F5B-9D3D-F34C104F2113}"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4"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2E2208D3-8FB5-4C2E-A06F-C8B5A34FD25C}"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4"/>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5B0C7BA-E354-437E-A903-39DACA2B1CE9}"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5" name="PlaceHolder 1"/>
          <p:cNvSpPr>
            <a:spLocks noGrp="1"/>
          </p:cNvSpPr>
          <p:nvPr>
            <p:ph type="subTitle"/>
          </p:nvPr>
        </p:nvSpPr>
        <p:spPr>
          <a:xfrm>
            <a:off x="503640" y="225720"/>
            <a:ext cx="907128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F301BBE5-3D86-412B-A624-E129A3976478}"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7"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38" name="PlaceHolder 3"/>
          <p:cNvSpPr>
            <a:spLocks noGrp="1"/>
          </p:cNvSpPr>
          <p:nvPr>
            <p:ph/>
          </p:nvPr>
        </p:nvSpPr>
        <p:spPr>
          <a:xfrm>
            <a:off x="515196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339"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793E3903-72A3-443D-9F63-52CD7B7D05BA}"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1" name="PlaceHolder 2"/>
          <p:cNvSpPr>
            <a:spLocks noGrp="1"/>
          </p:cNvSpPr>
          <p:nvPr>
            <p:ph/>
          </p:nvPr>
        </p:nvSpPr>
        <p:spPr>
          <a:xfrm>
            <a:off x="503640" y="1326240"/>
            <a:ext cx="4426560" cy="3288240"/>
          </a:xfrm>
          <a:prstGeom prst="rect">
            <a:avLst/>
          </a:prstGeom>
          <a:noFill/>
          <a:ln w="0">
            <a:noFill/>
          </a:ln>
        </p:spPr>
        <p:txBody>
          <a:bodyPr lIns="0" rIns="0" tIns="0" bIns="0" anchor="t">
            <a:normAutofit/>
          </a:bodyPr>
          <a:p>
            <a:endParaRPr b="0" lang="en-US" sz="3200" spc="-1" strike="noStrike">
              <a:latin typeface="Arial"/>
            </a:endParaRPr>
          </a:p>
        </p:txBody>
      </p:sp>
      <p:sp>
        <p:nvSpPr>
          <p:cNvPr id="342"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43" name="PlaceHolder 4"/>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CCFE9F53-D7C9-4F6D-ACE0-0B374706B7B0}"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5"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47" name="PlaceHolder 4"/>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768C174A-B95D-47D5-B3C2-1F2C9E0424E0}"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9" name="PlaceHolder 2"/>
          <p:cNvSpPr>
            <a:spLocks noGrp="1"/>
          </p:cNvSpPr>
          <p:nvPr>
            <p:ph/>
          </p:nvPr>
        </p:nvSpPr>
        <p:spPr>
          <a:xfrm>
            <a:off x="503640" y="132624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3"/>
          <p:cNvSpPr>
            <a:spLocks noGrp="1"/>
          </p:cNvSpPr>
          <p:nvPr>
            <p:ph/>
          </p:nvPr>
        </p:nvSpPr>
        <p:spPr>
          <a:xfrm>
            <a:off x="503640" y="3043800"/>
            <a:ext cx="90712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9FD793A9-73EB-45CD-8AB8-403F7F48AEDF}"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2" name="PlaceHolder 2"/>
          <p:cNvSpPr>
            <a:spLocks noGrp="1"/>
          </p:cNvSpPr>
          <p:nvPr>
            <p:ph/>
          </p:nvPr>
        </p:nvSpPr>
        <p:spPr>
          <a:xfrm>
            <a:off x="50364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3" name="PlaceHolder 3"/>
          <p:cNvSpPr>
            <a:spLocks noGrp="1"/>
          </p:cNvSpPr>
          <p:nvPr>
            <p:ph/>
          </p:nvPr>
        </p:nvSpPr>
        <p:spPr>
          <a:xfrm>
            <a:off x="5151960" y="132624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4" name="PlaceHolder 4"/>
          <p:cNvSpPr>
            <a:spLocks noGrp="1"/>
          </p:cNvSpPr>
          <p:nvPr>
            <p:ph/>
          </p:nvPr>
        </p:nvSpPr>
        <p:spPr>
          <a:xfrm>
            <a:off x="50364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5" name="PlaceHolder 5"/>
          <p:cNvSpPr>
            <a:spLocks noGrp="1"/>
          </p:cNvSpPr>
          <p:nvPr>
            <p:ph/>
          </p:nvPr>
        </p:nvSpPr>
        <p:spPr>
          <a:xfrm>
            <a:off x="5151960" y="3043800"/>
            <a:ext cx="442656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3B1CC62D-D84A-456E-8BD1-41FBA71D0D0F}" type="slidenum">
              <a:t>&lt;#&gt;</a:t>
            </a:fld>
          </a:p>
        </p:txBody>
      </p:sp>
      <p:sp>
        <p:nvSpPr>
          <p:cNvPr id="9" name="PlaceHolder 8"/>
          <p:cNvSpPr>
            <a:spLocks noGrp="1"/>
          </p:cNvSpPr>
          <p:nvPr>
            <p:ph type="dt" idx="24"/>
          </p:nvPr>
        </p:nvSpPr>
        <p:spPr/>
        <p:txBody>
          <a:bodyPr/>
          <a:p>
            <a:r>
              <a:rPr lang="ja-JP"/>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7" name="PlaceHolder 2"/>
          <p:cNvSpPr>
            <a:spLocks noGrp="1"/>
          </p:cNvSpPr>
          <p:nvPr>
            <p:ph/>
          </p:nvPr>
        </p:nvSpPr>
        <p:spPr>
          <a:xfrm>
            <a:off x="5036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8" name="PlaceHolder 3"/>
          <p:cNvSpPr>
            <a:spLocks noGrp="1"/>
          </p:cNvSpPr>
          <p:nvPr>
            <p:ph/>
          </p:nvPr>
        </p:nvSpPr>
        <p:spPr>
          <a:xfrm>
            <a:off x="357084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59" name="PlaceHolder 4"/>
          <p:cNvSpPr>
            <a:spLocks noGrp="1"/>
          </p:cNvSpPr>
          <p:nvPr>
            <p:ph/>
          </p:nvPr>
        </p:nvSpPr>
        <p:spPr>
          <a:xfrm>
            <a:off x="6637680" y="132624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60" name="PlaceHolder 5"/>
          <p:cNvSpPr>
            <a:spLocks noGrp="1"/>
          </p:cNvSpPr>
          <p:nvPr>
            <p:ph/>
          </p:nvPr>
        </p:nvSpPr>
        <p:spPr>
          <a:xfrm>
            <a:off x="5036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6"/>
          <p:cNvSpPr>
            <a:spLocks noGrp="1"/>
          </p:cNvSpPr>
          <p:nvPr>
            <p:ph/>
          </p:nvPr>
        </p:nvSpPr>
        <p:spPr>
          <a:xfrm>
            <a:off x="357084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62" name="PlaceHolder 7"/>
          <p:cNvSpPr>
            <a:spLocks noGrp="1"/>
          </p:cNvSpPr>
          <p:nvPr>
            <p:ph/>
          </p:nvPr>
        </p:nvSpPr>
        <p:spPr>
          <a:xfrm>
            <a:off x="6637680" y="30438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602B5339-82D0-4B54-8BBA-9090AA7E8CB2}" type="slidenum">
              <a:t>&lt;#&gt;</a:t>
            </a:fld>
          </a:p>
        </p:txBody>
      </p:sp>
      <p:sp>
        <p:nvSpPr>
          <p:cNvPr id="11" name="PlaceHolder 10"/>
          <p:cNvSpPr>
            <a:spLocks noGrp="1"/>
          </p:cNvSpPr>
          <p:nvPr>
            <p:ph type="dt" idx="24"/>
          </p:nvPr>
        </p:nvSpPr>
        <p:spPr/>
        <p:txBody>
          <a:bodyPr/>
          <a:p>
            <a:r>
              <a:rPr lang="ja-JP"/>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360" y="5039280"/>
            <a:ext cx="10077480" cy="628200"/>
          </a:xfrm>
          <a:prstGeom prst="rect">
            <a:avLst/>
          </a:prstGeom>
          <a:solidFill>
            <a:srgbClr val="9ecf6c"/>
          </a:solidFill>
          <a:ln w="18000">
            <a:noFill/>
          </a:ln>
        </p:spPr>
        <p:style>
          <a:lnRef idx="0"/>
          <a:fillRef idx="0"/>
          <a:effectRef idx="0"/>
          <a:fontRef idx="minor"/>
        </p:style>
      </p:sp>
      <p:sp>
        <p:nvSpPr>
          <p:cNvPr id="1" name="PlaceHolder 1"/>
          <p:cNvSpPr>
            <a:spLocks noGrp="1"/>
          </p:cNvSpPr>
          <p:nvPr>
            <p:ph type="ftr" idx="1"/>
          </p:nvPr>
        </p:nvSpPr>
        <p:spPr>
          <a:xfrm>
            <a:off x="3447000" y="5164560"/>
            <a:ext cx="3192840" cy="389160"/>
          </a:xfrm>
          <a:prstGeom prst="rect">
            <a:avLst/>
          </a:prstGeom>
          <a:solidFill>
            <a:srgbClr val="74b531"/>
          </a:solid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 name="PlaceHolder 2"/>
          <p:cNvSpPr>
            <a:spLocks noGrp="1"/>
          </p:cNvSpPr>
          <p:nvPr>
            <p:ph type="sldNum" idx="2"/>
          </p:nvPr>
        </p:nvSpPr>
        <p:spPr>
          <a:xfrm>
            <a:off x="7226640" y="5164560"/>
            <a:ext cx="2346480" cy="38916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2AF616B2-5EEC-4212-ADBE-3BAA2ECA7A06}" type="slidenum">
              <a:rPr b="0" lang="en-US" sz="1400" spc="-1" strike="noStrike">
                <a:latin typeface="Arial"/>
              </a:rPr>
              <a:t>&lt;number&gt;</a:t>
            </a:fld>
            <a:endParaRPr b="0" lang="en-US" sz="1400" spc="-1" strike="noStrike">
              <a:latin typeface="Noto Serif CJK JP"/>
            </a:endParaRPr>
          </a:p>
        </p:txBody>
      </p:sp>
      <p:sp>
        <p:nvSpPr>
          <p:cNvPr id="3" name="PlaceHolder 3"/>
          <p:cNvSpPr>
            <a:spLocks noGrp="1"/>
          </p:cNvSpPr>
          <p:nvPr>
            <p:ph type="dt" idx="3"/>
          </p:nvPr>
        </p:nvSpPr>
        <p:spPr>
          <a:xfrm>
            <a:off x="503640" y="5164560"/>
            <a:ext cx="2346480" cy="38916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4" name="PlaceHolder 4"/>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 name="PlaceHolder 5"/>
          <p:cNvSpPr>
            <a:spLocks noGrp="1"/>
          </p:cNvSpPr>
          <p:nvPr>
            <p:ph type="body"/>
          </p:nvPr>
        </p:nvSpPr>
        <p:spPr>
          <a:xfrm>
            <a:off x="503640" y="1326240"/>
            <a:ext cx="9071280" cy="328824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360" y="5039280"/>
            <a:ext cx="10077480" cy="628200"/>
          </a:xfrm>
          <a:prstGeom prst="rect">
            <a:avLst/>
          </a:prstGeom>
          <a:solidFill>
            <a:srgbClr val="9ecf6c"/>
          </a:solidFill>
          <a:ln w="18000">
            <a:noFill/>
          </a:ln>
        </p:spPr>
        <p:style>
          <a:lnRef idx="0"/>
          <a:fillRef idx="0"/>
          <a:effectRef idx="0"/>
          <a:fontRef idx="minor"/>
        </p:style>
      </p:sp>
      <p:sp>
        <p:nvSpPr>
          <p:cNvPr id="43" name="PlaceHolder 1"/>
          <p:cNvSpPr>
            <a:spLocks noGrp="1"/>
          </p:cNvSpPr>
          <p:nvPr>
            <p:ph type="ftr" idx="4"/>
          </p:nvPr>
        </p:nvSpPr>
        <p:spPr>
          <a:xfrm>
            <a:off x="3447000" y="5164560"/>
            <a:ext cx="3192840" cy="38916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44" name="PlaceHolder 2"/>
          <p:cNvSpPr>
            <a:spLocks noGrp="1"/>
          </p:cNvSpPr>
          <p:nvPr>
            <p:ph type="sldNum" idx="5"/>
          </p:nvPr>
        </p:nvSpPr>
        <p:spPr>
          <a:xfrm>
            <a:off x="7226640" y="5164560"/>
            <a:ext cx="2346480" cy="38916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0DED1C64-FECB-4B70-B108-FF40D28D6BDD}" type="slidenum">
              <a:rPr b="0" lang="en-US" sz="1400" spc="-1" strike="noStrike">
                <a:latin typeface="Arial"/>
              </a:rPr>
              <a:t>&lt;number&gt;</a:t>
            </a:fld>
            <a:endParaRPr b="0" lang="en-US" sz="1400" spc="-1" strike="noStrike">
              <a:latin typeface="Noto Serif CJK JP"/>
            </a:endParaRPr>
          </a:p>
        </p:txBody>
      </p:sp>
      <p:sp>
        <p:nvSpPr>
          <p:cNvPr id="45" name="PlaceHolder 3"/>
          <p:cNvSpPr>
            <a:spLocks noGrp="1"/>
          </p:cNvSpPr>
          <p:nvPr>
            <p:ph type="dt" idx="6"/>
          </p:nvPr>
        </p:nvSpPr>
        <p:spPr>
          <a:xfrm>
            <a:off x="503640" y="5164560"/>
            <a:ext cx="2346480" cy="38916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46" name="PlaceHolder 4"/>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7" name="PlaceHolder 5"/>
          <p:cNvSpPr>
            <a:spLocks noGrp="1"/>
          </p:cNvSpPr>
          <p:nvPr>
            <p:ph type="body"/>
          </p:nvPr>
        </p:nvSpPr>
        <p:spPr>
          <a:xfrm>
            <a:off x="503640" y="1326240"/>
            <a:ext cx="9071280" cy="328824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
          <p:cNvSpPr/>
          <p:nvPr/>
        </p:nvSpPr>
        <p:spPr>
          <a:xfrm>
            <a:off x="360" y="5039280"/>
            <a:ext cx="10077480" cy="628200"/>
          </a:xfrm>
          <a:prstGeom prst="rect">
            <a:avLst/>
          </a:prstGeom>
          <a:solidFill>
            <a:srgbClr val="9ecf6c"/>
          </a:solidFill>
          <a:ln w="18000">
            <a:noFill/>
          </a:ln>
        </p:spPr>
        <p:style>
          <a:lnRef idx="0"/>
          <a:fillRef idx="0"/>
          <a:effectRef idx="0"/>
          <a:fontRef idx="minor"/>
        </p:style>
      </p:sp>
      <p:sp>
        <p:nvSpPr>
          <p:cNvPr id="85" name="PlaceHolder 1"/>
          <p:cNvSpPr>
            <a:spLocks noGrp="1"/>
          </p:cNvSpPr>
          <p:nvPr>
            <p:ph type="ftr" idx="7"/>
          </p:nvPr>
        </p:nvSpPr>
        <p:spPr>
          <a:xfrm>
            <a:off x="3447000" y="5164560"/>
            <a:ext cx="3192840" cy="38916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86" name="PlaceHolder 2"/>
          <p:cNvSpPr>
            <a:spLocks noGrp="1"/>
          </p:cNvSpPr>
          <p:nvPr>
            <p:ph type="sldNum" idx="8"/>
          </p:nvPr>
        </p:nvSpPr>
        <p:spPr>
          <a:xfrm>
            <a:off x="7226640" y="5164560"/>
            <a:ext cx="2346480" cy="38916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5359ED05-2460-4175-8F79-275811A91EB3}" type="slidenum">
              <a:rPr b="0" lang="en-US" sz="1400" spc="-1" strike="noStrike">
                <a:latin typeface="Arial"/>
              </a:rPr>
              <a:t>&lt;number&gt;</a:t>
            </a:fld>
            <a:endParaRPr b="0" lang="en-US" sz="1400" spc="-1" strike="noStrike">
              <a:latin typeface="Noto Serif CJK JP"/>
            </a:endParaRPr>
          </a:p>
        </p:txBody>
      </p:sp>
      <p:sp>
        <p:nvSpPr>
          <p:cNvPr id="87" name="PlaceHolder 3"/>
          <p:cNvSpPr>
            <a:spLocks noGrp="1"/>
          </p:cNvSpPr>
          <p:nvPr>
            <p:ph type="dt" idx="9"/>
          </p:nvPr>
        </p:nvSpPr>
        <p:spPr>
          <a:xfrm>
            <a:off x="503640" y="5164560"/>
            <a:ext cx="2346480" cy="38916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88" name="PlaceHolder 4"/>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9" name="PlaceHolder 5"/>
          <p:cNvSpPr>
            <a:spLocks noGrp="1"/>
          </p:cNvSpPr>
          <p:nvPr>
            <p:ph type="body"/>
          </p:nvPr>
        </p:nvSpPr>
        <p:spPr>
          <a:xfrm>
            <a:off x="503640" y="1326240"/>
            <a:ext cx="9071280" cy="328824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
          <p:cNvSpPr/>
          <p:nvPr/>
        </p:nvSpPr>
        <p:spPr>
          <a:xfrm>
            <a:off x="360" y="5039280"/>
            <a:ext cx="10077480" cy="628200"/>
          </a:xfrm>
          <a:prstGeom prst="rect">
            <a:avLst/>
          </a:prstGeom>
          <a:solidFill>
            <a:srgbClr val="9ecf6c"/>
          </a:solidFill>
          <a:ln w="18000">
            <a:noFill/>
          </a:ln>
        </p:spPr>
        <p:style>
          <a:lnRef idx="0"/>
          <a:fillRef idx="0"/>
          <a:effectRef idx="0"/>
          <a:fontRef idx="minor"/>
        </p:style>
      </p:sp>
      <p:sp>
        <p:nvSpPr>
          <p:cNvPr id="127" name=""/>
          <p:cNvSpPr/>
          <p:nvPr/>
        </p:nvSpPr>
        <p:spPr>
          <a:xfrm>
            <a:off x="9179640" y="4139280"/>
            <a:ext cx="178200" cy="898200"/>
          </a:xfrm>
          <a:prstGeom prst="rect">
            <a:avLst/>
          </a:prstGeom>
          <a:solidFill>
            <a:srgbClr val="74b531"/>
          </a:solidFill>
          <a:ln w="18000">
            <a:noFill/>
          </a:ln>
        </p:spPr>
        <p:style>
          <a:lnRef idx="0"/>
          <a:fillRef idx="0"/>
          <a:effectRef idx="0"/>
          <a:fontRef idx="minor"/>
        </p:style>
      </p:sp>
      <p:sp>
        <p:nvSpPr>
          <p:cNvPr id="128" name=""/>
          <p:cNvSpPr/>
          <p:nvPr/>
        </p:nvSpPr>
        <p:spPr>
          <a:xfrm>
            <a:off x="8819640" y="4499280"/>
            <a:ext cx="898200" cy="26820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129" name=""/>
          <p:cNvSpPr/>
          <p:nvPr/>
        </p:nvSpPr>
        <p:spPr>
          <a:xfrm>
            <a:off x="8909640" y="4319280"/>
            <a:ext cx="718200" cy="26820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30" name=""/>
          <p:cNvSpPr/>
          <p:nvPr/>
        </p:nvSpPr>
        <p:spPr>
          <a:xfrm>
            <a:off x="9000000" y="4139280"/>
            <a:ext cx="538200" cy="26820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31" name=""/>
          <p:cNvSpPr/>
          <p:nvPr/>
        </p:nvSpPr>
        <p:spPr>
          <a:xfrm>
            <a:off x="9089640" y="3959280"/>
            <a:ext cx="358200" cy="26820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132" name=""/>
          <p:cNvSpPr/>
          <p:nvPr/>
        </p:nvSpPr>
        <p:spPr>
          <a:xfrm>
            <a:off x="8190000" y="4139280"/>
            <a:ext cx="178200" cy="898200"/>
          </a:xfrm>
          <a:prstGeom prst="rect">
            <a:avLst/>
          </a:prstGeom>
          <a:solidFill>
            <a:srgbClr val="74b531"/>
          </a:solidFill>
          <a:ln w="18000">
            <a:noFill/>
          </a:ln>
        </p:spPr>
        <p:style>
          <a:lnRef idx="0"/>
          <a:fillRef idx="0"/>
          <a:effectRef idx="0"/>
          <a:fontRef idx="minor"/>
        </p:style>
      </p:sp>
      <p:sp>
        <p:nvSpPr>
          <p:cNvPr id="133" name=""/>
          <p:cNvSpPr/>
          <p:nvPr/>
        </p:nvSpPr>
        <p:spPr>
          <a:xfrm>
            <a:off x="7919640" y="4409280"/>
            <a:ext cx="718200" cy="26820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34" name=""/>
          <p:cNvSpPr/>
          <p:nvPr/>
        </p:nvSpPr>
        <p:spPr>
          <a:xfrm>
            <a:off x="8010000" y="4229280"/>
            <a:ext cx="538200" cy="26820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35" name=""/>
          <p:cNvSpPr/>
          <p:nvPr/>
        </p:nvSpPr>
        <p:spPr>
          <a:xfrm>
            <a:off x="8099640" y="4049280"/>
            <a:ext cx="358200" cy="26820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136" name=""/>
          <p:cNvGrpSpPr/>
          <p:nvPr/>
        </p:nvGrpSpPr>
        <p:grpSpPr>
          <a:xfrm>
            <a:off x="8639280" y="3689280"/>
            <a:ext cx="358200" cy="268200"/>
            <a:chOff x="8639280" y="3689280"/>
            <a:chExt cx="358200" cy="268200"/>
          </a:xfrm>
        </p:grpSpPr>
        <p:sp>
          <p:nvSpPr>
            <p:cNvPr id="137" name=""/>
            <p:cNvSpPr/>
            <p:nvPr/>
          </p:nvSpPr>
          <p:spPr>
            <a:xfrm>
              <a:off x="8787960" y="3689280"/>
              <a:ext cx="85680" cy="15480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38" name=""/>
            <p:cNvSpPr/>
            <p:nvPr/>
          </p:nvSpPr>
          <p:spPr>
            <a:xfrm>
              <a:off x="8639280" y="3689280"/>
              <a:ext cx="324720" cy="26820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39" name=""/>
            <p:cNvSpPr/>
            <p:nvPr/>
          </p:nvSpPr>
          <p:spPr>
            <a:xfrm>
              <a:off x="8959680" y="3808080"/>
              <a:ext cx="37800" cy="2556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40" name=""/>
            <p:cNvSpPr/>
            <p:nvPr/>
          </p:nvSpPr>
          <p:spPr>
            <a:xfrm>
              <a:off x="8913960" y="3810240"/>
              <a:ext cx="19080" cy="1836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41" name=""/>
            <p:cNvSpPr/>
            <p:nvPr/>
          </p:nvSpPr>
          <p:spPr>
            <a:xfrm>
              <a:off x="8663760" y="3731040"/>
              <a:ext cx="48240" cy="1836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42" name=""/>
            <p:cNvSpPr/>
            <p:nvPr/>
          </p:nvSpPr>
          <p:spPr>
            <a:xfrm>
              <a:off x="8680680" y="3780000"/>
              <a:ext cx="55080" cy="972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43" name=""/>
            <p:cNvSpPr/>
            <p:nvPr/>
          </p:nvSpPr>
          <p:spPr>
            <a:xfrm>
              <a:off x="8706600" y="3817800"/>
              <a:ext cx="49680" cy="540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44" name=""/>
            <p:cNvSpPr/>
            <p:nvPr/>
          </p:nvSpPr>
          <p:spPr>
            <a:xfrm>
              <a:off x="8738280" y="3854520"/>
              <a:ext cx="45360" cy="504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145" name=""/>
          <p:cNvGrpSpPr/>
          <p:nvPr/>
        </p:nvGrpSpPr>
        <p:grpSpPr>
          <a:xfrm>
            <a:off x="9179280" y="3509280"/>
            <a:ext cx="358200" cy="268200"/>
            <a:chOff x="9179280" y="3509280"/>
            <a:chExt cx="358200" cy="268200"/>
          </a:xfrm>
        </p:grpSpPr>
        <p:sp>
          <p:nvSpPr>
            <p:cNvPr id="146" name=""/>
            <p:cNvSpPr/>
            <p:nvPr/>
          </p:nvSpPr>
          <p:spPr>
            <a:xfrm>
              <a:off x="9327960" y="3509280"/>
              <a:ext cx="85680" cy="15480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47" name=""/>
            <p:cNvSpPr/>
            <p:nvPr/>
          </p:nvSpPr>
          <p:spPr>
            <a:xfrm>
              <a:off x="9179280" y="3509280"/>
              <a:ext cx="324720" cy="26820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48" name=""/>
            <p:cNvSpPr/>
            <p:nvPr/>
          </p:nvSpPr>
          <p:spPr>
            <a:xfrm>
              <a:off x="9499680" y="3628080"/>
              <a:ext cx="37800" cy="2556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49" name=""/>
            <p:cNvSpPr/>
            <p:nvPr/>
          </p:nvSpPr>
          <p:spPr>
            <a:xfrm>
              <a:off x="9453960" y="3630240"/>
              <a:ext cx="19080" cy="1836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50" name=""/>
            <p:cNvSpPr/>
            <p:nvPr/>
          </p:nvSpPr>
          <p:spPr>
            <a:xfrm>
              <a:off x="9203760" y="3551040"/>
              <a:ext cx="48240" cy="1836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51" name=""/>
            <p:cNvSpPr/>
            <p:nvPr/>
          </p:nvSpPr>
          <p:spPr>
            <a:xfrm>
              <a:off x="9220680" y="3600000"/>
              <a:ext cx="55080" cy="972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52" name=""/>
            <p:cNvSpPr/>
            <p:nvPr/>
          </p:nvSpPr>
          <p:spPr>
            <a:xfrm>
              <a:off x="9246600" y="3637800"/>
              <a:ext cx="49680" cy="540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53" name=""/>
            <p:cNvSpPr/>
            <p:nvPr/>
          </p:nvSpPr>
          <p:spPr>
            <a:xfrm>
              <a:off x="9278280" y="3674520"/>
              <a:ext cx="45360" cy="504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154" name="PlaceHolder 1"/>
          <p:cNvSpPr>
            <a:spLocks noGrp="1"/>
          </p:cNvSpPr>
          <p:nvPr>
            <p:ph type="ftr" idx="10"/>
          </p:nvPr>
        </p:nvSpPr>
        <p:spPr>
          <a:xfrm>
            <a:off x="3447000" y="5164560"/>
            <a:ext cx="3192840" cy="38916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155" name="PlaceHolder 2"/>
          <p:cNvSpPr>
            <a:spLocks noGrp="1"/>
          </p:cNvSpPr>
          <p:nvPr>
            <p:ph type="sldNum" idx="11"/>
          </p:nvPr>
        </p:nvSpPr>
        <p:spPr>
          <a:xfrm>
            <a:off x="7226640" y="5164560"/>
            <a:ext cx="2346480" cy="38916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2BB18491-1D1A-47FE-843D-BD79CE1915CA}" type="slidenum">
              <a:rPr b="0" lang="en-US" sz="1400" spc="-1" strike="noStrike">
                <a:latin typeface="Arial"/>
              </a:rPr>
              <a:t>&lt;number&gt;</a:t>
            </a:fld>
            <a:endParaRPr b="0" lang="en-US" sz="1400" spc="-1" strike="noStrike">
              <a:latin typeface="Noto Serif CJK JP"/>
            </a:endParaRPr>
          </a:p>
        </p:txBody>
      </p:sp>
      <p:sp>
        <p:nvSpPr>
          <p:cNvPr id="156" name="PlaceHolder 3"/>
          <p:cNvSpPr>
            <a:spLocks noGrp="1"/>
          </p:cNvSpPr>
          <p:nvPr>
            <p:ph type="dt" idx="12"/>
          </p:nvPr>
        </p:nvSpPr>
        <p:spPr>
          <a:xfrm>
            <a:off x="503640" y="5164560"/>
            <a:ext cx="2346480" cy="38916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157" name="PlaceHolder 4"/>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58" name="PlaceHolder 5"/>
          <p:cNvSpPr>
            <a:spLocks noGrp="1"/>
          </p:cNvSpPr>
          <p:nvPr>
            <p:ph type="body"/>
          </p:nvPr>
        </p:nvSpPr>
        <p:spPr>
          <a:xfrm>
            <a:off x="503640" y="1326240"/>
            <a:ext cx="9071280" cy="328824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
          <p:cNvSpPr/>
          <p:nvPr/>
        </p:nvSpPr>
        <p:spPr>
          <a:xfrm>
            <a:off x="360" y="5039280"/>
            <a:ext cx="10077480" cy="628200"/>
          </a:xfrm>
          <a:prstGeom prst="rect">
            <a:avLst/>
          </a:prstGeom>
          <a:solidFill>
            <a:srgbClr val="9ecf6c"/>
          </a:solidFill>
          <a:ln w="18000">
            <a:noFill/>
          </a:ln>
        </p:spPr>
        <p:style>
          <a:lnRef idx="0"/>
          <a:fillRef idx="0"/>
          <a:effectRef idx="0"/>
          <a:fontRef idx="minor"/>
        </p:style>
      </p:sp>
      <p:sp>
        <p:nvSpPr>
          <p:cNvPr id="196" name="PlaceHolder 1"/>
          <p:cNvSpPr>
            <a:spLocks noGrp="1"/>
          </p:cNvSpPr>
          <p:nvPr>
            <p:ph type="ftr" idx="13"/>
          </p:nvPr>
        </p:nvSpPr>
        <p:spPr>
          <a:xfrm>
            <a:off x="3447000" y="5164560"/>
            <a:ext cx="3192840" cy="38916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197" name="PlaceHolder 2"/>
          <p:cNvSpPr>
            <a:spLocks noGrp="1"/>
          </p:cNvSpPr>
          <p:nvPr>
            <p:ph type="sldNum" idx="14"/>
          </p:nvPr>
        </p:nvSpPr>
        <p:spPr>
          <a:xfrm>
            <a:off x="7226640" y="5164560"/>
            <a:ext cx="2346480" cy="38916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9635DDC0-2D99-4FA1-BB9F-9E1C9D916BA6}" type="slidenum">
              <a:rPr b="0" lang="en-US" sz="1400" spc="-1" strike="noStrike">
                <a:latin typeface="Arial"/>
              </a:rPr>
              <a:t>&lt;number&gt;</a:t>
            </a:fld>
            <a:endParaRPr b="0" lang="en-US" sz="1400" spc="-1" strike="noStrike">
              <a:latin typeface="Noto Serif CJK JP"/>
            </a:endParaRPr>
          </a:p>
        </p:txBody>
      </p:sp>
      <p:sp>
        <p:nvSpPr>
          <p:cNvPr id="198" name="PlaceHolder 3"/>
          <p:cNvSpPr>
            <a:spLocks noGrp="1"/>
          </p:cNvSpPr>
          <p:nvPr>
            <p:ph type="dt" idx="15"/>
          </p:nvPr>
        </p:nvSpPr>
        <p:spPr>
          <a:xfrm>
            <a:off x="503640" y="5164560"/>
            <a:ext cx="2346480" cy="38916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199" name="PlaceHolder 4"/>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00" name="PlaceHolder 5"/>
          <p:cNvSpPr>
            <a:spLocks noGrp="1"/>
          </p:cNvSpPr>
          <p:nvPr>
            <p:ph type="body"/>
          </p:nvPr>
        </p:nvSpPr>
        <p:spPr>
          <a:xfrm>
            <a:off x="503640" y="1326240"/>
            <a:ext cx="9071280" cy="328824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
          <p:cNvSpPr/>
          <p:nvPr/>
        </p:nvSpPr>
        <p:spPr>
          <a:xfrm>
            <a:off x="360" y="5039280"/>
            <a:ext cx="10077480" cy="628200"/>
          </a:xfrm>
          <a:prstGeom prst="rect">
            <a:avLst/>
          </a:prstGeom>
          <a:solidFill>
            <a:srgbClr val="9ecf6c"/>
          </a:solidFill>
          <a:ln w="18000">
            <a:noFill/>
          </a:ln>
        </p:spPr>
        <p:style>
          <a:lnRef idx="0"/>
          <a:fillRef idx="0"/>
          <a:effectRef idx="0"/>
          <a:fontRef idx="minor"/>
        </p:style>
      </p:sp>
      <p:sp>
        <p:nvSpPr>
          <p:cNvPr id="238" name="PlaceHolder 1"/>
          <p:cNvSpPr>
            <a:spLocks noGrp="1"/>
          </p:cNvSpPr>
          <p:nvPr>
            <p:ph type="ftr" idx="16"/>
          </p:nvPr>
        </p:nvSpPr>
        <p:spPr>
          <a:xfrm>
            <a:off x="3447000" y="5164560"/>
            <a:ext cx="3192840" cy="38916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39" name="PlaceHolder 2"/>
          <p:cNvSpPr>
            <a:spLocks noGrp="1"/>
          </p:cNvSpPr>
          <p:nvPr>
            <p:ph type="sldNum" idx="17"/>
          </p:nvPr>
        </p:nvSpPr>
        <p:spPr>
          <a:xfrm>
            <a:off x="7226640" y="5164560"/>
            <a:ext cx="2346480" cy="38916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65E3D5FE-DB60-4876-BB66-CEE2EDD2BD96}" type="slidenum">
              <a:rPr b="0" lang="en-US" sz="1400" spc="-1" strike="noStrike">
                <a:latin typeface="Arial"/>
              </a:rPr>
              <a:t>&lt;number&gt;</a:t>
            </a:fld>
            <a:endParaRPr b="0" lang="en-US" sz="1400" spc="-1" strike="noStrike">
              <a:latin typeface="Noto Serif CJK JP"/>
            </a:endParaRPr>
          </a:p>
        </p:txBody>
      </p:sp>
      <p:sp>
        <p:nvSpPr>
          <p:cNvPr id="240" name="PlaceHolder 3"/>
          <p:cNvSpPr>
            <a:spLocks noGrp="1"/>
          </p:cNvSpPr>
          <p:nvPr>
            <p:ph type="dt" idx="18"/>
          </p:nvPr>
        </p:nvSpPr>
        <p:spPr>
          <a:xfrm>
            <a:off x="503640" y="5164560"/>
            <a:ext cx="2346480" cy="38916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241" name="PlaceHolder 4"/>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42" name="PlaceHolder 5"/>
          <p:cNvSpPr>
            <a:spLocks noGrp="1"/>
          </p:cNvSpPr>
          <p:nvPr>
            <p:ph type="body"/>
          </p:nvPr>
        </p:nvSpPr>
        <p:spPr>
          <a:xfrm>
            <a:off x="503640" y="1326240"/>
            <a:ext cx="9071280" cy="328824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
          <p:cNvSpPr/>
          <p:nvPr/>
        </p:nvSpPr>
        <p:spPr>
          <a:xfrm>
            <a:off x="360" y="5039280"/>
            <a:ext cx="10077480" cy="628200"/>
          </a:xfrm>
          <a:prstGeom prst="rect">
            <a:avLst/>
          </a:prstGeom>
          <a:solidFill>
            <a:srgbClr val="9ecf6c"/>
          </a:solidFill>
          <a:ln w="18000">
            <a:noFill/>
          </a:ln>
        </p:spPr>
        <p:style>
          <a:lnRef idx="0"/>
          <a:fillRef idx="0"/>
          <a:effectRef idx="0"/>
          <a:fontRef idx="minor"/>
        </p:style>
      </p:sp>
      <p:sp>
        <p:nvSpPr>
          <p:cNvPr id="280" name="PlaceHolder 1"/>
          <p:cNvSpPr>
            <a:spLocks noGrp="1"/>
          </p:cNvSpPr>
          <p:nvPr>
            <p:ph type="ftr" idx="19"/>
          </p:nvPr>
        </p:nvSpPr>
        <p:spPr>
          <a:xfrm>
            <a:off x="3447000" y="5164560"/>
            <a:ext cx="3192840" cy="38916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81" name="PlaceHolder 2"/>
          <p:cNvSpPr>
            <a:spLocks noGrp="1"/>
          </p:cNvSpPr>
          <p:nvPr>
            <p:ph type="sldNum" idx="20"/>
          </p:nvPr>
        </p:nvSpPr>
        <p:spPr>
          <a:xfrm>
            <a:off x="7226640" y="5164560"/>
            <a:ext cx="2346480" cy="38916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1E21D780-A60A-4CB8-8421-B640564213FC}" type="slidenum">
              <a:rPr b="0" lang="en-US" sz="1400" spc="-1" strike="noStrike">
                <a:latin typeface="Arial"/>
              </a:rPr>
              <a:t>&lt;number&gt;</a:t>
            </a:fld>
            <a:endParaRPr b="0" lang="en-US" sz="1400" spc="-1" strike="noStrike">
              <a:latin typeface="Noto Serif CJK JP"/>
            </a:endParaRPr>
          </a:p>
        </p:txBody>
      </p:sp>
      <p:sp>
        <p:nvSpPr>
          <p:cNvPr id="282" name="PlaceHolder 3"/>
          <p:cNvSpPr>
            <a:spLocks noGrp="1"/>
          </p:cNvSpPr>
          <p:nvPr>
            <p:ph type="dt" idx="21"/>
          </p:nvPr>
        </p:nvSpPr>
        <p:spPr>
          <a:xfrm>
            <a:off x="503640" y="5164560"/>
            <a:ext cx="2346480" cy="38916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283" name="PlaceHolder 4"/>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84" name="PlaceHolder 5"/>
          <p:cNvSpPr>
            <a:spLocks noGrp="1"/>
          </p:cNvSpPr>
          <p:nvPr>
            <p:ph type="body"/>
          </p:nvPr>
        </p:nvSpPr>
        <p:spPr>
          <a:xfrm>
            <a:off x="503640" y="1326240"/>
            <a:ext cx="9071280" cy="328824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
          <p:cNvSpPr/>
          <p:nvPr/>
        </p:nvSpPr>
        <p:spPr>
          <a:xfrm>
            <a:off x="360" y="5039280"/>
            <a:ext cx="10077480" cy="628200"/>
          </a:xfrm>
          <a:prstGeom prst="rect">
            <a:avLst/>
          </a:prstGeom>
          <a:solidFill>
            <a:srgbClr val="9ecf6c"/>
          </a:solidFill>
          <a:ln w="18000">
            <a:noFill/>
          </a:ln>
        </p:spPr>
        <p:style>
          <a:lnRef idx="0"/>
          <a:fillRef idx="0"/>
          <a:effectRef idx="0"/>
          <a:fontRef idx="minor"/>
        </p:style>
      </p:sp>
      <p:sp>
        <p:nvSpPr>
          <p:cNvPr id="322" name="PlaceHolder 1"/>
          <p:cNvSpPr>
            <a:spLocks noGrp="1"/>
          </p:cNvSpPr>
          <p:nvPr>
            <p:ph type="ftr" idx="22"/>
          </p:nvPr>
        </p:nvSpPr>
        <p:spPr>
          <a:xfrm>
            <a:off x="3447000" y="5164560"/>
            <a:ext cx="3192840" cy="38916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323" name="PlaceHolder 2"/>
          <p:cNvSpPr>
            <a:spLocks noGrp="1"/>
          </p:cNvSpPr>
          <p:nvPr>
            <p:ph type="sldNum" idx="23"/>
          </p:nvPr>
        </p:nvSpPr>
        <p:spPr>
          <a:xfrm>
            <a:off x="7226640" y="5164560"/>
            <a:ext cx="2346480" cy="38916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E799F12E-4C8E-4BB2-A7A0-797B2BBAF402}" type="slidenum">
              <a:rPr b="0" lang="en-US" sz="1400" spc="-1" strike="noStrike">
                <a:latin typeface="Arial"/>
              </a:rPr>
              <a:t>&lt;number&gt;</a:t>
            </a:fld>
            <a:endParaRPr b="0" lang="en-US" sz="1400" spc="-1" strike="noStrike">
              <a:latin typeface="Noto Serif CJK JP"/>
            </a:endParaRPr>
          </a:p>
        </p:txBody>
      </p:sp>
      <p:sp>
        <p:nvSpPr>
          <p:cNvPr id="324" name="PlaceHolder 3"/>
          <p:cNvSpPr>
            <a:spLocks noGrp="1"/>
          </p:cNvSpPr>
          <p:nvPr>
            <p:ph type="dt" idx="24"/>
          </p:nvPr>
        </p:nvSpPr>
        <p:spPr>
          <a:xfrm>
            <a:off x="503640" y="5164560"/>
            <a:ext cx="2346480" cy="38916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325" name="PlaceHolder 4"/>
          <p:cNvSpPr>
            <a:spLocks noGrp="1"/>
          </p:cNvSpPr>
          <p:nvPr>
            <p:ph type="title"/>
          </p:nvPr>
        </p:nvSpPr>
        <p:spPr>
          <a:xfrm>
            <a:off x="503640" y="225720"/>
            <a:ext cx="907128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26" name="PlaceHolder 5"/>
          <p:cNvSpPr>
            <a:spLocks noGrp="1"/>
          </p:cNvSpPr>
          <p:nvPr>
            <p:ph type="body"/>
          </p:nvPr>
        </p:nvSpPr>
        <p:spPr>
          <a:xfrm>
            <a:off x="503640" y="1326240"/>
            <a:ext cx="9071280" cy="328824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1"/>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48"/>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4"/>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1"/>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1"/>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1"/>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539640" y="179640"/>
            <a:ext cx="8997480" cy="89820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株価予測モデルの構築</a:t>
            </a:r>
            <a:endParaRPr b="0" lang="en-US" sz="3300" spc="-1" strike="noStrike">
              <a:latin typeface="Arial"/>
            </a:endParaRPr>
          </a:p>
        </p:txBody>
      </p:sp>
      <p:sp>
        <p:nvSpPr>
          <p:cNvPr id="364" name="PlaceHolder 2"/>
          <p:cNvSpPr>
            <a:spLocks noGrp="1"/>
          </p:cNvSpPr>
          <p:nvPr>
            <p:ph type="subTitle"/>
          </p:nvPr>
        </p:nvSpPr>
        <p:spPr>
          <a:xfrm>
            <a:off x="539640" y="1259640"/>
            <a:ext cx="8997480" cy="341784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DeepCraft</a:t>
            </a:r>
            <a:r>
              <a:rPr b="0" lang="ja-JP" sz="3200" spc="-1" strike="noStrike">
                <a:latin typeface="Arial"/>
              </a:rPr>
              <a:t>社</a:t>
            </a:r>
            <a:endParaRPr b="0" lang="en-US" sz="3200" spc="-1" strike="noStrike">
              <a:latin typeface="Arial"/>
            </a:endParaRPr>
          </a:p>
          <a:p>
            <a:pPr algn="ctr">
              <a:lnSpc>
                <a:spcPct val="100000"/>
              </a:lnSpc>
              <a:buNone/>
            </a:pPr>
            <a:r>
              <a:rPr b="0" lang="en-US" sz="3200" spc="-1" strike="noStrike">
                <a:latin typeface="Arial"/>
              </a:rPr>
              <a:t>Trainee Time_series </a:t>
            </a:r>
            <a:r>
              <a:rPr b="0" lang="ja-JP" sz="3200" spc="-1" strike="noStrike">
                <a:latin typeface="Arial"/>
              </a:rPr>
              <a:t>課題</a:t>
            </a:r>
            <a:endParaRPr b="0" lang="en-US" sz="3200" spc="-1" strike="noStrike">
              <a:latin typeface="Arial"/>
            </a:endParaRPr>
          </a:p>
          <a:p>
            <a:pPr algn="ctr">
              <a:lnSpc>
                <a:spcPct val="100000"/>
              </a:lnSpc>
              <a:buNone/>
            </a:pPr>
            <a:endParaRPr b="0" lang="en-US" sz="3200" spc="-1" strike="noStrike">
              <a:latin typeface="Arial"/>
            </a:endParaRPr>
          </a:p>
          <a:p>
            <a:pPr algn="ctr">
              <a:lnSpc>
                <a:spcPct val="100000"/>
              </a:lnSpc>
              <a:buNone/>
            </a:pPr>
            <a:r>
              <a:rPr b="0" lang="ja-JP" sz="3200" spc="-1" strike="noStrike">
                <a:latin typeface="Arial"/>
              </a:rPr>
              <a:t>解答者 川頭信之</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179640" y="-180720"/>
            <a:ext cx="9898560" cy="162000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階差系列を</a:t>
            </a:r>
            <a:r>
              <a:rPr b="0" lang="en-US" sz="4400" spc="-1" strike="noStrike">
                <a:latin typeface="Arial"/>
                <a:ea typeface="Noto Sans CJK JP"/>
              </a:rPr>
              <a:t>SARIMA</a:t>
            </a:r>
            <a:r>
              <a:rPr b="0" lang="ja-JP" sz="4400" spc="-1" strike="noStrike">
                <a:latin typeface="Arial"/>
                <a:ea typeface="Noto Sans CJK JP"/>
              </a:rPr>
              <a:t>でモデリング</a:t>
            </a:r>
            <a:endParaRPr b="0" lang="en-US" sz="4400" spc="-1" strike="noStrike">
              <a:latin typeface="Arial"/>
            </a:endParaRPr>
          </a:p>
        </p:txBody>
      </p:sp>
      <p:graphicFrame>
        <p:nvGraphicFramePr>
          <p:cNvPr id="383" name=""/>
          <p:cNvGraphicFramePr/>
          <p:nvPr/>
        </p:nvGraphicFramePr>
        <p:xfrm>
          <a:off x="1707480" y="1689840"/>
          <a:ext cx="4771800" cy="2179440"/>
        </p:xfrm>
        <a:graphic>
          <a:graphicData uri="http://schemas.openxmlformats.org/drawingml/2006/table">
            <a:tbl>
              <a:tblPr/>
              <a:tblGrid>
                <a:gridCol w="2386080"/>
                <a:gridCol w="2385720"/>
              </a:tblGrid>
              <a:tr h="708120">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WAPE</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chor="t">
                      <a:noAutofit/>
                    </a:bodyPr>
                    <a:p>
                      <a:pPr>
                        <a:lnSpc>
                          <a:spcPct val="100000"/>
                        </a:lnSpc>
                        <a:buNone/>
                      </a:pPr>
                      <a:r>
                        <a:rPr b="0" lang="ja-JP" sz="1800" spc="-1" strike="noStrike">
                          <a:latin typeface="Arial"/>
                        </a:rPr>
                        <a:t>季節性なし</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r>
                        <a:rPr b="0" lang="en-US" sz="1800" spc="-1" strike="noStrike">
                          <a:latin typeface="Arial"/>
                        </a:rPr>
                        <a:t>5.222066297396344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52400">
                <a:tc>
                  <a:txBody>
                    <a:bodyPr lIns="90000" rIns="90000" anchor="t">
                      <a:noAutofit/>
                    </a:bodyPr>
                    <a:p>
                      <a:pPr>
                        <a:lnSpc>
                          <a:spcPct val="100000"/>
                        </a:lnSpc>
                        <a:buNone/>
                      </a:pPr>
                      <a:r>
                        <a:rPr b="0" lang="ja-JP" sz="1800" spc="-1" strike="noStrike">
                          <a:latin typeface="Arial"/>
                        </a:rPr>
                        <a:t>季節性あり</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r>
                        <a:rPr b="0" lang="en-US" sz="1800" spc="-1" strike="noStrike">
                          <a:latin typeface="Arial"/>
                        </a:rPr>
                        <a:t>5.839752802689244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179640" y="-180720"/>
            <a:ext cx="9898560" cy="162000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SARIMA</a:t>
            </a:r>
            <a:r>
              <a:rPr b="0" lang="ja-JP" sz="4400" spc="-1" strike="noStrike">
                <a:latin typeface="Arial"/>
              </a:rPr>
              <a:t>モデルで階差系列を予測</a:t>
            </a:r>
            <a:endParaRPr b="0" lang="en-US" sz="4400" spc="-1" strike="noStrike">
              <a:latin typeface="Arial"/>
            </a:endParaRPr>
          </a:p>
        </p:txBody>
      </p:sp>
      <p:pic>
        <p:nvPicPr>
          <p:cNvPr id="385" name="" descr=""/>
          <p:cNvPicPr/>
          <p:nvPr/>
        </p:nvPicPr>
        <p:blipFill>
          <a:blip r:embed="rId1"/>
          <a:stretch/>
        </p:blipFill>
        <p:spPr>
          <a:xfrm>
            <a:off x="179640" y="1079640"/>
            <a:ext cx="7559280" cy="3778920"/>
          </a:xfrm>
          <a:prstGeom prst="rect">
            <a:avLst/>
          </a:prstGeom>
          <a:ln w="0">
            <a:noFill/>
          </a:ln>
        </p:spPr>
      </p:pic>
      <p:sp>
        <p:nvSpPr>
          <p:cNvPr id="386" name=""/>
          <p:cNvSpPr/>
          <p:nvPr/>
        </p:nvSpPr>
        <p:spPr>
          <a:xfrm>
            <a:off x="7559280" y="1799640"/>
            <a:ext cx="2159280" cy="1774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Train 1987-03</a:t>
            </a:r>
            <a:r>
              <a:rPr b="0" lang="ja-JP" sz="1800" spc="-1" strike="noStrike">
                <a:solidFill>
                  <a:srgbClr val="000000"/>
                </a:solidFill>
                <a:latin typeface="Arial"/>
                <a:ea typeface="DejaVu Sans"/>
              </a:rPr>
              <a:t>から</a:t>
            </a:r>
            <a:r>
              <a:rPr b="0" lang="en-US" sz="1800" spc="-1" strike="noStrike">
                <a:solidFill>
                  <a:srgbClr val="000000"/>
                </a:solidFill>
                <a:latin typeface="Arial"/>
                <a:ea typeface="DejaVu Sans"/>
              </a:rPr>
              <a:t>2019-12</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Test 2020-01</a:t>
            </a:r>
            <a:r>
              <a:rPr b="0" lang="ja-JP" sz="1800" spc="-1" strike="noStrike">
                <a:solidFill>
                  <a:srgbClr val="000000"/>
                </a:solidFill>
                <a:latin typeface="Arial"/>
                <a:ea typeface="DejaVu Sans"/>
              </a:rPr>
              <a:t>から</a:t>
            </a:r>
            <a:r>
              <a:rPr b="0" lang="en-US" sz="1800" spc="-1" strike="noStrike">
                <a:solidFill>
                  <a:srgbClr val="000000"/>
                </a:solidFill>
                <a:latin typeface="Arial"/>
                <a:ea typeface="DejaVu Sans"/>
              </a:rPr>
              <a:t>2024-08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179640" y="-180720"/>
            <a:ext cx="9898560" cy="162000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原系列での予測結果</a:t>
            </a:r>
            <a:endParaRPr b="0" lang="en-US" sz="4400" spc="-1" strike="noStrike">
              <a:latin typeface="Arial"/>
            </a:endParaRPr>
          </a:p>
        </p:txBody>
      </p:sp>
      <p:sp>
        <p:nvSpPr>
          <p:cNvPr id="388" name=""/>
          <p:cNvSpPr/>
          <p:nvPr/>
        </p:nvSpPr>
        <p:spPr>
          <a:xfrm>
            <a:off x="7739280" y="1799640"/>
            <a:ext cx="2159280" cy="1774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Train 1987-03</a:t>
            </a:r>
            <a:r>
              <a:rPr b="0" lang="ja-JP" sz="1800" spc="-1" strike="noStrike">
                <a:solidFill>
                  <a:srgbClr val="000000"/>
                </a:solidFill>
                <a:latin typeface="Arial"/>
                <a:ea typeface="DejaVu Sans"/>
              </a:rPr>
              <a:t>から</a:t>
            </a:r>
            <a:r>
              <a:rPr b="0" lang="en-US" sz="1800" spc="-1" strike="noStrike">
                <a:solidFill>
                  <a:srgbClr val="000000"/>
                </a:solidFill>
                <a:latin typeface="Arial"/>
                <a:ea typeface="DejaVu Sans"/>
              </a:rPr>
              <a:t>2019-12</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Test 2020-01</a:t>
            </a:r>
            <a:r>
              <a:rPr b="0" lang="ja-JP" sz="1800" spc="-1" strike="noStrike">
                <a:solidFill>
                  <a:srgbClr val="000000"/>
                </a:solidFill>
                <a:latin typeface="Arial"/>
                <a:ea typeface="DejaVu Sans"/>
              </a:rPr>
              <a:t>から</a:t>
            </a:r>
            <a:r>
              <a:rPr b="0" lang="en-US" sz="1800" spc="-1" strike="noStrike">
                <a:solidFill>
                  <a:srgbClr val="000000"/>
                </a:solidFill>
                <a:latin typeface="Arial"/>
                <a:ea typeface="DejaVu Sans"/>
              </a:rPr>
              <a:t>2024-08</a:t>
            </a:r>
            <a:endParaRPr b="0" lang="en-US" sz="1800" spc="-1" strike="noStrike">
              <a:latin typeface="Arial"/>
            </a:endParaRPr>
          </a:p>
        </p:txBody>
      </p:sp>
      <p:pic>
        <p:nvPicPr>
          <p:cNvPr id="389" name="" descr=""/>
          <p:cNvPicPr/>
          <p:nvPr/>
        </p:nvPicPr>
        <p:blipFill>
          <a:blip r:embed="rId1"/>
          <a:stretch/>
        </p:blipFill>
        <p:spPr>
          <a:xfrm>
            <a:off x="244800" y="1259640"/>
            <a:ext cx="7314480" cy="36568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0" y="-180720"/>
            <a:ext cx="10078560" cy="162000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階差系列の重心を</a:t>
            </a:r>
            <a:r>
              <a:rPr b="0" lang="en-US" sz="4400" spc="-1" strike="noStrike">
                <a:latin typeface="Arial"/>
                <a:ea typeface="Noto Sans CJK JP"/>
              </a:rPr>
              <a:t>SARIMA</a:t>
            </a:r>
            <a:r>
              <a:rPr b="0" lang="ja-JP" sz="4400" spc="-1" strike="noStrike">
                <a:latin typeface="Arial"/>
                <a:ea typeface="Noto Sans CJK JP"/>
              </a:rPr>
              <a:t>でモデリング</a:t>
            </a:r>
            <a:endParaRPr b="0" lang="en-US" sz="4400" spc="-1" strike="noStrike">
              <a:latin typeface="Arial"/>
            </a:endParaRPr>
          </a:p>
        </p:txBody>
      </p:sp>
      <p:graphicFrame>
        <p:nvGraphicFramePr>
          <p:cNvPr id="391" name=""/>
          <p:cNvGraphicFramePr/>
          <p:nvPr/>
        </p:nvGraphicFramePr>
        <p:xfrm>
          <a:off x="1760400" y="1826280"/>
          <a:ext cx="5049000" cy="2158920"/>
        </p:xfrm>
        <a:graphic>
          <a:graphicData uri="http://schemas.openxmlformats.org/drawingml/2006/table">
            <a:tbl>
              <a:tblPr/>
              <a:tblGrid>
                <a:gridCol w="2524680"/>
                <a:gridCol w="2524320"/>
              </a:tblGrid>
              <a:tr h="719640">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WAPE</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chor="t">
                      <a:noAutofit/>
                    </a:bodyPr>
                    <a:p>
                      <a:pPr>
                        <a:lnSpc>
                          <a:spcPct val="100000"/>
                        </a:lnSpc>
                        <a:buNone/>
                      </a:pPr>
                      <a:r>
                        <a:rPr b="0" lang="ja-JP" sz="1800" spc="-1" strike="noStrike">
                          <a:latin typeface="Arial"/>
                        </a:rPr>
                        <a:t>季節性なし</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r>
                        <a:rPr b="0" lang="en-US" sz="1800" spc="-1" strike="noStrike">
                          <a:latin typeface="Arial"/>
                        </a:rPr>
                        <a:t>5.114170584796537</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360">
                <a:tc>
                  <a:txBody>
                    <a:bodyPr lIns="90000" rIns="90000" anchor="t">
                      <a:noAutofit/>
                    </a:bodyPr>
                    <a:p>
                      <a:pPr>
                        <a:lnSpc>
                          <a:spcPct val="100000"/>
                        </a:lnSpc>
                        <a:buNone/>
                      </a:pPr>
                      <a:r>
                        <a:rPr b="0" lang="ja-JP" sz="1800" spc="-1" strike="noStrike">
                          <a:latin typeface="Arial"/>
                        </a:rPr>
                        <a:t>季節性あり</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r>
                        <a:rPr b="0" lang="en-US" sz="1800" spc="-1" strike="noStrike">
                          <a:latin typeface="Arial"/>
                        </a:rPr>
                        <a:t>5.701498346466589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179640" y="-180720"/>
            <a:ext cx="9898560" cy="162000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改善策として</a:t>
            </a:r>
            <a:r>
              <a:rPr b="0" lang="en-US" sz="4400" spc="-1" strike="noStrike">
                <a:latin typeface="Arial"/>
              </a:rPr>
              <a:t>4</a:t>
            </a:r>
            <a:r>
              <a:rPr b="0" lang="ja-JP" sz="4400" spc="-1" strike="noStrike">
                <a:latin typeface="Arial"/>
              </a:rPr>
              <a:t>つの値を使用する</a:t>
            </a:r>
            <a:endParaRPr b="0" lang="en-US" sz="4400" spc="-1" strike="noStrike">
              <a:latin typeface="Arial"/>
            </a:endParaRPr>
          </a:p>
        </p:txBody>
      </p:sp>
      <p:sp>
        <p:nvSpPr>
          <p:cNvPr id="393" name=""/>
          <p:cNvSpPr/>
          <p:nvPr/>
        </p:nvSpPr>
        <p:spPr>
          <a:xfrm>
            <a:off x="1079640" y="1619640"/>
            <a:ext cx="6839280" cy="420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ja-JP" sz="1800" spc="-1" strike="noStrike">
                <a:latin typeface="Arial"/>
              </a:rPr>
              <a:t>前回は安値で解析したので、終値、始値、高値、安値を使う</a:t>
            </a:r>
            <a:endParaRPr b="0" lang="en-US" sz="1800" spc="-1" strike="noStrike">
              <a:latin typeface="Arial"/>
            </a:endParaRPr>
          </a:p>
        </p:txBody>
      </p:sp>
      <mc:AlternateContent>
        <mc:Choice xmlns:a14="http://schemas.microsoft.com/office/drawing/2010/main" Requires="a14">
          <p:sp>
            <p:nvSpPr>
              <p:cNvPr id="394" name=""/>
              <p:cNvSpPr txBox="1"/>
              <p:nvPr/>
            </p:nvSpPr>
            <p:spPr>
              <a:xfrm>
                <a:off x="1213560" y="2519640"/>
                <a:ext cx="7065360" cy="1009440"/>
              </a:xfrm>
              <a:prstGeom prst="rect">
                <a:avLst/>
              </a:prstGeom>
            </p:spPr>
            <p:txBody>
              <a:bodyPr/>
              <a:p>
                <a14:m>
                  <m:oMath xmlns:m="http://schemas.openxmlformats.org/officeDocument/2006/math">
                    <m:r>
                      <m:t xml:space="preserve">重心</m:t>
                    </m:r>
                    <m:r>
                      <m:t xml:space="preserve">=</m:t>
                    </m:r>
                    <m:f>
                      <m:num>
                        <m:f>
                          <m:num>
                            <m:r>
                              <m:t xml:space="preserve">始値</m:t>
                            </m:r>
                            <m:r>
                              <m:t xml:space="preserve">+</m:t>
                            </m:r>
                            <m:r>
                              <m:t xml:space="preserve">終値</m:t>
                            </m:r>
                          </m:num>
                          <m:den>
                            <m:r>
                              <m:t xml:space="preserve">2</m:t>
                            </m:r>
                          </m:den>
                        </m:f>
                        <m:r>
                          <m:t xml:space="preserve">+</m:t>
                        </m:r>
                        <m:f>
                          <m:num>
                            <m:r>
                              <m:t xml:space="preserve">高値</m:t>
                            </m:r>
                            <m:r>
                              <m:t xml:space="preserve">+</m:t>
                            </m:r>
                            <m:r>
                              <m:t xml:space="preserve">安値</m:t>
                            </m:r>
                          </m:num>
                          <m:den>
                            <m:r>
                              <m:t xml:space="preserve">2</m:t>
                            </m:r>
                          </m:den>
                        </m:f>
                      </m:num>
                      <m:den>
                        <m:r>
                          <m:t xml:space="preserve">2</m:t>
                        </m:r>
                      </m:den>
                    </m:f>
                    <m:r>
                      <m:t xml:space="preserve">=</m:t>
                    </m:r>
                    <m:f>
                      <m:num>
                        <m:r>
                          <m:t xml:space="preserve">始値</m:t>
                        </m:r>
                        <m:r>
                          <m:t xml:space="preserve">+</m:t>
                        </m:r>
                        <m:r>
                          <m:t xml:space="preserve">終値</m:t>
                        </m:r>
                        <m:r>
                          <m:t xml:space="preserve">+</m:t>
                        </m:r>
                        <m:r>
                          <m:t xml:space="preserve">高値</m:t>
                        </m:r>
                        <m:r>
                          <m:t xml:space="preserve">+</m:t>
                        </m:r>
                        <m:r>
                          <m:t xml:space="preserve">安値</m:t>
                        </m:r>
                      </m:num>
                      <m:den>
                        <m:r>
                          <m:t xml:space="preserve">4</m:t>
                        </m:r>
                      </m:den>
                    </m:f>
                  </m:oMath>
                </a14:m>
              </a:p>
            </p:txBody>
          </p:sp>
        </mc:Choice>
        <mc:Fallback/>
      </mc:AlternateContent>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179640" y="-180720"/>
            <a:ext cx="9898560" cy="162000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原系列の重心での予測結果</a:t>
            </a:r>
            <a:endParaRPr b="0" lang="en-US" sz="4400" spc="-1" strike="noStrike">
              <a:latin typeface="Arial"/>
            </a:endParaRPr>
          </a:p>
        </p:txBody>
      </p:sp>
      <p:sp>
        <p:nvSpPr>
          <p:cNvPr id="396" name=""/>
          <p:cNvSpPr/>
          <p:nvPr/>
        </p:nvSpPr>
        <p:spPr>
          <a:xfrm>
            <a:off x="7739280" y="1799640"/>
            <a:ext cx="2159280" cy="1774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Train 1987-03</a:t>
            </a:r>
            <a:r>
              <a:rPr b="0" lang="ja-JP" sz="1800" spc="-1" strike="noStrike">
                <a:solidFill>
                  <a:srgbClr val="000000"/>
                </a:solidFill>
                <a:latin typeface="Arial"/>
                <a:ea typeface="DejaVu Sans"/>
              </a:rPr>
              <a:t>から</a:t>
            </a:r>
            <a:r>
              <a:rPr b="0" lang="en-US" sz="1800" spc="-1" strike="noStrike">
                <a:solidFill>
                  <a:srgbClr val="000000"/>
                </a:solidFill>
                <a:latin typeface="Arial"/>
                <a:ea typeface="DejaVu Sans"/>
              </a:rPr>
              <a:t>2019-12</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Test 2020-01</a:t>
            </a:r>
            <a:r>
              <a:rPr b="0" lang="ja-JP" sz="1800" spc="-1" strike="noStrike">
                <a:solidFill>
                  <a:srgbClr val="000000"/>
                </a:solidFill>
                <a:latin typeface="Arial"/>
                <a:ea typeface="DejaVu Sans"/>
              </a:rPr>
              <a:t>から</a:t>
            </a:r>
            <a:r>
              <a:rPr b="0" lang="en-US" sz="1800" spc="-1" strike="noStrike">
                <a:solidFill>
                  <a:srgbClr val="000000"/>
                </a:solidFill>
                <a:latin typeface="Arial"/>
                <a:ea typeface="DejaVu Sans"/>
              </a:rPr>
              <a:t>2024-08</a:t>
            </a:r>
            <a:endParaRPr b="0" lang="en-US" sz="1800" spc="-1" strike="noStrike">
              <a:latin typeface="Arial"/>
            </a:endParaRPr>
          </a:p>
        </p:txBody>
      </p:sp>
      <p:pic>
        <p:nvPicPr>
          <p:cNvPr id="397" name="" descr=""/>
          <p:cNvPicPr/>
          <p:nvPr/>
        </p:nvPicPr>
        <p:blipFill>
          <a:blip r:embed="rId1"/>
          <a:stretch/>
        </p:blipFill>
        <p:spPr>
          <a:xfrm>
            <a:off x="424800" y="1022400"/>
            <a:ext cx="7314480" cy="36568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179640" y="-180720"/>
            <a:ext cx="9898560" cy="162000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改善策の重心での予測では多少の改善</a:t>
            </a:r>
            <a:endParaRPr b="0" lang="en-US" sz="4400" spc="-1" strike="noStrike">
              <a:latin typeface="Arial"/>
            </a:endParaRPr>
          </a:p>
        </p:txBody>
      </p:sp>
      <p:graphicFrame>
        <p:nvGraphicFramePr>
          <p:cNvPr id="399" name=""/>
          <p:cNvGraphicFramePr/>
          <p:nvPr/>
        </p:nvGraphicFramePr>
        <p:xfrm>
          <a:off x="583920" y="1796400"/>
          <a:ext cx="8775000" cy="2640600"/>
        </p:xfrm>
        <a:graphic>
          <a:graphicData uri="http://schemas.openxmlformats.org/drawingml/2006/table">
            <a:tbl>
              <a:tblPr/>
              <a:tblGrid>
                <a:gridCol w="1968840"/>
                <a:gridCol w="3240360"/>
                <a:gridCol w="3565800"/>
              </a:tblGrid>
              <a:tr h="857520">
                <a:tc>
                  <a:txBody>
                    <a:bodyPr lIns="90000" rIns="90000" anchor="t">
                      <a:noAutofit/>
                    </a:bodyPr>
                    <a:p>
                      <a:r>
                        <a:rPr b="0" lang="en-US" sz="2400" spc="-1" strike="noStrike">
                          <a:latin typeface="Noto Serif CJK JP"/>
                        </a:rPr>
                        <a:t>WAPE</a:t>
                      </a:r>
                      <a:endParaRPr b="0" lang="en-US" sz="2400" spc="-1" strike="noStrike">
                        <a:latin typeface="Noto Serif CJK JP"/>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ja-JP" sz="1800" spc="-1" strike="noStrike">
                          <a:latin typeface="Arial"/>
                        </a:rPr>
                        <a:t>安値</a:t>
                      </a:r>
                      <a:endParaRPr b="0" lang="en-US" sz="1800" spc="-1" strike="noStrike">
                        <a:latin typeface="Noto Serif CJK JP"/>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r>
                        <a:rPr b="0" lang="ja-JP" sz="2400" spc="-1" strike="noStrike">
                          <a:latin typeface="Noto Serif CJK JP"/>
                        </a:rPr>
                        <a:t>重心</a:t>
                      </a:r>
                      <a:endParaRPr b="0" lang="en-US" sz="2400" spc="-1" strike="noStrike">
                        <a:latin typeface="Noto Serif CJK JP"/>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71560">
                <a:tc>
                  <a:txBody>
                    <a:bodyPr lIns="90000" rIns="90000" anchor="t">
                      <a:noAutofit/>
                    </a:bodyPr>
                    <a:p>
                      <a:pPr>
                        <a:lnSpc>
                          <a:spcPct val="100000"/>
                        </a:lnSpc>
                        <a:buNone/>
                      </a:pPr>
                      <a:r>
                        <a:rPr b="0" lang="ja-JP" sz="1800" spc="-1" strike="noStrike">
                          <a:latin typeface="Arial"/>
                        </a:rPr>
                        <a:t>季節性なし</a:t>
                      </a:r>
                      <a:endParaRPr b="0" lang="en-US" sz="1800" spc="-1" strike="noStrike">
                        <a:latin typeface="Noto Serif CJK JP"/>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r>
                        <a:rPr b="0" lang="en-US" sz="2400" spc="-1" strike="noStrike">
                          <a:latin typeface="Noto Serif CJK JP"/>
                        </a:rPr>
                        <a:t>5.222066297396344</a:t>
                      </a:r>
                      <a:endParaRPr b="0" lang="en-US" sz="2400" spc="-1" strike="noStrike">
                        <a:latin typeface="Noto Serif CJK JP"/>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r>
                        <a:rPr b="0" lang="en-US" sz="2400" spc="-1" strike="noStrike">
                          <a:latin typeface="Noto Serif CJK JP"/>
                        </a:rPr>
                        <a:t>5.114170584796537</a:t>
                      </a:r>
                      <a:endParaRPr b="0" lang="en-US" sz="2400" spc="-1" strike="noStrike">
                        <a:latin typeface="Noto Serif CJK JP"/>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911520">
                <a:tc>
                  <a:txBody>
                    <a:bodyPr lIns="90000" rIns="90000" anchor="t">
                      <a:noAutofit/>
                    </a:bodyPr>
                    <a:p>
                      <a:pPr>
                        <a:lnSpc>
                          <a:spcPct val="100000"/>
                        </a:lnSpc>
                        <a:buNone/>
                      </a:pPr>
                      <a:r>
                        <a:rPr b="0" lang="ja-JP" sz="1800" spc="-1" strike="noStrike">
                          <a:latin typeface="Arial"/>
                        </a:rPr>
                        <a:t>季節性あり</a:t>
                      </a:r>
                      <a:endParaRPr b="0" lang="en-US" sz="1800" spc="-1" strike="noStrike">
                        <a:latin typeface="Noto Serif CJK JP"/>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r>
                        <a:rPr b="0" lang="en-US" sz="2400" spc="-1" strike="noStrike">
                          <a:latin typeface="Noto Serif CJK JP"/>
                        </a:rPr>
                        <a:t>5.839752802689244</a:t>
                      </a:r>
                      <a:endParaRPr b="0" lang="en-US" sz="2400" spc="-1" strike="noStrike">
                        <a:latin typeface="Noto Serif CJK JP"/>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r>
                        <a:rPr b="0" lang="en-US" sz="2400" spc="-1" strike="noStrike">
                          <a:latin typeface="Noto Serif CJK JP"/>
                        </a:rPr>
                        <a:t>5.701498346466589</a:t>
                      </a:r>
                      <a:endParaRPr b="0" lang="en-US" sz="2400" spc="-1" strike="noStrike">
                        <a:latin typeface="Noto Serif CJK JP"/>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539640" y="179640"/>
            <a:ext cx="8997480" cy="89820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株価予測の重要性</a:t>
            </a:r>
            <a:endParaRPr b="0" lang="en-US" sz="3300" spc="-1" strike="noStrike">
              <a:latin typeface="Arial"/>
            </a:endParaRPr>
          </a:p>
        </p:txBody>
      </p:sp>
      <p:sp>
        <p:nvSpPr>
          <p:cNvPr id="366" name="PlaceHolder 2"/>
          <p:cNvSpPr>
            <a:spLocks noGrp="1"/>
          </p:cNvSpPr>
          <p:nvPr>
            <p:ph/>
          </p:nvPr>
        </p:nvSpPr>
        <p:spPr>
          <a:xfrm>
            <a:off x="1979640" y="1259640"/>
            <a:ext cx="4497840" cy="287892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200" spc="-1" strike="noStrike">
                <a:latin typeface="Arial"/>
              </a:rPr>
              <a:t>投資判断の指針</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経営リスク管理</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資産運用での効率化</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経済状況の指標</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アルゴリズム取引（</a:t>
            </a:r>
            <a:r>
              <a:rPr b="0" lang="en-US" sz="2200" spc="-1" strike="noStrike">
                <a:latin typeface="Arial"/>
              </a:rPr>
              <a:t>AI</a:t>
            </a:r>
            <a:r>
              <a:rPr b="0" lang="ja-JP" sz="2200" spc="-1" strike="noStrike">
                <a:latin typeface="Arial"/>
              </a:rPr>
              <a:t>取引）</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539640" y="179640"/>
            <a:ext cx="8997480" cy="89820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株価予測の課題</a:t>
            </a:r>
            <a:endParaRPr b="0" lang="en-US" sz="3300" spc="-1" strike="noStrike">
              <a:latin typeface="Arial"/>
            </a:endParaRPr>
          </a:p>
        </p:txBody>
      </p:sp>
      <p:sp>
        <p:nvSpPr>
          <p:cNvPr id="368" name=""/>
          <p:cNvSpPr/>
          <p:nvPr/>
        </p:nvSpPr>
        <p:spPr>
          <a:xfrm>
            <a:off x="2159640" y="1259640"/>
            <a:ext cx="5398920" cy="2518920"/>
          </a:xfrm>
          <a:prstGeom prst="rect">
            <a:avLst/>
          </a:prstGeom>
          <a:noFill/>
          <a:ln w="1800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天災、事件などによる不確実性</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データの質と量の確保</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モデリングの複雑さ</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外部要因の影響（国際政治など）</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過剰適合のリスク（過学習）</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市場参加者の心理</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539640" y="179640"/>
            <a:ext cx="8997480" cy="89820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月毎にデータをまとめる</a:t>
            </a:r>
            <a:endParaRPr b="0" lang="en-US" sz="3300" spc="-1" strike="noStrike">
              <a:latin typeface="Arial"/>
            </a:endParaRPr>
          </a:p>
        </p:txBody>
      </p:sp>
      <p:sp>
        <p:nvSpPr>
          <p:cNvPr id="370" name="PlaceHolder 2"/>
          <p:cNvSpPr>
            <a:spLocks noGrp="1"/>
          </p:cNvSpPr>
          <p:nvPr>
            <p:ph/>
          </p:nvPr>
        </p:nvSpPr>
        <p:spPr>
          <a:xfrm>
            <a:off x="1260000" y="1979640"/>
            <a:ext cx="7738560" cy="143784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400" spc="-1" strike="noStrike">
                <a:latin typeface="Arial"/>
              </a:rPr>
              <a:t>株価の予測には長期的な予測が必要である</a:t>
            </a:r>
            <a:br>
              <a:rPr sz="2400"/>
            </a:br>
            <a:r>
              <a:rPr b="0" lang="en-US" sz="2400" spc="-1" strike="noStrike">
                <a:latin typeface="Arial"/>
              </a:rPr>
              <a:t> 　　　　　　　　　↓</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ja-JP" sz="2400" spc="-1" strike="noStrike">
                <a:latin typeface="Arial"/>
              </a:rPr>
              <a:t>月別のデータにまとめて解析。</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539640" y="179640"/>
            <a:ext cx="8997480" cy="898200"/>
          </a:xfrm>
          <a:prstGeom prst="rect">
            <a:avLst/>
          </a:prstGeom>
          <a:noFill/>
          <a:ln w="0">
            <a:noFill/>
          </a:ln>
        </p:spPr>
        <p:txBody>
          <a:bodyPr lIns="0" rIns="0" tIns="0" bIns="0" anchor="ctr">
            <a:noAutofit/>
          </a:bodyPr>
          <a:p>
            <a:pPr algn="ctr">
              <a:lnSpc>
                <a:spcPct val="100000"/>
              </a:lnSpc>
              <a:buNone/>
            </a:pPr>
            <a:r>
              <a:rPr b="0" lang="en-US" sz="3300" spc="-1" strike="noStrike">
                <a:latin typeface="Arial"/>
                <a:ea typeface="Noto Sans CJK JP"/>
              </a:rPr>
              <a:t>NTT</a:t>
            </a:r>
            <a:r>
              <a:rPr b="0" lang="ja-JP" sz="3300" spc="-1" strike="noStrike">
                <a:latin typeface="Arial"/>
                <a:ea typeface="Noto Sans CJK JP"/>
              </a:rPr>
              <a:t>の株価には</a:t>
            </a:r>
            <a:r>
              <a:rPr b="0" lang="en-US" sz="3300" spc="-1" strike="noStrike">
                <a:latin typeface="Arial"/>
                <a:ea typeface="Noto Sans CJK JP"/>
              </a:rPr>
              <a:t>12</a:t>
            </a:r>
            <a:r>
              <a:rPr b="0" lang="ja-JP" sz="3300" spc="-1" strike="noStrike">
                <a:latin typeface="Arial"/>
                <a:ea typeface="Noto Sans CJK JP"/>
              </a:rPr>
              <a:t>ヶ月の季節性がある</a:t>
            </a:r>
            <a:endParaRPr b="0" lang="en-US" sz="3300" spc="-1" strike="noStrike">
              <a:latin typeface="Arial"/>
            </a:endParaRPr>
          </a:p>
        </p:txBody>
      </p:sp>
      <p:pic>
        <p:nvPicPr>
          <p:cNvPr id="372" name="" descr=""/>
          <p:cNvPicPr/>
          <p:nvPr/>
        </p:nvPicPr>
        <p:blipFill>
          <a:blip r:embed="rId1"/>
          <a:stretch/>
        </p:blipFill>
        <p:spPr>
          <a:xfrm>
            <a:off x="1079640" y="1034640"/>
            <a:ext cx="6119640" cy="3824640"/>
          </a:xfrm>
          <a:prstGeom prst="rect">
            <a:avLst/>
          </a:prstGeom>
          <a:ln w="0">
            <a:noFill/>
          </a:ln>
        </p:spPr>
      </p:pic>
      <p:sp>
        <p:nvSpPr>
          <p:cNvPr id="373" name=""/>
          <p:cNvSpPr txBox="1"/>
          <p:nvPr/>
        </p:nvSpPr>
        <p:spPr>
          <a:xfrm>
            <a:off x="7379280" y="1979640"/>
            <a:ext cx="2160000" cy="1744200"/>
          </a:xfrm>
          <a:prstGeom prst="rect">
            <a:avLst/>
          </a:prstGeom>
          <a:noFill/>
          <a:ln w="0">
            <a:noFill/>
          </a:ln>
        </p:spPr>
        <p:txBody>
          <a:bodyPr lIns="90000" rIns="90000" tIns="45000" bIns="45000" anchor="t">
            <a:noAutofit/>
          </a:bodyPr>
          <a:p>
            <a:r>
              <a:rPr b="0" lang="ja-JP" sz="1800" spc="-1" strike="noStrike">
                <a:latin typeface="Arial"/>
              </a:rPr>
              <a:t>株価は</a:t>
            </a:r>
            <a:r>
              <a:rPr b="0" lang="en-US" sz="1800" spc="-1" strike="noStrike">
                <a:latin typeface="Arial"/>
              </a:rPr>
              <a:t>300</a:t>
            </a:r>
            <a:r>
              <a:rPr b="0" lang="ja-JP" sz="1800" spc="-1" strike="noStrike">
                <a:latin typeface="Arial"/>
              </a:rPr>
              <a:t>で割り、標準化を行った</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539640" y="179640"/>
            <a:ext cx="8997480" cy="89820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階差系列でトレンド成分を除去</a:t>
            </a:r>
            <a:endParaRPr b="0" lang="en-US" sz="4400" spc="-1" strike="noStrike">
              <a:latin typeface="Arial"/>
            </a:endParaRPr>
          </a:p>
        </p:txBody>
      </p:sp>
      <p:pic>
        <p:nvPicPr>
          <p:cNvPr id="375" name="" descr=""/>
          <p:cNvPicPr/>
          <p:nvPr/>
        </p:nvPicPr>
        <p:blipFill>
          <a:blip r:embed="rId1"/>
          <a:stretch/>
        </p:blipFill>
        <p:spPr>
          <a:xfrm>
            <a:off x="1799640" y="899640"/>
            <a:ext cx="6479640" cy="4049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179640" y="-180720"/>
            <a:ext cx="9898560" cy="162000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株価の原系列は自己相関している</a:t>
            </a:r>
            <a:endParaRPr b="0" lang="en-US" sz="4400" spc="-1" strike="noStrike">
              <a:latin typeface="Arial"/>
            </a:endParaRPr>
          </a:p>
        </p:txBody>
      </p:sp>
      <p:pic>
        <p:nvPicPr>
          <p:cNvPr id="377" name="" descr=""/>
          <p:cNvPicPr/>
          <p:nvPr/>
        </p:nvPicPr>
        <p:blipFill>
          <a:blip r:embed="rId1"/>
          <a:stretch/>
        </p:blipFill>
        <p:spPr>
          <a:xfrm>
            <a:off x="-720" y="1079640"/>
            <a:ext cx="10079640" cy="3359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179640" y="-180720"/>
            <a:ext cx="9898560" cy="162000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株価の階差系列は自己相関していない</a:t>
            </a:r>
            <a:endParaRPr b="0" lang="en-US" sz="4400" spc="-1" strike="noStrike">
              <a:latin typeface="Arial"/>
            </a:endParaRPr>
          </a:p>
        </p:txBody>
      </p:sp>
      <p:pic>
        <p:nvPicPr>
          <p:cNvPr id="379" name="" descr=""/>
          <p:cNvPicPr/>
          <p:nvPr/>
        </p:nvPicPr>
        <p:blipFill>
          <a:blip r:embed="rId1"/>
          <a:stretch/>
        </p:blipFill>
        <p:spPr>
          <a:xfrm>
            <a:off x="0" y="1259640"/>
            <a:ext cx="10079640" cy="3359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179640" y="-180720"/>
            <a:ext cx="9898560" cy="162000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階差系列は定常性である</a:t>
            </a:r>
            <a:endParaRPr b="0" lang="en-US" sz="4400" spc="-1" strike="noStrike">
              <a:latin typeface="Arial"/>
            </a:endParaRPr>
          </a:p>
        </p:txBody>
      </p:sp>
      <p:sp>
        <p:nvSpPr>
          <p:cNvPr id="381" name=""/>
          <p:cNvSpPr/>
          <p:nvPr/>
        </p:nvSpPr>
        <p:spPr>
          <a:xfrm>
            <a:off x="539640" y="1221840"/>
            <a:ext cx="9358560" cy="3636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ADF</a:t>
            </a:r>
            <a:r>
              <a:rPr b="0" lang="ja-JP" sz="1800" spc="-1" strike="noStrike">
                <a:solidFill>
                  <a:srgbClr val="000000"/>
                </a:solidFill>
                <a:latin typeface="Arial"/>
                <a:ea typeface="DejaVu Sans"/>
              </a:rPr>
              <a:t>検定で定常・非定常を調べる。</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p-value &lt; 0.05</a:t>
            </a:r>
            <a:r>
              <a:rPr b="0" lang="ja-JP" sz="1800" spc="-1" strike="noStrike">
                <a:solidFill>
                  <a:srgbClr val="000000"/>
                </a:solidFill>
                <a:latin typeface="Arial"/>
                <a:ea typeface="DejaVu Sans"/>
              </a:rPr>
              <a:t>ならば、非定常</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0.0031</a:t>
            </a:r>
            <a:r>
              <a:rPr b="0" lang="en-US" sz="1800" spc="-1" strike="noStrike">
                <a:solidFill>
                  <a:srgbClr val="000000"/>
                </a:solidFill>
                <a:latin typeface="Arial"/>
                <a:ea typeface="DejaVu Sans"/>
              </a:rPr>
              <a:t>	</a:t>
            </a:r>
            <a:r>
              <a:rPr b="0" lang="ja-JP" sz="1800" spc="-1" strike="noStrike">
                <a:solidFill>
                  <a:srgbClr val="000000"/>
                </a:solidFill>
                <a:latin typeface="Arial"/>
                <a:ea typeface="DejaVu Sans"/>
              </a:rPr>
              <a:t>トレンド項あり（２次）、定数項あり</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JP"/>
              </a:rPr>
              <a:t>0.0010</a:t>
            </a:r>
            <a:r>
              <a:rPr b="0" lang="en-US" sz="1800" spc="-1" strike="noStrike">
                <a:solidFill>
                  <a:srgbClr val="000000"/>
                </a:solidFill>
                <a:latin typeface="Arial"/>
                <a:ea typeface="Noto Sans CJK JP"/>
              </a:rPr>
              <a:t>	</a:t>
            </a:r>
            <a:r>
              <a:rPr b="0" lang="ja-JP" sz="1800" spc="-1" strike="noStrike">
                <a:solidFill>
                  <a:srgbClr val="000000"/>
                </a:solidFill>
                <a:latin typeface="Arial"/>
                <a:ea typeface="Noto Sans CJK JP"/>
              </a:rPr>
              <a:t>トレンド項あり（１次）、定数項あり</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JP"/>
              </a:rPr>
              <a:t>0.0004</a:t>
            </a:r>
            <a:r>
              <a:rPr b="0" lang="en-US" sz="1800" spc="-1" strike="noStrike">
                <a:solidFill>
                  <a:srgbClr val="000000"/>
                </a:solidFill>
                <a:latin typeface="Arial"/>
                <a:ea typeface="Noto Sans CJK JP"/>
              </a:rPr>
              <a:t>	</a:t>
            </a:r>
            <a:r>
              <a:rPr b="0" lang="ja-JP" sz="1800" spc="-1" strike="noStrike">
                <a:solidFill>
                  <a:srgbClr val="000000"/>
                </a:solidFill>
                <a:latin typeface="Arial"/>
                <a:ea typeface="Noto Sans CJK JP"/>
              </a:rPr>
              <a:t>トレンド項なし、定数項あり</a:t>
            </a:r>
            <a:endParaRPr b="0" lang="en-US" sz="1800" spc="-1" strike="noStrike">
              <a:latin typeface="Arial"/>
            </a:endParaRPr>
          </a:p>
          <a:p>
            <a:pPr>
              <a:lnSpc>
                <a:spcPct val="100000"/>
              </a:lnSpc>
              <a:buNone/>
            </a:pPr>
            <a:r>
              <a:rPr b="0" lang="en-US" sz="1800" spc="-1" strike="noStrike">
                <a:solidFill>
                  <a:srgbClr val="000000"/>
                </a:solidFill>
                <a:latin typeface="Arial"/>
                <a:ea typeface="Noto Sans CJK JP"/>
              </a:rPr>
              <a:t>0.0000</a:t>
            </a:r>
            <a:r>
              <a:rPr b="0" lang="en-US" sz="1800" spc="-1" strike="noStrike">
                <a:solidFill>
                  <a:srgbClr val="000000"/>
                </a:solidFill>
                <a:latin typeface="Arial"/>
                <a:ea typeface="Noto Sans CJK JP"/>
              </a:rPr>
              <a:t>	</a:t>
            </a:r>
            <a:r>
              <a:rPr b="0" lang="ja-JP" sz="1800" spc="-1" strike="noStrike">
                <a:solidFill>
                  <a:srgbClr val="000000"/>
                </a:solidFill>
                <a:latin typeface="Arial"/>
                <a:ea typeface="Noto Sans CJK JP"/>
              </a:rPr>
              <a:t>トレンド項なし、定数項なし</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Noto Sans CJK JP"/>
              </a:rPr>
              <a:t>※</a:t>
            </a:r>
            <a:r>
              <a:rPr b="0" lang="ja-JP" sz="1800" spc="-1" strike="noStrike">
                <a:solidFill>
                  <a:srgbClr val="000000"/>
                </a:solidFill>
                <a:latin typeface="Arial"/>
                <a:ea typeface="Noto Sans CJK JP"/>
              </a:rPr>
              <a:t>定常とは平均や分散などの統計的特性が時間とともに変化しないこと</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2024-12-22T12:09:09Z</dcterms:created>
  <dc:creator/>
  <dc:description/>
  <dc:language>ja-JP</dc:language>
  <cp:lastModifiedBy/>
  <dcterms:modified xsi:type="dcterms:W3CDTF">2024-12-30T14:55:29Z</dcterms:modified>
  <cp:revision>45</cp:revision>
  <dc:subject/>
  <dc:title>Forestbird</dc:title>
</cp:coreProperties>
</file>

<file path=docProps/custom.xml><?xml version="1.0" encoding="utf-8"?>
<Properties xmlns="http://schemas.openxmlformats.org/officeDocument/2006/custom-properties" xmlns:vt="http://schemas.openxmlformats.org/officeDocument/2006/docPropsVTypes"/>
</file>