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1"/>
  </p:notesMasterIdLst>
  <p:handoutMasterIdLst>
    <p:handoutMasterId r:id="rId32"/>
  </p:handoutMasterIdLst>
  <p:sldIdLst>
    <p:sldId id="325" r:id="rId5"/>
    <p:sldId id="258" r:id="rId6"/>
    <p:sldId id="284" r:id="rId7"/>
    <p:sldId id="261" r:id="rId8"/>
    <p:sldId id="286" r:id="rId9"/>
    <p:sldId id="264" r:id="rId10"/>
    <p:sldId id="326" r:id="rId11"/>
    <p:sldId id="28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1" r:id="rId20"/>
    <p:sldId id="273" r:id="rId21"/>
    <p:sldId id="274" r:id="rId22"/>
    <p:sldId id="275" r:id="rId23"/>
    <p:sldId id="276" r:id="rId24"/>
    <p:sldId id="292" r:id="rId25"/>
    <p:sldId id="283" r:id="rId26"/>
    <p:sldId id="278" r:id="rId27"/>
    <p:sldId id="279" r:id="rId28"/>
    <p:sldId id="280" r:id="rId29"/>
    <p:sldId id="290" r:id="rId3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9" autoAdjust="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C-4F0A-9E1F-D7DC5243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C-4F0A-9E1F-D7DC5243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C-4F0A-9E1F-D7DC5243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702240"/>
        <c:axId val="1983816912"/>
      </c:barChart>
      <c:catAx>
        <c:axId val="1030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3816912"/>
        <c:crosses val="autoZero"/>
        <c:auto val="1"/>
        <c:lblAlgn val="ctr"/>
        <c:lblOffset val="100"/>
        <c:noMultiLvlLbl val="0"/>
      </c:catAx>
      <c:valAx>
        <c:axId val="19838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30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noProof="0" dirty="0"/>
              <a:t>SAM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EA-4A29-BBFD-F58507E207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EA-4A29-BBFD-F58507E207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EA-4A29-BBFD-F58507E207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EA-4A29-BBFD-F58507E2077D}"/>
              </c:ext>
            </c:extLst>
          </c:dPt>
          <c:cat>
            <c:strRef>
              <c:f>Sheet1!$A$2:$A$5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EA-4A29-BBFD-F58507E20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AB5-9812-3BE7D0943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AB5-9812-3BE7D0943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01-4AB5-9812-3BE7D0943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3548912"/>
        <c:axId val="1584010032"/>
      </c:lineChart>
      <c:catAx>
        <c:axId val="197354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84010032"/>
        <c:crosses val="autoZero"/>
        <c:auto val="1"/>
        <c:lblAlgn val="ctr"/>
        <c:lblOffset val="100"/>
        <c:noMultiLvlLbl val="0"/>
      </c:catAx>
      <c:valAx>
        <c:axId val="15840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735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33E41-1573-42D6-8828-7BD0D778E54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1A39CF-9C88-47A7-A99F-744B4CAB3056}">
      <dgm:prSet phldrT="[Texte]" custT="1"/>
      <dgm:spPr/>
      <dgm:t>
        <a:bodyPr/>
        <a:lstStyle/>
        <a:p>
          <a:r>
            <a:rPr lang="en-ZA" sz="1000" b="1" dirty="0"/>
            <a:t>Upload de fichier PDF</a:t>
          </a:r>
          <a:endParaRPr lang="fr-FR" sz="1000" b="1" dirty="0"/>
        </a:p>
      </dgm:t>
    </dgm:pt>
    <dgm:pt modelId="{9213A45E-C077-49B0-9AB3-CCAE9646FC21}" type="parTrans" cxnId="{2E88E6F4-6599-44DA-9893-24E03F03C367}">
      <dgm:prSet/>
      <dgm:spPr/>
      <dgm:t>
        <a:bodyPr/>
        <a:lstStyle/>
        <a:p>
          <a:endParaRPr lang="fr-FR"/>
        </a:p>
      </dgm:t>
    </dgm:pt>
    <dgm:pt modelId="{03A8CFCC-CD6B-4501-85D6-FE3FB6B4320F}" type="sibTrans" cxnId="{2E88E6F4-6599-44DA-9893-24E03F03C367}">
      <dgm:prSet/>
      <dgm:spPr/>
      <dgm:t>
        <a:bodyPr/>
        <a:lstStyle/>
        <a:p>
          <a:endParaRPr lang="fr-FR"/>
        </a:p>
      </dgm:t>
    </dgm:pt>
    <dgm:pt modelId="{3355B6B0-71AD-463F-9EDA-7125A0918402}">
      <dgm:prSet phldrT="[Texte]"/>
      <dgm:spPr/>
      <dgm:t>
        <a:bodyPr/>
        <a:lstStyle/>
        <a:p>
          <a:r>
            <a:rPr lang="fr-FR" dirty="0"/>
            <a:t>L'utilisateur peut télécharger un ou plusieurs fichiers PDF.</a:t>
          </a:r>
        </a:p>
      </dgm:t>
    </dgm:pt>
    <dgm:pt modelId="{6BAE0838-F16D-49FC-96ED-F47C308785CB}" type="parTrans" cxnId="{D003A325-CB10-4744-A029-6B0290E37163}">
      <dgm:prSet/>
      <dgm:spPr/>
      <dgm:t>
        <a:bodyPr/>
        <a:lstStyle/>
        <a:p>
          <a:endParaRPr lang="fr-FR"/>
        </a:p>
      </dgm:t>
    </dgm:pt>
    <dgm:pt modelId="{EEE135BD-F655-4F6D-8338-67F3471CC375}" type="sibTrans" cxnId="{D003A325-CB10-4744-A029-6B0290E37163}">
      <dgm:prSet/>
      <dgm:spPr/>
      <dgm:t>
        <a:bodyPr/>
        <a:lstStyle/>
        <a:p>
          <a:endParaRPr lang="fr-FR"/>
        </a:p>
      </dgm:t>
    </dgm:pt>
    <dgm:pt modelId="{03E8767C-514D-4C5B-9C7D-BB029358B6BE}">
      <dgm:prSet phldrT="[Texte]" custT="1"/>
      <dgm:spPr/>
      <dgm:t>
        <a:bodyPr/>
        <a:lstStyle/>
        <a:p>
          <a:r>
            <a:rPr lang="fr-FR" sz="900" b="1" dirty="0"/>
            <a:t>Historique des Questions/Réponses</a:t>
          </a:r>
        </a:p>
      </dgm:t>
    </dgm:pt>
    <dgm:pt modelId="{0220180C-E6FF-40CE-9F2B-E91EEA022EA4}" type="parTrans" cxnId="{74371700-F1C2-47B9-A608-8F218D0D0360}">
      <dgm:prSet/>
      <dgm:spPr/>
      <dgm:t>
        <a:bodyPr/>
        <a:lstStyle/>
        <a:p>
          <a:endParaRPr lang="fr-FR"/>
        </a:p>
      </dgm:t>
    </dgm:pt>
    <dgm:pt modelId="{35A7CB5F-B1F1-4660-8ADD-C439389E32BD}" type="sibTrans" cxnId="{74371700-F1C2-47B9-A608-8F218D0D0360}">
      <dgm:prSet/>
      <dgm:spPr/>
      <dgm:t>
        <a:bodyPr/>
        <a:lstStyle/>
        <a:p>
          <a:endParaRPr lang="fr-FR"/>
        </a:p>
      </dgm:t>
    </dgm:pt>
    <dgm:pt modelId="{9C897416-257E-4E5A-9281-510E68220E79}">
      <dgm:prSet phldrT="[Texte]"/>
      <dgm:spPr/>
      <dgm:t>
        <a:bodyPr/>
        <a:lstStyle/>
        <a:p>
          <a:endParaRPr lang="fr-FR" dirty="0"/>
        </a:p>
      </dgm:t>
    </dgm:pt>
    <dgm:pt modelId="{4620F3E9-B768-41DC-AA4B-519C8F2BE93D}" type="parTrans" cxnId="{DC042E1F-C916-4123-853B-EDD499B2D033}">
      <dgm:prSet/>
      <dgm:spPr/>
      <dgm:t>
        <a:bodyPr/>
        <a:lstStyle/>
        <a:p>
          <a:endParaRPr lang="fr-FR"/>
        </a:p>
      </dgm:t>
    </dgm:pt>
    <dgm:pt modelId="{5A0B45F7-9CAE-4388-BAB9-A1B6A2BC9036}" type="sibTrans" cxnId="{DC042E1F-C916-4123-853B-EDD499B2D033}">
      <dgm:prSet/>
      <dgm:spPr/>
      <dgm:t>
        <a:bodyPr/>
        <a:lstStyle/>
        <a:p>
          <a:endParaRPr lang="fr-FR"/>
        </a:p>
      </dgm:t>
    </dgm:pt>
    <dgm:pt modelId="{D51DDC6E-E6C1-48E7-AEC2-E4DD919FF5D1}">
      <dgm:prSet phldrT="[Texte]"/>
      <dgm:spPr/>
      <dgm:t>
        <a:bodyPr/>
        <a:lstStyle/>
        <a:p>
          <a:r>
            <a:rPr lang="fr-FR" b="1" dirty="0"/>
            <a:t>Documents similaires </a:t>
          </a:r>
        </a:p>
      </dgm:t>
    </dgm:pt>
    <dgm:pt modelId="{8EF8FD37-2B8C-4BF7-A108-3F7560A99062}" type="parTrans" cxnId="{88C8AA18-9759-455C-B690-528B58E2DD30}">
      <dgm:prSet/>
      <dgm:spPr/>
      <dgm:t>
        <a:bodyPr/>
        <a:lstStyle/>
        <a:p>
          <a:endParaRPr lang="fr-FR"/>
        </a:p>
      </dgm:t>
    </dgm:pt>
    <dgm:pt modelId="{CF611E21-536D-476C-AE3A-535054AD8FE5}" type="sibTrans" cxnId="{88C8AA18-9759-455C-B690-528B58E2DD30}">
      <dgm:prSet/>
      <dgm:spPr/>
      <dgm:t>
        <a:bodyPr/>
        <a:lstStyle/>
        <a:p>
          <a:endParaRPr lang="fr-FR"/>
        </a:p>
      </dgm:t>
    </dgm:pt>
    <dgm:pt modelId="{C45A87AB-07CE-46F9-B6D0-BC8C9F8293A2}">
      <dgm:prSet phldrT="[Texte]"/>
      <dgm:spPr/>
      <dgm:t>
        <a:bodyPr/>
        <a:lstStyle/>
        <a:p>
          <a:endParaRPr lang="fr-FR" dirty="0"/>
        </a:p>
      </dgm:t>
    </dgm:pt>
    <dgm:pt modelId="{14AED193-47BE-4B03-9800-C864CC572A71}" type="parTrans" cxnId="{2B7072A5-7A8F-43CE-BD4D-05AC46DFE0A7}">
      <dgm:prSet/>
      <dgm:spPr/>
      <dgm:t>
        <a:bodyPr/>
        <a:lstStyle/>
        <a:p>
          <a:endParaRPr lang="fr-FR"/>
        </a:p>
      </dgm:t>
    </dgm:pt>
    <dgm:pt modelId="{6176D0E3-9265-4933-A4CD-F0324C06B13F}" type="sibTrans" cxnId="{2B7072A5-7A8F-43CE-BD4D-05AC46DFE0A7}">
      <dgm:prSet/>
      <dgm:spPr/>
      <dgm:t>
        <a:bodyPr/>
        <a:lstStyle/>
        <a:p>
          <a:endParaRPr lang="fr-FR"/>
        </a:p>
      </dgm:t>
    </dgm:pt>
    <dgm:pt modelId="{05DF9BAC-BCC7-471B-9A61-F425CAA5472C}">
      <dgm:prSet custT="1"/>
      <dgm:spPr/>
      <dgm:t>
        <a:bodyPr/>
        <a:lstStyle/>
        <a:p>
          <a:r>
            <a:rPr lang="fr-FR" sz="1000" b="1" dirty="0"/>
            <a:t>Affichage des fichiers téléchargés</a:t>
          </a:r>
        </a:p>
      </dgm:t>
    </dgm:pt>
    <dgm:pt modelId="{CFDB023A-0FD4-4333-953C-908E8475F6AD}" type="parTrans" cxnId="{CDCB2AD0-6273-431E-8F0C-581A956153E9}">
      <dgm:prSet/>
      <dgm:spPr/>
      <dgm:t>
        <a:bodyPr/>
        <a:lstStyle/>
        <a:p>
          <a:endParaRPr lang="fr-FR"/>
        </a:p>
      </dgm:t>
    </dgm:pt>
    <dgm:pt modelId="{625187A7-B768-4789-AD5D-04AB72D09BFF}" type="sibTrans" cxnId="{CDCB2AD0-6273-431E-8F0C-581A956153E9}">
      <dgm:prSet/>
      <dgm:spPr/>
      <dgm:t>
        <a:bodyPr/>
        <a:lstStyle/>
        <a:p>
          <a:endParaRPr lang="fr-FR"/>
        </a:p>
      </dgm:t>
    </dgm:pt>
    <dgm:pt modelId="{6D98449A-15DF-4057-B63A-5FDDC4A26ACE}">
      <dgm:prSet/>
      <dgm:spPr/>
      <dgm:t>
        <a:bodyPr/>
        <a:lstStyle/>
        <a:p>
          <a:r>
            <a:rPr lang="fr-FR"/>
            <a:t> Les fichiers téléchargés sont affichés avec leur nom.</a:t>
          </a:r>
        </a:p>
      </dgm:t>
    </dgm:pt>
    <dgm:pt modelId="{8DCAD479-688E-4A29-84EF-559B2C21678A}" type="parTrans" cxnId="{D2C8B543-6273-41E8-8480-C862AAF71B7F}">
      <dgm:prSet/>
      <dgm:spPr/>
      <dgm:t>
        <a:bodyPr/>
        <a:lstStyle/>
        <a:p>
          <a:endParaRPr lang="fr-FR"/>
        </a:p>
      </dgm:t>
    </dgm:pt>
    <dgm:pt modelId="{5216AB4A-453B-4CF7-B6B3-D3D56C287883}" type="sibTrans" cxnId="{D2C8B543-6273-41E8-8480-C862AAF71B7F}">
      <dgm:prSet/>
      <dgm:spPr/>
      <dgm:t>
        <a:bodyPr/>
        <a:lstStyle/>
        <a:p>
          <a:endParaRPr lang="fr-FR"/>
        </a:p>
      </dgm:t>
    </dgm:pt>
    <dgm:pt modelId="{9EFA7F61-6309-40FA-A99B-9421B8533B7E}">
      <dgm:prSet/>
      <dgm:spPr/>
      <dgm:t>
        <a:bodyPr/>
        <a:lstStyle/>
        <a:p>
          <a:r>
            <a:rPr lang="fr-FR" b="1" dirty="0"/>
            <a:t>Section de réponse</a:t>
          </a:r>
        </a:p>
      </dgm:t>
    </dgm:pt>
    <dgm:pt modelId="{24EDC6AD-3703-4B9F-8958-C686E5434607}" type="parTrans" cxnId="{79698D6E-75FC-4745-98E0-3DFA6FFAF51A}">
      <dgm:prSet/>
      <dgm:spPr/>
      <dgm:t>
        <a:bodyPr/>
        <a:lstStyle/>
        <a:p>
          <a:endParaRPr lang="fr-FR"/>
        </a:p>
      </dgm:t>
    </dgm:pt>
    <dgm:pt modelId="{0B199480-8296-45E9-A632-1FCFEE3D802B}" type="sibTrans" cxnId="{79698D6E-75FC-4745-98E0-3DFA6FFAF51A}">
      <dgm:prSet/>
      <dgm:spPr/>
      <dgm:t>
        <a:bodyPr/>
        <a:lstStyle/>
        <a:p>
          <a:endParaRPr lang="fr-FR"/>
        </a:p>
      </dgm:t>
    </dgm:pt>
    <dgm:pt modelId="{E147B5C9-DB0E-4A2E-916A-B3A5CF648F6A}">
      <dgm:prSet/>
      <dgm:spPr/>
      <dgm:t>
        <a:bodyPr/>
        <a:lstStyle/>
        <a:p>
          <a:r>
            <a:rPr lang="fr-FR"/>
            <a:t> Les questions et les réponses précédentes sont enregistrées et affichées dans l'historique.</a:t>
          </a:r>
        </a:p>
      </dgm:t>
    </dgm:pt>
    <dgm:pt modelId="{EE27354B-A48E-485C-A7B3-7AFC0178EB30}" type="parTrans" cxnId="{BDB792E2-1FCA-4027-9235-644BF938B094}">
      <dgm:prSet/>
      <dgm:spPr/>
      <dgm:t>
        <a:bodyPr/>
        <a:lstStyle/>
        <a:p>
          <a:endParaRPr lang="fr-FR"/>
        </a:p>
      </dgm:t>
    </dgm:pt>
    <dgm:pt modelId="{8F9E55BD-95BB-4525-812D-C4BAF2C74E77}" type="sibTrans" cxnId="{BDB792E2-1FCA-4027-9235-644BF938B094}">
      <dgm:prSet/>
      <dgm:spPr/>
      <dgm:t>
        <a:bodyPr/>
        <a:lstStyle/>
        <a:p>
          <a:endParaRPr lang="fr-FR"/>
        </a:p>
      </dgm:t>
    </dgm:pt>
    <dgm:pt modelId="{1737D16F-0631-4DD0-8955-4C28266A6E75}">
      <dgm:prSet/>
      <dgm:spPr/>
      <dgm:t>
        <a:bodyPr/>
        <a:lstStyle/>
        <a:p>
          <a:r>
            <a:rPr lang="fr-FR"/>
            <a:t>L'utilisateur peut poser une question sur les documents et obtenir une réponse avec le temps de réponse affiché.</a:t>
          </a:r>
        </a:p>
      </dgm:t>
    </dgm:pt>
    <dgm:pt modelId="{11424450-D005-4D12-91F3-B9DEA1A0D6EB}" type="parTrans" cxnId="{829F60A8-0225-4942-BD35-32E9942631AF}">
      <dgm:prSet/>
      <dgm:spPr/>
      <dgm:t>
        <a:bodyPr/>
        <a:lstStyle/>
        <a:p>
          <a:endParaRPr lang="fr-FR"/>
        </a:p>
      </dgm:t>
    </dgm:pt>
    <dgm:pt modelId="{AA6E6882-D405-4366-9F24-72FD27098629}" type="sibTrans" cxnId="{829F60A8-0225-4942-BD35-32E9942631AF}">
      <dgm:prSet/>
      <dgm:spPr/>
      <dgm:t>
        <a:bodyPr/>
        <a:lstStyle/>
        <a:p>
          <a:endParaRPr lang="fr-FR"/>
        </a:p>
      </dgm:t>
    </dgm:pt>
    <dgm:pt modelId="{06366FBA-E609-415D-9DC5-EA7E4129A822}">
      <dgm:prSet/>
      <dgm:spPr/>
      <dgm:t>
        <a:bodyPr/>
        <a:lstStyle/>
        <a:p>
          <a:r>
            <a:rPr lang="fr-FR" dirty="0"/>
            <a:t>Après chaque réponse, l'utilisateur peut voir les extraits de documents similaires qui ont été utilisés pour générer la réponse.</a:t>
          </a:r>
        </a:p>
      </dgm:t>
    </dgm:pt>
    <dgm:pt modelId="{D39CAED3-422E-425A-9A2D-2057D50FB2FE}" type="parTrans" cxnId="{6FD59896-96C9-4325-87F4-E4DCCBFC4F0A}">
      <dgm:prSet/>
      <dgm:spPr/>
      <dgm:t>
        <a:bodyPr/>
        <a:lstStyle/>
        <a:p>
          <a:endParaRPr lang="fr-FR"/>
        </a:p>
      </dgm:t>
    </dgm:pt>
    <dgm:pt modelId="{C1CD623E-0123-4F26-B8E3-8332CB01E6E2}" type="sibTrans" cxnId="{6FD59896-96C9-4325-87F4-E4DCCBFC4F0A}">
      <dgm:prSet/>
      <dgm:spPr/>
      <dgm:t>
        <a:bodyPr/>
        <a:lstStyle/>
        <a:p>
          <a:endParaRPr lang="fr-FR"/>
        </a:p>
      </dgm:t>
    </dgm:pt>
    <dgm:pt modelId="{21DC5841-7E8C-4E49-A2EC-237395B17EEA}" type="pres">
      <dgm:prSet presAssocID="{A4733E41-1573-42D6-8828-7BD0D778E543}" presName="linearFlow" presStyleCnt="0">
        <dgm:presLayoutVars>
          <dgm:dir/>
          <dgm:animLvl val="lvl"/>
          <dgm:resizeHandles val="exact"/>
        </dgm:presLayoutVars>
      </dgm:prSet>
      <dgm:spPr/>
    </dgm:pt>
    <dgm:pt modelId="{E4CCBBDD-AB1A-45C0-BD34-0967AFB5E7A0}" type="pres">
      <dgm:prSet presAssocID="{F21A39CF-9C88-47A7-A99F-744B4CAB3056}" presName="composite" presStyleCnt="0"/>
      <dgm:spPr/>
    </dgm:pt>
    <dgm:pt modelId="{E6B32362-6C22-4388-966A-216CF9CD8B7F}" type="pres">
      <dgm:prSet presAssocID="{F21A39CF-9C88-47A7-A99F-744B4CAB305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74E382A-C557-46B2-B51D-AB61706C0E61}" type="pres">
      <dgm:prSet presAssocID="{F21A39CF-9C88-47A7-A99F-744B4CAB3056}" presName="descendantText" presStyleLbl="alignAcc1" presStyleIdx="0" presStyleCnt="5">
        <dgm:presLayoutVars>
          <dgm:bulletEnabled val="1"/>
        </dgm:presLayoutVars>
      </dgm:prSet>
      <dgm:spPr/>
    </dgm:pt>
    <dgm:pt modelId="{62D14314-7CF5-4B60-9CD6-AC2514BB5E25}" type="pres">
      <dgm:prSet presAssocID="{03A8CFCC-CD6B-4501-85D6-FE3FB6B4320F}" presName="sp" presStyleCnt="0"/>
      <dgm:spPr/>
    </dgm:pt>
    <dgm:pt modelId="{D07EB87E-6809-4A77-93F0-05EAA2077FF0}" type="pres">
      <dgm:prSet presAssocID="{05DF9BAC-BCC7-471B-9A61-F425CAA5472C}" presName="composite" presStyleCnt="0"/>
      <dgm:spPr/>
    </dgm:pt>
    <dgm:pt modelId="{EE4CCB95-37C0-4220-B557-6C72EB1BC97A}" type="pres">
      <dgm:prSet presAssocID="{05DF9BAC-BCC7-471B-9A61-F425CAA5472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EFC5650-F826-492B-BFAC-1A3954C0AE0C}" type="pres">
      <dgm:prSet presAssocID="{05DF9BAC-BCC7-471B-9A61-F425CAA5472C}" presName="descendantText" presStyleLbl="alignAcc1" presStyleIdx="1" presStyleCnt="5">
        <dgm:presLayoutVars>
          <dgm:bulletEnabled val="1"/>
        </dgm:presLayoutVars>
      </dgm:prSet>
      <dgm:spPr/>
    </dgm:pt>
    <dgm:pt modelId="{D4F6F83F-69C8-4B5F-A6BA-99604A4CB861}" type="pres">
      <dgm:prSet presAssocID="{625187A7-B768-4789-AD5D-04AB72D09BFF}" presName="sp" presStyleCnt="0"/>
      <dgm:spPr/>
    </dgm:pt>
    <dgm:pt modelId="{F7E21CF2-BE6F-42F0-844C-59837DB12D1C}" type="pres">
      <dgm:prSet presAssocID="{03E8767C-514D-4C5B-9C7D-BB029358B6BE}" presName="composite" presStyleCnt="0"/>
      <dgm:spPr/>
    </dgm:pt>
    <dgm:pt modelId="{FB37986D-FE27-4E9B-91EB-B305D31993ED}" type="pres">
      <dgm:prSet presAssocID="{03E8767C-514D-4C5B-9C7D-BB029358B6B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5BBCD1C-9FCD-45A0-A70C-AFF2C070C556}" type="pres">
      <dgm:prSet presAssocID="{03E8767C-514D-4C5B-9C7D-BB029358B6BE}" presName="descendantText" presStyleLbl="alignAcc1" presStyleIdx="2" presStyleCnt="5">
        <dgm:presLayoutVars>
          <dgm:bulletEnabled val="1"/>
        </dgm:presLayoutVars>
      </dgm:prSet>
      <dgm:spPr/>
    </dgm:pt>
    <dgm:pt modelId="{6D835D3B-0FA1-4B2F-A86A-9FA244FF9136}" type="pres">
      <dgm:prSet presAssocID="{35A7CB5F-B1F1-4660-8ADD-C439389E32BD}" presName="sp" presStyleCnt="0"/>
      <dgm:spPr/>
    </dgm:pt>
    <dgm:pt modelId="{36C8CC01-C2B2-42E5-A3EC-68F7C2639B42}" type="pres">
      <dgm:prSet presAssocID="{9EFA7F61-6309-40FA-A99B-9421B8533B7E}" presName="composite" presStyleCnt="0"/>
      <dgm:spPr/>
    </dgm:pt>
    <dgm:pt modelId="{07DC803D-FDFC-4AA7-A630-4E8FBBB7089A}" type="pres">
      <dgm:prSet presAssocID="{9EFA7F61-6309-40FA-A99B-9421B8533B7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1FBAA7A-8EC8-4BC4-87F7-36A0D1EAD1A8}" type="pres">
      <dgm:prSet presAssocID="{9EFA7F61-6309-40FA-A99B-9421B8533B7E}" presName="descendantText" presStyleLbl="alignAcc1" presStyleIdx="3" presStyleCnt="5">
        <dgm:presLayoutVars>
          <dgm:bulletEnabled val="1"/>
        </dgm:presLayoutVars>
      </dgm:prSet>
      <dgm:spPr/>
    </dgm:pt>
    <dgm:pt modelId="{8C8D2774-425B-482E-A672-5DD24A7F8A2F}" type="pres">
      <dgm:prSet presAssocID="{0B199480-8296-45E9-A632-1FCFEE3D802B}" presName="sp" presStyleCnt="0"/>
      <dgm:spPr/>
    </dgm:pt>
    <dgm:pt modelId="{84DF41B6-7E23-49D6-A4C8-71E43AF756A6}" type="pres">
      <dgm:prSet presAssocID="{D51DDC6E-E6C1-48E7-AEC2-E4DD919FF5D1}" presName="composite" presStyleCnt="0"/>
      <dgm:spPr/>
    </dgm:pt>
    <dgm:pt modelId="{6FDE9A74-6367-4D7B-973A-5B26AA495DF5}" type="pres">
      <dgm:prSet presAssocID="{D51DDC6E-E6C1-48E7-AEC2-E4DD919FF5D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549E58F-60F7-4841-9FFF-DD91FA5CEF99}" type="pres">
      <dgm:prSet presAssocID="{D51DDC6E-E6C1-48E7-AEC2-E4DD919FF5D1}" presName="descendantText" presStyleLbl="alignAcc1" presStyleIdx="4" presStyleCnt="5" custLinFactNeighborX="91">
        <dgm:presLayoutVars>
          <dgm:bulletEnabled val="1"/>
        </dgm:presLayoutVars>
      </dgm:prSet>
      <dgm:spPr/>
    </dgm:pt>
  </dgm:ptLst>
  <dgm:cxnLst>
    <dgm:cxn modelId="{74371700-F1C2-47B9-A608-8F218D0D0360}" srcId="{A4733E41-1573-42D6-8828-7BD0D778E543}" destId="{03E8767C-514D-4C5B-9C7D-BB029358B6BE}" srcOrd="2" destOrd="0" parTransId="{0220180C-E6FF-40CE-9F2B-E91EEA022EA4}" sibTransId="{35A7CB5F-B1F1-4660-8ADD-C439389E32BD}"/>
    <dgm:cxn modelId="{88C8AA18-9759-455C-B690-528B58E2DD30}" srcId="{A4733E41-1573-42D6-8828-7BD0D778E543}" destId="{D51DDC6E-E6C1-48E7-AEC2-E4DD919FF5D1}" srcOrd="4" destOrd="0" parTransId="{8EF8FD37-2B8C-4BF7-A108-3F7560A99062}" sibTransId="{CF611E21-536D-476C-AE3A-535054AD8FE5}"/>
    <dgm:cxn modelId="{DC042E1F-C916-4123-853B-EDD499B2D033}" srcId="{03E8767C-514D-4C5B-9C7D-BB029358B6BE}" destId="{9C897416-257E-4E5A-9281-510E68220E79}" srcOrd="0" destOrd="0" parTransId="{4620F3E9-B768-41DC-AA4B-519C8F2BE93D}" sibTransId="{5A0B45F7-9CAE-4388-BAB9-A1B6A2BC9036}"/>
    <dgm:cxn modelId="{11C89821-278C-4B73-BD5F-87DF9AD7C5A8}" type="presOf" srcId="{06366FBA-E609-415D-9DC5-EA7E4129A822}" destId="{8549E58F-60F7-4841-9FFF-DD91FA5CEF99}" srcOrd="0" destOrd="1" presId="urn:microsoft.com/office/officeart/2005/8/layout/chevron2"/>
    <dgm:cxn modelId="{E588A122-D8A6-4198-AA6D-8A098B0B2D0C}" type="presOf" srcId="{D51DDC6E-E6C1-48E7-AEC2-E4DD919FF5D1}" destId="{6FDE9A74-6367-4D7B-973A-5B26AA495DF5}" srcOrd="0" destOrd="0" presId="urn:microsoft.com/office/officeart/2005/8/layout/chevron2"/>
    <dgm:cxn modelId="{D003A325-CB10-4744-A029-6B0290E37163}" srcId="{F21A39CF-9C88-47A7-A99F-744B4CAB3056}" destId="{3355B6B0-71AD-463F-9EDA-7125A0918402}" srcOrd="0" destOrd="0" parTransId="{6BAE0838-F16D-49FC-96ED-F47C308785CB}" sibTransId="{EEE135BD-F655-4F6D-8338-67F3471CC375}"/>
    <dgm:cxn modelId="{E6804F29-B437-4B16-83FF-BA46313F1411}" type="presOf" srcId="{3355B6B0-71AD-463F-9EDA-7125A0918402}" destId="{D74E382A-C557-46B2-B51D-AB61706C0E61}" srcOrd="0" destOrd="0" presId="urn:microsoft.com/office/officeart/2005/8/layout/chevron2"/>
    <dgm:cxn modelId="{E8520533-2D7F-4A9C-B2C8-A0A3778CECC1}" type="presOf" srcId="{1737D16F-0631-4DD0-8955-4C28266A6E75}" destId="{81FBAA7A-8EC8-4BC4-87F7-36A0D1EAD1A8}" srcOrd="0" destOrd="0" presId="urn:microsoft.com/office/officeart/2005/8/layout/chevron2"/>
    <dgm:cxn modelId="{1F599635-ED2F-4DE5-8BA6-EA1D706999C6}" type="presOf" srcId="{6D98449A-15DF-4057-B63A-5FDDC4A26ACE}" destId="{FEFC5650-F826-492B-BFAC-1A3954C0AE0C}" srcOrd="0" destOrd="0" presId="urn:microsoft.com/office/officeart/2005/8/layout/chevron2"/>
    <dgm:cxn modelId="{E52DD63A-A62A-4761-B704-883DE1CF6EB1}" type="presOf" srcId="{03E8767C-514D-4C5B-9C7D-BB029358B6BE}" destId="{FB37986D-FE27-4E9B-91EB-B305D31993ED}" srcOrd="0" destOrd="0" presId="urn:microsoft.com/office/officeart/2005/8/layout/chevron2"/>
    <dgm:cxn modelId="{D2C8B543-6273-41E8-8480-C862AAF71B7F}" srcId="{05DF9BAC-BCC7-471B-9A61-F425CAA5472C}" destId="{6D98449A-15DF-4057-B63A-5FDDC4A26ACE}" srcOrd="0" destOrd="0" parTransId="{8DCAD479-688E-4A29-84EF-559B2C21678A}" sibTransId="{5216AB4A-453B-4CF7-B6B3-D3D56C287883}"/>
    <dgm:cxn modelId="{79698D6E-75FC-4745-98E0-3DFA6FFAF51A}" srcId="{A4733E41-1573-42D6-8828-7BD0D778E543}" destId="{9EFA7F61-6309-40FA-A99B-9421B8533B7E}" srcOrd="3" destOrd="0" parTransId="{24EDC6AD-3703-4B9F-8958-C686E5434607}" sibTransId="{0B199480-8296-45E9-A632-1FCFEE3D802B}"/>
    <dgm:cxn modelId="{6E1A958A-3594-4C72-A4C5-593415743D28}" type="presOf" srcId="{05DF9BAC-BCC7-471B-9A61-F425CAA5472C}" destId="{EE4CCB95-37C0-4220-B557-6C72EB1BC97A}" srcOrd="0" destOrd="0" presId="urn:microsoft.com/office/officeart/2005/8/layout/chevron2"/>
    <dgm:cxn modelId="{6FD59896-96C9-4325-87F4-E4DCCBFC4F0A}" srcId="{D51DDC6E-E6C1-48E7-AEC2-E4DD919FF5D1}" destId="{06366FBA-E609-415D-9DC5-EA7E4129A822}" srcOrd="1" destOrd="0" parTransId="{D39CAED3-422E-425A-9A2D-2057D50FB2FE}" sibTransId="{C1CD623E-0123-4F26-B8E3-8332CB01E6E2}"/>
    <dgm:cxn modelId="{26BE269D-4A51-41D5-85D5-CA3A2271360C}" type="presOf" srcId="{A4733E41-1573-42D6-8828-7BD0D778E543}" destId="{21DC5841-7E8C-4E49-A2EC-237395B17EEA}" srcOrd="0" destOrd="0" presId="urn:microsoft.com/office/officeart/2005/8/layout/chevron2"/>
    <dgm:cxn modelId="{2B7072A5-7A8F-43CE-BD4D-05AC46DFE0A7}" srcId="{D51DDC6E-E6C1-48E7-AEC2-E4DD919FF5D1}" destId="{C45A87AB-07CE-46F9-B6D0-BC8C9F8293A2}" srcOrd="0" destOrd="0" parTransId="{14AED193-47BE-4B03-9800-C864CC572A71}" sibTransId="{6176D0E3-9265-4933-A4CD-F0324C06B13F}"/>
    <dgm:cxn modelId="{829F60A8-0225-4942-BD35-32E9942631AF}" srcId="{9EFA7F61-6309-40FA-A99B-9421B8533B7E}" destId="{1737D16F-0631-4DD0-8955-4C28266A6E75}" srcOrd="0" destOrd="0" parTransId="{11424450-D005-4D12-91F3-B9DEA1A0D6EB}" sibTransId="{AA6E6882-D405-4366-9F24-72FD27098629}"/>
    <dgm:cxn modelId="{E5E502AE-DA53-4AF7-87DF-A3E7A63E5D67}" type="presOf" srcId="{F21A39CF-9C88-47A7-A99F-744B4CAB3056}" destId="{E6B32362-6C22-4388-966A-216CF9CD8B7F}" srcOrd="0" destOrd="0" presId="urn:microsoft.com/office/officeart/2005/8/layout/chevron2"/>
    <dgm:cxn modelId="{D342DDB1-9671-4899-9853-4ECB63DA2B95}" type="presOf" srcId="{E147B5C9-DB0E-4A2E-916A-B3A5CF648F6A}" destId="{F5BBCD1C-9FCD-45A0-A70C-AFF2C070C556}" srcOrd="0" destOrd="1" presId="urn:microsoft.com/office/officeart/2005/8/layout/chevron2"/>
    <dgm:cxn modelId="{1D184BCD-33B0-4DF6-836A-3ABD4DE939B9}" type="presOf" srcId="{C45A87AB-07CE-46F9-B6D0-BC8C9F8293A2}" destId="{8549E58F-60F7-4841-9FFF-DD91FA5CEF99}" srcOrd="0" destOrd="0" presId="urn:microsoft.com/office/officeart/2005/8/layout/chevron2"/>
    <dgm:cxn modelId="{CDCB2AD0-6273-431E-8F0C-581A956153E9}" srcId="{A4733E41-1573-42D6-8828-7BD0D778E543}" destId="{05DF9BAC-BCC7-471B-9A61-F425CAA5472C}" srcOrd="1" destOrd="0" parTransId="{CFDB023A-0FD4-4333-953C-908E8475F6AD}" sibTransId="{625187A7-B768-4789-AD5D-04AB72D09BFF}"/>
    <dgm:cxn modelId="{BDB792E2-1FCA-4027-9235-644BF938B094}" srcId="{03E8767C-514D-4C5B-9C7D-BB029358B6BE}" destId="{E147B5C9-DB0E-4A2E-916A-B3A5CF648F6A}" srcOrd="1" destOrd="0" parTransId="{EE27354B-A48E-485C-A7B3-7AFC0178EB30}" sibTransId="{8F9E55BD-95BB-4525-812D-C4BAF2C74E77}"/>
    <dgm:cxn modelId="{2E88E6F4-6599-44DA-9893-24E03F03C367}" srcId="{A4733E41-1573-42D6-8828-7BD0D778E543}" destId="{F21A39CF-9C88-47A7-A99F-744B4CAB3056}" srcOrd="0" destOrd="0" parTransId="{9213A45E-C077-49B0-9AB3-CCAE9646FC21}" sibTransId="{03A8CFCC-CD6B-4501-85D6-FE3FB6B4320F}"/>
    <dgm:cxn modelId="{9764BEFA-DD33-461F-AB1F-03014D761BB8}" type="presOf" srcId="{9C897416-257E-4E5A-9281-510E68220E79}" destId="{F5BBCD1C-9FCD-45A0-A70C-AFF2C070C556}" srcOrd="0" destOrd="0" presId="urn:microsoft.com/office/officeart/2005/8/layout/chevron2"/>
    <dgm:cxn modelId="{430908FE-1561-41A6-A596-077D928C18C8}" type="presOf" srcId="{9EFA7F61-6309-40FA-A99B-9421B8533B7E}" destId="{07DC803D-FDFC-4AA7-A630-4E8FBBB7089A}" srcOrd="0" destOrd="0" presId="urn:microsoft.com/office/officeart/2005/8/layout/chevron2"/>
    <dgm:cxn modelId="{D68FB2F3-95D6-4C1E-A6E9-F855808E3D5C}" type="presParOf" srcId="{21DC5841-7E8C-4E49-A2EC-237395B17EEA}" destId="{E4CCBBDD-AB1A-45C0-BD34-0967AFB5E7A0}" srcOrd="0" destOrd="0" presId="urn:microsoft.com/office/officeart/2005/8/layout/chevron2"/>
    <dgm:cxn modelId="{CCF23D92-4DB5-478A-815B-8FED67BFF275}" type="presParOf" srcId="{E4CCBBDD-AB1A-45C0-BD34-0967AFB5E7A0}" destId="{E6B32362-6C22-4388-966A-216CF9CD8B7F}" srcOrd="0" destOrd="0" presId="urn:microsoft.com/office/officeart/2005/8/layout/chevron2"/>
    <dgm:cxn modelId="{E93BD1A9-D24B-49DC-A8E1-A599380619E9}" type="presParOf" srcId="{E4CCBBDD-AB1A-45C0-BD34-0967AFB5E7A0}" destId="{D74E382A-C557-46B2-B51D-AB61706C0E61}" srcOrd="1" destOrd="0" presId="urn:microsoft.com/office/officeart/2005/8/layout/chevron2"/>
    <dgm:cxn modelId="{D9058A01-2AAE-4767-92D1-1BEDEBCF3D28}" type="presParOf" srcId="{21DC5841-7E8C-4E49-A2EC-237395B17EEA}" destId="{62D14314-7CF5-4B60-9CD6-AC2514BB5E25}" srcOrd="1" destOrd="0" presId="urn:microsoft.com/office/officeart/2005/8/layout/chevron2"/>
    <dgm:cxn modelId="{272F1F6C-3972-4CBC-8CEB-5895A6DC3677}" type="presParOf" srcId="{21DC5841-7E8C-4E49-A2EC-237395B17EEA}" destId="{D07EB87E-6809-4A77-93F0-05EAA2077FF0}" srcOrd="2" destOrd="0" presId="urn:microsoft.com/office/officeart/2005/8/layout/chevron2"/>
    <dgm:cxn modelId="{BC85407A-284D-47CC-A78B-C2329567B48B}" type="presParOf" srcId="{D07EB87E-6809-4A77-93F0-05EAA2077FF0}" destId="{EE4CCB95-37C0-4220-B557-6C72EB1BC97A}" srcOrd="0" destOrd="0" presId="urn:microsoft.com/office/officeart/2005/8/layout/chevron2"/>
    <dgm:cxn modelId="{62933A3C-41EF-4BE4-9287-60B4773D8F86}" type="presParOf" srcId="{D07EB87E-6809-4A77-93F0-05EAA2077FF0}" destId="{FEFC5650-F826-492B-BFAC-1A3954C0AE0C}" srcOrd="1" destOrd="0" presId="urn:microsoft.com/office/officeart/2005/8/layout/chevron2"/>
    <dgm:cxn modelId="{9B216371-7D5F-4468-B3F1-EF79380135D0}" type="presParOf" srcId="{21DC5841-7E8C-4E49-A2EC-237395B17EEA}" destId="{D4F6F83F-69C8-4B5F-A6BA-99604A4CB861}" srcOrd="3" destOrd="0" presId="urn:microsoft.com/office/officeart/2005/8/layout/chevron2"/>
    <dgm:cxn modelId="{A8CA4502-7D7F-43A4-A4A2-32C7D6D33142}" type="presParOf" srcId="{21DC5841-7E8C-4E49-A2EC-237395B17EEA}" destId="{F7E21CF2-BE6F-42F0-844C-59837DB12D1C}" srcOrd="4" destOrd="0" presId="urn:microsoft.com/office/officeart/2005/8/layout/chevron2"/>
    <dgm:cxn modelId="{0076DB76-52BB-4502-A7C3-0E74427E8882}" type="presParOf" srcId="{F7E21CF2-BE6F-42F0-844C-59837DB12D1C}" destId="{FB37986D-FE27-4E9B-91EB-B305D31993ED}" srcOrd="0" destOrd="0" presId="urn:microsoft.com/office/officeart/2005/8/layout/chevron2"/>
    <dgm:cxn modelId="{161AA7FF-A329-4848-8E1C-2ECE8BBF91E3}" type="presParOf" srcId="{F7E21CF2-BE6F-42F0-844C-59837DB12D1C}" destId="{F5BBCD1C-9FCD-45A0-A70C-AFF2C070C556}" srcOrd="1" destOrd="0" presId="urn:microsoft.com/office/officeart/2005/8/layout/chevron2"/>
    <dgm:cxn modelId="{6B09A520-FD30-4552-BCBE-8B0AC7975761}" type="presParOf" srcId="{21DC5841-7E8C-4E49-A2EC-237395B17EEA}" destId="{6D835D3B-0FA1-4B2F-A86A-9FA244FF9136}" srcOrd="5" destOrd="0" presId="urn:microsoft.com/office/officeart/2005/8/layout/chevron2"/>
    <dgm:cxn modelId="{EAACE8A2-768B-4F8D-B831-53D634D1E783}" type="presParOf" srcId="{21DC5841-7E8C-4E49-A2EC-237395B17EEA}" destId="{36C8CC01-C2B2-42E5-A3EC-68F7C2639B42}" srcOrd="6" destOrd="0" presId="urn:microsoft.com/office/officeart/2005/8/layout/chevron2"/>
    <dgm:cxn modelId="{B9F3FD40-6A7B-444A-B811-6C554B75EDA8}" type="presParOf" srcId="{36C8CC01-C2B2-42E5-A3EC-68F7C2639B42}" destId="{07DC803D-FDFC-4AA7-A630-4E8FBBB7089A}" srcOrd="0" destOrd="0" presId="urn:microsoft.com/office/officeart/2005/8/layout/chevron2"/>
    <dgm:cxn modelId="{85EEF5D0-9B4B-49C9-8434-45B0D49B6368}" type="presParOf" srcId="{36C8CC01-C2B2-42E5-A3EC-68F7C2639B42}" destId="{81FBAA7A-8EC8-4BC4-87F7-36A0D1EAD1A8}" srcOrd="1" destOrd="0" presId="urn:microsoft.com/office/officeart/2005/8/layout/chevron2"/>
    <dgm:cxn modelId="{13B02DE3-2466-4D16-B4E4-6E77B7D54B85}" type="presParOf" srcId="{21DC5841-7E8C-4E49-A2EC-237395B17EEA}" destId="{8C8D2774-425B-482E-A672-5DD24A7F8A2F}" srcOrd="7" destOrd="0" presId="urn:microsoft.com/office/officeart/2005/8/layout/chevron2"/>
    <dgm:cxn modelId="{2C8E49D9-7DDD-4745-9AF6-0CD8FF12CD68}" type="presParOf" srcId="{21DC5841-7E8C-4E49-A2EC-237395B17EEA}" destId="{84DF41B6-7E23-49D6-A4C8-71E43AF756A6}" srcOrd="8" destOrd="0" presId="urn:microsoft.com/office/officeart/2005/8/layout/chevron2"/>
    <dgm:cxn modelId="{80286FC6-F6BC-4FD5-AD1F-F9B9A2D8A7B0}" type="presParOf" srcId="{84DF41B6-7E23-49D6-A4C8-71E43AF756A6}" destId="{6FDE9A74-6367-4D7B-973A-5B26AA495DF5}" srcOrd="0" destOrd="0" presId="urn:microsoft.com/office/officeart/2005/8/layout/chevron2"/>
    <dgm:cxn modelId="{9D6D74FD-6A80-4E7D-B564-8199FC2BD76B}" type="presParOf" srcId="{84DF41B6-7E23-49D6-A4C8-71E43AF756A6}" destId="{8549E58F-60F7-4841-9FFF-DD91FA5CEF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957AB3-E527-4C0A-B9C8-935845860986}" type="doc">
      <dgm:prSet loTypeId="urn:microsoft.com/office/officeart/2018/5/layout/IconCircleLabelList#4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F8E012C-44D6-4F05-B09D-FB559D38F5E0}">
      <dgm:prSet/>
      <dgm:spPr/>
      <dgm:t>
        <a:bodyPr rtlCol="0"/>
        <a:lstStyle/>
        <a:p>
          <a:pPr rtl="0">
            <a:defRPr cap="all"/>
          </a:pPr>
          <a:r>
            <a:rPr lang="fr-FR" noProof="0" dirty="0"/>
            <a:t>Aspirations</a:t>
          </a:r>
        </a:p>
      </dgm:t>
    </dgm:pt>
    <dgm:pt modelId="{A5104B75-F6E2-46E7-B54C-1B43E31F84BF}" type="parTrans" cxnId="{8CA73CC5-7BFD-4EDE-9E5D-DE32FFF43108}">
      <dgm:prSet/>
      <dgm:spPr/>
      <dgm:t>
        <a:bodyPr rtlCol="0"/>
        <a:lstStyle/>
        <a:p>
          <a:pPr rtl="0"/>
          <a:endParaRPr lang="fr-FR" noProof="0" dirty="0"/>
        </a:p>
      </dgm:t>
    </dgm:pt>
    <dgm:pt modelId="{3DE9DCA1-EAC5-40C6-B0DF-ED57504F7BED}" type="sibTrans" cxnId="{8CA73CC5-7BFD-4EDE-9E5D-DE32FFF43108}">
      <dgm:prSet/>
      <dgm:spPr/>
      <dgm:t>
        <a:bodyPr rtlCol="0"/>
        <a:lstStyle/>
        <a:p>
          <a:pPr rtl="0"/>
          <a:endParaRPr lang="fr-FR" noProof="0" dirty="0"/>
        </a:p>
      </dgm:t>
    </dgm:pt>
    <dgm:pt modelId="{95E94D96-3B98-4D7E-9ACF-944C5F3A9AF1}">
      <dgm:prSet/>
      <dgm:spPr/>
      <dgm:t>
        <a:bodyPr rtlCol="0"/>
        <a:lstStyle/>
        <a:p>
          <a:pPr rtl="0">
            <a:defRPr cap="all"/>
          </a:pPr>
          <a:r>
            <a:rPr lang="fr-FR" noProof="0" dirty="0"/>
            <a:t>Nouvelles initiatives</a:t>
          </a:r>
        </a:p>
      </dgm:t>
    </dgm:pt>
    <dgm:pt modelId="{82A8CF87-DF7C-45EF-9E17-C0F1343FE4A4}" type="parTrans" cxnId="{17EDC935-B24C-4444-AE70-343CABF6DFCD}">
      <dgm:prSet/>
      <dgm:spPr/>
      <dgm:t>
        <a:bodyPr rtlCol="0"/>
        <a:lstStyle/>
        <a:p>
          <a:pPr rtl="0"/>
          <a:endParaRPr lang="fr-FR" noProof="0" dirty="0"/>
        </a:p>
      </dgm:t>
    </dgm:pt>
    <dgm:pt modelId="{7265437F-B2E3-4FAB-AB37-2BE9A4541F53}" type="sibTrans" cxnId="{17EDC935-B24C-4444-AE70-343CABF6DFCD}">
      <dgm:prSet/>
      <dgm:spPr/>
      <dgm:t>
        <a:bodyPr rtlCol="0"/>
        <a:lstStyle/>
        <a:p>
          <a:pPr rtl="0"/>
          <a:endParaRPr lang="fr-FR" noProof="0" dirty="0"/>
        </a:p>
      </dgm:t>
    </dgm:pt>
    <dgm:pt modelId="{D0F45E65-F60A-43BB-9B92-6A29DF093BD9}">
      <dgm:prSet/>
      <dgm:spPr/>
      <dgm:t>
        <a:bodyPr rtlCol="0"/>
        <a:lstStyle/>
        <a:p>
          <a:pPr rtl="0">
            <a:defRPr cap="all"/>
          </a:pPr>
          <a:r>
            <a:rPr lang="fr-FR" noProof="0" dirty="0"/>
            <a:t>Indicateurs clés</a:t>
          </a:r>
        </a:p>
      </dgm:t>
    </dgm:pt>
    <dgm:pt modelId="{2C8984B1-7506-4D58-8841-3AB6DA29EFF3}" type="parTrans" cxnId="{CE7C5130-D562-485F-8BA5-1FDD289016D7}">
      <dgm:prSet/>
      <dgm:spPr/>
      <dgm:t>
        <a:bodyPr rtlCol="0"/>
        <a:lstStyle/>
        <a:p>
          <a:pPr rtl="0"/>
          <a:endParaRPr lang="fr-FR" noProof="0" dirty="0"/>
        </a:p>
      </dgm:t>
    </dgm:pt>
    <dgm:pt modelId="{43038A27-424D-4614-ADD4-56AC3D60F2CE}" type="sibTrans" cxnId="{CE7C5130-D562-485F-8BA5-1FDD289016D7}">
      <dgm:prSet/>
      <dgm:spPr/>
      <dgm:t>
        <a:bodyPr rtlCol="0"/>
        <a:lstStyle/>
        <a:p>
          <a:pPr rtl="0"/>
          <a:endParaRPr lang="fr-FR" noProof="0" dirty="0"/>
        </a:p>
      </dgm:t>
    </dgm:pt>
    <dgm:pt modelId="{8EBFE719-C91A-436F-804C-4F5D6A2793F2}" type="pres">
      <dgm:prSet presAssocID="{05957AB3-E527-4C0A-B9C8-935845860986}" presName="root" presStyleCnt="0">
        <dgm:presLayoutVars>
          <dgm:dir/>
          <dgm:resizeHandles val="exact"/>
        </dgm:presLayoutVars>
      </dgm:prSet>
      <dgm:spPr/>
    </dgm:pt>
    <dgm:pt modelId="{2882F5EA-F271-41FA-B21F-FE3076482808}" type="pres">
      <dgm:prSet presAssocID="{4F8E012C-44D6-4F05-B09D-FB559D38F5E0}" presName="compNode" presStyleCnt="0"/>
      <dgm:spPr/>
    </dgm:pt>
    <dgm:pt modelId="{03FCCF9F-496F-4A91-9928-06906EDB772C}" type="pres">
      <dgm:prSet presAssocID="{4F8E012C-44D6-4F05-B09D-FB559D38F5E0}" presName="iconBgRect" presStyleLbl="bgShp" presStyleIdx="0" presStyleCnt="3"/>
      <dgm:spPr/>
    </dgm:pt>
    <dgm:pt modelId="{AE2ED098-F5FE-4A1B-9E20-DFC0D0A65C32}" type="pres">
      <dgm:prSet presAssocID="{4F8E012C-44D6-4F05-B09D-FB559D38F5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Outline"/>
        </a:ext>
      </dgm:extLst>
    </dgm:pt>
    <dgm:pt modelId="{1C96A689-6487-4DE8-9CD8-35F1624545B3}" type="pres">
      <dgm:prSet presAssocID="{4F8E012C-44D6-4F05-B09D-FB559D38F5E0}" presName="spaceRect" presStyleCnt="0"/>
      <dgm:spPr/>
    </dgm:pt>
    <dgm:pt modelId="{FFFA9F55-1AF0-42BC-8EA6-1B678D5F2076}" type="pres">
      <dgm:prSet presAssocID="{4F8E012C-44D6-4F05-B09D-FB559D38F5E0}" presName="textRect" presStyleLbl="revTx" presStyleIdx="0" presStyleCnt="3">
        <dgm:presLayoutVars>
          <dgm:chMax val="1"/>
          <dgm:chPref val="1"/>
        </dgm:presLayoutVars>
      </dgm:prSet>
      <dgm:spPr/>
    </dgm:pt>
    <dgm:pt modelId="{10E06326-DA92-4E1E-9DC4-4698BE1B02F3}" type="pres">
      <dgm:prSet presAssocID="{3DE9DCA1-EAC5-40C6-B0DF-ED57504F7BED}" presName="sibTrans" presStyleCnt="0"/>
      <dgm:spPr/>
    </dgm:pt>
    <dgm:pt modelId="{2285134B-2C5F-438A-AFC0-980D213456EC}" type="pres">
      <dgm:prSet presAssocID="{95E94D96-3B98-4D7E-9ACF-944C5F3A9AF1}" presName="compNode" presStyleCnt="0"/>
      <dgm:spPr/>
    </dgm:pt>
    <dgm:pt modelId="{C99B2ADA-595B-48AD-A247-3E9820063DCC}" type="pres">
      <dgm:prSet presAssocID="{95E94D96-3B98-4D7E-9ACF-944C5F3A9AF1}" presName="iconBgRect" presStyleLbl="bgShp" presStyleIdx="1" presStyleCnt="3"/>
      <dgm:spPr/>
    </dgm:pt>
    <dgm:pt modelId="{65494E7B-96C1-48B4-B650-9233C05BA3F4}" type="pres">
      <dgm:prSet presAssocID="{95E94D96-3B98-4D7E-9ACF-944C5F3A9AF1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8EF5CA39-9719-4252-A4EA-816F75FD33E4}" type="pres">
      <dgm:prSet presAssocID="{95E94D96-3B98-4D7E-9ACF-944C5F3A9AF1}" presName="spaceRect" presStyleCnt="0"/>
      <dgm:spPr/>
    </dgm:pt>
    <dgm:pt modelId="{C0B977E9-2E4A-4334-9684-AF022B9B409C}" type="pres">
      <dgm:prSet presAssocID="{95E94D96-3B98-4D7E-9ACF-944C5F3A9AF1}" presName="textRect" presStyleLbl="revTx" presStyleIdx="1" presStyleCnt="3">
        <dgm:presLayoutVars>
          <dgm:chMax val="1"/>
          <dgm:chPref val="1"/>
        </dgm:presLayoutVars>
      </dgm:prSet>
      <dgm:spPr/>
    </dgm:pt>
    <dgm:pt modelId="{16EB600F-BC01-41AF-A93A-03A30ECC96B5}" type="pres">
      <dgm:prSet presAssocID="{7265437F-B2E3-4FAB-AB37-2BE9A4541F53}" presName="sibTrans" presStyleCnt="0"/>
      <dgm:spPr/>
    </dgm:pt>
    <dgm:pt modelId="{618DEA4F-65CC-4803-AFBC-381A67C6F15B}" type="pres">
      <dgm:prSet presAssocID="{D0F45E65-F60A-43BB-9B92-6A29DF093BD9}" presName="compNode" presStyleCnt="0"/>
      <dgm:spPr/>
    </dgm:pt>
    <dgm:pt modelId="{62D8ACCD-9BFE-4669-9256-5B431AFDB26B}" type="pres">
      <dgm:prSet presAssocID="{D0F45E65-F60A-43BB-9B92-6A29DF093BD9}" presName="iconBgRect" presStyleLbl="bgShp" presStyleIdx="2" presStyleCnt="3"/>
      <dgm:spPr/>
    </dgm:pt>
    <dgm:pt modelId="{53A3AA3A-B895-49D9-93A1-ABD47A7C1F5E}" type="pres">
      <dgm:prSet presAssocID="{D0F45E65-F60A-43BB-9B92-6A29DF093B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E9783DEF-4572-4E8F-8561-0705EEED6EF6}" type="pres">
      <dgm:prSet presAssocID="{D0F45E65-F60A-43BB-9B92-6A29DF093BD9}" presName="spaceRect" presStyleCnt="0"/>
      <dgm:spPr/>
    </dgm:pt>
    <dgm:pt modelId="{A838AFCF-2D05-4D03-B9A1-295B281E4775}" type="pres">
      <dgm:prSet presAssocID="{D0F45E65-F60A-43BB-9B92-6A29DF093B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C5130-D562-485F-8BA5-1FDD289016D7}" srcId="{05957AB3-E527-4C0A-B9C8-935845860986}" destId="{D0F45E65-F60A-43BB-9B92-6A29DF093BD9}" srcOrd="2" destOrd="0" parTransId="{2C8984B1-7506-4D58-8841-3AB6DA29EFF3}" sibTransId="{43038A27-424D-4614-ADD4-56AC3D60F2CE}"/>
    <dgm:cxn modelId="{17EDC935-B24C-4444-AE70-343CABF6DFCD}" srcId="{05957AB3-E527-4C0A-B9C8-935845860986}" destId="{95E94D96-3B98-4D7E-9ACF-944C5F3A9AF1}" srcOrd="1" destOrd="0" parTransId="{82A8CF87-DF7C-45EF-9E17-C0F1343FE4A4}" sibTransId="{7265437F-B2E3-4FAB-AB37-2BE9A4541F53}"/>
    <dgm:cxn modelId="{00B97850-BFA0-4267-80A3-B66E4D811FAD}" type="presOf" srcId="{D0F45E65-F60A-43BB-9B92-6A29DF093BD9}" destId="{A838AFCF-2D05-4D03-B9A1-295B281E4775}" srcOrd="0" destOrd="0" presId="urn:microsoft.com/office/officeart/2018/5/layout/IconCircleLabelList#4"/>
    <dgm:cxn modelId="{C4761853-D494-4333-9965-69412B3CECB6}" type="presOf" srcId="{95E94D96-3B98-4D7E-9ACF-944C5F3A9AF1}" destId="{C0B977E9-2E4A-4334-9684-AF022B9B409C}" srcOrd="0" destOrd="0" presId="urn:microsoft.com/office/officeart/2018/5/layout/IconCircleLabelList#4"/>
    <dgm:cxn modelId="{7017BB87-1D78-4F5D-BD53-D793842A4EA4}" type="presOf" srcId="{4F8E012C-44D6-4F05-B09D-FB559D38F5E0}" destId="{FFFA9F55-1AF0-42BC-8EA6-1B678D5F2076}" srcOrd="0" destOrd="0" presId="urn:microsoft.com/office/officeart/2018/5/layout/IconCircleLabelList#4"/>
    <dgm:cxn modelId="{8CA73CC5-7BFD-4EDE-9E5D-DE32FFF43108}" srcId="{05957AB3-E527-4C0A-B9C8-935845860986}" destId="{4F8E012C-44D6-4F05-B09D-FB559D38F5E0}" srcOrd="0" destOrd="0" parTransId="{A5104B75-F6E2-46E7-B54C-1B43E31F84BF}" sibTransId="{3DE9DCA1-EAC5-40C6-B0DF-ED57504F7BED}"/>
    <dgm:cxn modelId="{C32D84CE-9537-434B-9C17-828CFF48CCC4}" type="presOf" srcId="{05957AB3-E527-4C0A-B9C8-935845860986}" destId="{8EBFE719-C91A-436F-804C-4F5D6A2793F2}" srcOrd="0" destOrd="0" presId="urn:microsoft.com/office/officeart/2018/5/layout/IconCircleLabelList#4"/>
    <dgm:cxn modelId="{28D8A466-DC96-40ED-A8EF-111B85A4DF35}" type="presParOf" srcId="{8EBFE719-C91A-436F-804C-4F5D6A2793F2}" destId="{2882F5EA-F271-41FA-B21F-FE3076482808}" srcOrd="0" destOrd="0" presId="urn:microsoft.com/office/officeart/2018/5/layout/IconCircleLabelList#4"/>
    <dgm:cxn modelId="{A3F30082-49B5-4A83-8060-46CAC8C9B0C7}" type="presParOf" srcId="{2882F5EA-F271-41FA-B21F-FE3076482808}" destId="{03FCCF9F-496F-4A91-9928-06906EDB772C}" srcOrd="0" destOrd="0" presId="urn:microsoft.com/office/officeart/2018/5/layout/IconCircleLabelList#4"/>
    <dgm:cxn modelId="{4F75B1CC-BC0B-48EA-9D79-2105D71DD134}" type="presParOf" srcId="{2882F5EA-F271-41FA-B21F-FE3076482808}" destId="{AE2ED098-F5FE-4A1B-9E20-DFC0D0A65C32}" srcOrd="1" destOrd="0" presId="urn:microsoft.com/office/officeart/2018/5/layout/IconCircleLabelList#4"/>
    <dgm:cxn modelId="{3CDD4CB6-2CB7-496D-981E-64D5336A4E9C}" type="presParOf" srcId="{2882F5EA-F271-41FA-B21F-FE3076482808}" destId="{1C96A689-6487-4DE8-9CD8-35F1624545B3}" srcOrd="2" destOrd="0" presId="urn:microsoft.com/office/officeart/2018/5/layout/IconCircleLabelList#4"/>
    <dgm:cxn modelId="{F8524F33-60DC-4265-937F-262E130A7AEB}" type="presParOf" srcId="{2882F5EA-F271-41FA-B21F-FE3076482808}" destId="{FFFA9F55-1AF0-42BC-8EA6-1B678D5F2076}" srcOrd="3" destOrd="0" presId="urn:microsoft.com/office/officeart/2018/5/layout/IconCircleLabelList#4"/>
    <dgm:cxn modelId="{7D916CC9-EA37-4F84-9AF6-017777DCD2AE}" type="presParOf" srcId="{8EBFE719-C91A-436F-804C-4F5D6A2793F2}" destId="{10E06326-DA92-4E1E-9DC4-4698BE1B02F3}" srcOrd="1" destOrd="0" presId="urn:microsoft.com/office/officeart/2018/5/layout/IconCircleLabelList#4"/>
    <dgm:cxn modelId="{5AA350F5-0620-42A4-B5EE-38986FA8791F}" type="presParOf" srcId="{8EBFE719-C91A-436F-804C-4F5D6A2793F2}" destId="{2285134B-2C5F-438A-AFC0-980D213456EC}" srcOrd="2" destOrd="0" presId="urn:microsoft.com/office/officeart/2018/5/layout/IconCircleLabelList#4"/>
    <dgm:cxn modelId="{B9C9E23D-AE6A-4036-982A-7A5567753789}" type="presParOf" srcId="{2285134B-2C5F-438A-AFC0-980D213456EC}" destId="{C99B2ADA-595B-48AD-A247-3E9820063DCC}" srcOrd="0" destOrd="0" presId="urn:microsoft.com/office/officeart/2018/5/layout/IconCircleLabelList#4"/>
    <dgm:cxn modelId="{7DFC409C-2D46-485E-91CF-36AA2929CBC9}" type="presParOf" srcId="{2285134B-2C5F-438A-AFC0-980D213456EC}" destId="{65494E7B-96C1-48B4-B650-9233C05BA3F4}" srcOrd="1" destOrd="0" presId="urn:microsoft.com/office/officeart/2018/5/layout/IconCircleLabelList#4"/>
    <dgm:cxn modelId="{68465B83-EB66-457D-A418-51D04F5BA6B4}" type="presParOf" srcId="{2285134B-2C5F-438A-AFC0-980D213456EC}" destId="{8EF5CA39-9719-4252-A4EA-816F75FD33E4}" srcOrd="2" destOrd="0" presId="urn:microsoft.com/office/officeart/2018/5/layout/IconCircleLabelList#4"/>
    <dgm:cxn modelId="{EF1996FE-C974-4C4F-AE13-A326AF5A0722}" type="presParOf" srcId="{2285134B-2C5F-438A-AFC0-980D213456EC}" destId="{C0B977E9-2E4A-4334-9684-AF022B9B409C}" srcOrd="3" destOrd="0" presId="urn:microsoft.com/office/officeart/2018/5/layout/IconCircleLabelList#4"/>
    <dgm:cxn modelId="{5B8E9537-A252-420E-B021-878EF6FCFE7F}" type="presParOf" srcId="{8EBFE719-C91A-436F-804C-4F5D6A2793F2}" destId="{16EB600F-BC01-41AF-A93A-03A30ECC96B5}" srcOrd="3" destOrd="0" presId="urn:microsoft.com/office/officeart/2018/5/layout/IconCircleLabelList#4"/>
    <dgm:cxn modelId="{AAB6C982-C458-409D-A6B3-9D982F33FA45}" type="presParOf" srcId="{8EBFE719-C91A-436F-804C-4F5D6A2793F2}" destId="{618DEA4F-65CC-4803-AFBC-381A67C6F15B}" srcOrd="4" destOrd="0" presId="urn:microsoft.com/office/officeart/2018/5/layout/IconCircleLabelList#4"/>
    <dgm:cxn modelId="{50B930B6-A8B4-4133-818A-6FD309931502}" type="presParOf" srcId="{618DEA4F-65CC-4803-AFBC-381A67C6F15B}" destId="{62D8ACCD-9BFE-4669-9256-5B431AFDB26B}" srcOrd="0" destOrd="0" presId="urn:microsoft.com/office/officeart/2018/5/layout/IconCircleLabelList#4"/>
    <dgm:cxn modelId="{9731F2F0-9B3C-47C6-B3AD-B2D2CB7BF105}" type="presParOf" srcId="{618DEA4F-65CC-4803-AFBC-381A67C6F15B}" destId="{53A3AA3A-B895-49D9-93A1-ABD47A7C1F5E}" srcOrd="1" destOrd="0" presId="urn:microsoft.com/office/officeart/2018/5/layout/IconCircleLabelList#4"/>
    <dgm:cxn modelId="{1056EB01-9394-4F59-9D90-2442FC3C4C57}" type="presParOf" srcId="{618DEA4F-65CC-4803-AFBC-381A67C6F15B}" destId="{E9783DEF-4572-4E8F-8561-0705EEED6EF6}" srcOrd="2" destOrd="0" presId="urn:microsoft.com/office/officeart/2018/5/layout/IconCircleLabelList#4"/>
    <dgm:cxn modelId="{0EECCA5D-FC40-4B53-ABB1-1B2CCA1F36AA}" type="presParOf" srcId="{618DEA4F-65CC-4803-AFBC-381A67C6F15B}" destId="{A838AFCF-2D05-4D03-B9A1-295B281E4775}" srcOrd="3" destOrd="0" presId="urn:microsoft.com/office/officeart/2018/5/layout/IconCircleLabelLis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F302EF-0412-40C3-9D3D-280C2CE2E80D}" type="doc">
      <dgm:prSet loTypeId="urn:microsoft.com/office/officeart/2018/5/layout/IconCircleLabelList#5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960953C8-342A-4985-9AF7-5B9B91E1DE0A}">
      <dgm:prSet/>
      <dgm:spPr/>
      <dgm:t>
        <a:bodyPr rtlCol="0"/>
        <a:lstStyle/>
        <a:p>
          <a:pPr rtl="0">
            <a:defRPr cap="all"/>
          </a:pPr>
          <a:r>
            <a:rPr lang="fr-FR" noProof="0" dirty="0"/>
            <a:t>Équipe des cadres</a:t>
          </a:r>
        </a:p>
      </dgm:t>
    </dgm:pt>
    <dgm:pt modelId="{52FACAE2-C6EB-4D23-B104-50BC724974FB}" type="parTrans" cxnId="{4695EA0E-D0B0-4BBF-852A-1DE2B1D6BA8D}">
      <dgm:prSet/>
      <dgm:spPr/>
      <dgm:t>
        <a:bodyPr rtlCol="0"/>
        <a:lstStyle/>
        <a:p>
          <a:pPr rtl="0"/>
          <a:endParaRPr lang="fr-FR" noProof="0" dirty="0"/>
        </a:p>
      </dgm:t>
    </dgm:pt>
    <dgm:pt modelId="{FCC113C1-B5E3-4B29-8035-77FD7A46F9DC}" type="sibTrans" cxnId="{4695EA0E-D0B0-4BBF-852A-1DE2B1D6BA8D}">
      <dgm:prSet/>
      <dgm:spPr/>
      <dgm:t>
        <a:bodyPr rtlCol="0"/>
        <a:lstStyle/>
        <a:p>
          <a:pPr rtl="0"/>
          <a:endParaRPr lang="fr-FR" noProof="0" dirty="0"/>
        </a:p>
      </dgm:t>
    </dgm:pt>
    <dgm:pt modelId="{35D39187-E3B5-4796-95CE-E20FD33F9088}">
      <dgm:prSet/>
      <dgm:spPr/>
      <dgm:t>
        <a:bodyPr rtlCol="0"/>
        <a:lstStyle/>
        <a:p>
          <a:pPr rtl="0">
            <a:defRPr cap="all"/>
          </a:pPr>
          <a:r>
            <a:rPr lang="fr-FR" noProof="0" dirty="0"/>
            <a:t>Nouveaux employés</a:t>
          </a:r>
        </a:p>
      </dgm:t>
    </dgm:pt>
    <dgm:pt modelId="{9EE62BB1-71AE-49E3-B474-50C210274425}" type="parTrans" cxnId="{4E2CF89F-B657-432A-8E7F-5117B8BBAAC7}">
      <dgm:prSet/>
      <dgm:spPr/>
      <dgm:t>
        <a:bodyPr rtlCol="0"/>
        <a:lstStyle/>
        <a:p>
          <a:pPr rtl="0"/>
          <a:endParaRPr lang="fr-FR" noProof="0" dirty="0"/>
        </a:p>
      </dgm:t>
    </dgm:pt>
    <dgm:pt modelId="{BE3235C6-BBFF-4118-846E-4FEBDE079D0A}" type="sibTrans" cxnId="{4E2CF89F-B657-432A-8E7F-5117B8BBAAC7}">
      <dgm:prSet/>
      <dgm:spPr/>
      <dgm:t>
        <a:bodyPr rtlCol="0"/>
        <a:lstStyle/>
        <a:p>
          <a:pPr rtl="0"/>
          <a:endParaRPr lang="fr-FR" noProof="0" dirty="0"/>
        </a:p>
      </dgm:t>
    </dgm:pt>
    <dgm:pt modelId="{C68FC3CE-0C3B-4BCF-BC7D-840964940C53}">
      <dgm:prSet/>
      <dgm:spPr/>
      <dgm:t>
        <a:bodyPr rtlCol="0"/>
        <a:lstStyle/>
        <a:p>
          <a:pPr rtl="0">
            <a:defRPr cap="all"/>
          </a:pPr>
          <a:r>
            <a:rPr lang="fr-FR" noProof="0" dirty="0"/>
            <a:t>Anniversaires</a:t>
          </a:r>
        </a:p>
      </dgm:t>
    </dgm:pt>
    <dgm:pt modelId="{0FE9301B-CD4B-42F4-A2A0-ABCDEDBB232D}" type="parTrans" cxnId="{B6054DF8-E693-4B89-90BA-632B5AAD0747}">
      <dgm:prSet/>
      <dgm:spPr/>
      <dgm:t>
        <a:bodyPr rtlCol="0"/>
        <a:lstStyle/>
        <a:p>
          <a:pPr rtl="0"/>
          <a:endParaRPr lang="fr-FR" noProof="0" dirty="0"/>
        </a:p>
      </dgm:t>
    </dgm:pt>
    <dgm:pt modelId="{7E0B8761-3DA7-4578-B5ED-12FC2D4B8BBA}" type="sibTrans" cxnId="{B6054DF8-E693-4B89-90BA-632B5AAD0747}">
      <dgm:prSet/>
      <dgm:spPr/>
      <dgm:t>
        <a:bodyPr rtlCol="0"/>
        <a:lstStyle/>
        <a:p>
          <a:pPr rtl="0"/>
          <a:endParaRPr lang="fr-FR" noProof="0" dirty="0"/>
        </a:p>
      </dgm:t>
    </dgm:pt>
    <dgm:pt modelId="{8B45BC14-7A22-41FC-826F-56C11C7FF868}" type="pres">
      <dgm:prSet presAssocID="{97F302EF-0412-40C3-9D3D-280C2CE2E80D}" presName="root" presStyleCnt="0">
        <dgm:presLayoutVars>
          <dgm:dir/>
          <dgm:resizeHandles val="exact"/>
        </dgm:presLayoutVars>
      </dgm:prSet>
      <dgm:spPr/>
    </dgm:pt>
    <dgm:pt modelId="{B137A5E7-7E67-4CEC-A53B-7514D1EFCA9D}" type="pres">
      <dgm:prSet presAssocID="{960953C8-342A-4985-9AF7-5B9B91E1DE0A}" presName="compNode" presStyleCnt="0"/>
      <dgm:spPr/>
    </dgm:pt>
    <dgm:pt modelId="{08346DB4-E28D-4475-9627-3198174DAAAE}" type="pres">
      <dgm:prSet presAssocID="{960953C8-342A-4985-9AF7-5B9B91E1DE0A}" presName="iconBgRect" presStyleLbl="bgShp" presStyleIdx="0" presStyleCnt="3"/>
      <dgm:spPr/>
    </dgm:pt>
    <dgm:pt modelId="{009C0011-AB42-453D-AA2A-40AC5C1114B5}" type="pres">
      <dgm:prSet presAssocID="{960953C8-342A-4985-9AF7-5B9B91E1D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ECE7E6-A4FE-418B-B790-89E979EC0D88}" type="pres">
      <dgm:prSet presAssocID="{960953C8-342A-4985-9AF7-5B9B91E1DE0A}" presName="spaceRect" presStyleCnt="0"/>
      <dgm:spPr/>
    </dgm:pt>
    <dgm:pt modelId="{320F79D9-25C2-4EBC-B332-D360FAD7E676}" type="pres">
      <dgm:prSet presAssocID="{960953C8-342A-4985-9AF7-5B9B91E1DE0A}" presName="textRect" presStyleLbl="revTx" presStyleIdx="0" presStyleCnt="3">
        <dgm:presLayoutVars>
          <dgm:chMax val="1"/>
          <dgm:chPref val="1"/>
        </dgm:presLayoutVars>
      </dgm:prSet>
      <dgm:spPr/>
    </dgm:pt>
    <dgm:pt modelId="{9495219E-3030-4AFE-98D5-2F6607EB1C04}" type="pres">
      <dgm:prSet presAssocID="{FCC113C1-B5E3-4B29-8035-77FD7A46F9DC}" presName="sibTrans" presStyleCnt="0"/>
      <dgm:spPr/>
    </dgm:pt>
    <dgm:pt modelId="{961F3570-BA38-4CA9-BCFA-F2FE67959C29}" type="pres">
      <dgm:prSet presAssocID="{35D39187-E3B5-4796-95CE-E20FD33F9088}" presName="compNode" presStyleCnt="0"/>
      <dgm:spPr/>
    </dgm:pt>
    <dgm:pt modelId="{332CC82E-2732-4332-B222-5AA11519F4B1}" type="pres">
      <dgm:prSet presAssocID="{35D39187-E3B5-4796-95CE-E20FD33F9088}" presName="iconBgRect" presStyleLbl="bgShp" presStyleIdx="1" presStyleCnt="3"/>
      <dgm:spPr/>
    </dgm:pt>
    <dgm:pt modelId="{B22573F0-287C-4583-947C-4DBEB52897BF}" type="pres">
      <dgm:prSet presAssocID="{35D39187-E3B5-4796-95CE-E20FD33F90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60073B-A35E-4A46-838B-F47A1998DA43}" type="pres">
      <dgm:prSet presAssocID="{35D39187-E3B5-4796-95CE-E20FD33F9088}" presName="spaceRect" presStyleCnt="0"/>
      <dgm:spPr/>
    </dgm:pt>
    <dgm:pt modelId="{D7B8C479-B90A-4B6B-B59B-44B1AB6A29A9}" type="pres">
      <dgm:prSet presAssocID="{35D39187-E3B5-4796-95CE-E20FD33F9088}" presName="textRect" presStyleLbl="revTx" presStyleIdx="1" presStyleCnt="3">
        <dgm:presLayoutVars>
          <dgm:chMax val="1"/>
          <dgm:chPref val="1"/>
        </dgm:presLayoutVars>
      </dgm:prSet>
      <dgm:spPr/>
    </dgm:pt>
    <dgm:pt modelId="{BCC3A16C-0FE0-4BD8-950F-4797A4C2DB73}" type="pres">
      <dgm:prSet presAssocID="{BE3235C6-BBFF-4118-846E-4FEBDE079D0A}" presName="sibTrans" presStyleCnt="0"/>
      <dgm:spPr/>
    </dgm:pt>
    <dgm:pt modelId="{9AF4CC23-0438-43D7-8F70-CE6F308FE83E}" type="pres">
      <dgm:prSet presAssocID="{C68FC3CE-0C3B-4BCF-BC7D-840964940C53}" presName="compNode" presStyleCnt="0"/>
      <dgm:spPr/>
    </dgm:pt>
    <dgm:pt modelId="{A88BF49D-D9FB-4FF6-B33B-DDA1CB79C3B9}" type="pres">
      <dgm:prSet presAssocID="{C68FC3CE-0C3B-4BCF-BC7D-840964940C53}" presName="iconBgRect" presStyleLbl="bgShp" presStyleIdx="2" presStyleCnt="3"/>
      <dgm:spPr/>
    </dgm:pt>
    <dgm:pt modelId="{AE03B0FB-40BE-497E-B77A-FD94FB894F88}" type="pres">
      <dgm:prSet presAssocID="{C68FC3CE-0C3B-4BCF-BC7D-840964940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5889F313-A86D-49AF-B43B-74E365DE89B0}" type="pres">
      <dgm:prSet presAssocID="{C68FC3CE-0C3B-4BCF-BC7D-840964940C53}" presName="spaceRect" presStyleCnt="0"/>
      <dgm:spPr/>
    </dgm:pt>
    <dgm:pt modelId="{05438E14-2EB9-4DA2-BA3A-46830B6B20E0}" type="pres">
      <dgm:prSet presAssocID="{C68FC3CE-0C3B-4BCF-BC7D-840964940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95EA0E-D0B0-4BBF-852A-1DE2B1D6BA8D}" srcId="{97F302EF-0412-40C3-9D3D-280C2CE2E80D}" destId="{960953C8-342A-4985-9AF7-5B9B91E1DE0A}" srcOrd="0" destOrd="0" parTransId="{52FACAE2-C6EB-4D23-B104-50BC724974FB}" sibTransId="{FCC113C1-B5E3-4B29-8035-77FD7A46F9DC}"/>
    <dgm:cxn modelId="{239CD04B-C8C5-47D8-8E52-B11109897ABD}" type="presOf" srcId="{97F302EF-0412-40C3-9D3D-280C2CE2E80D}" destId="{8B45BC14-7A22-41FC-826F-56C11C7FF868}" srcOrd="0" destOrd="0" presId="urn:microsoft.com/office/officeart/2018/5/layout/IconCircleLabelList#5"/>
    <dgm:cxn modelId="{CC5F1E5A-6FE2-457D-9CDC-7643505C9960}" type="presOf" srcId="{960953C8-342A-4985-9AF7-5B9B91E1DE0A}" destId="{320F79D9-25C2-4EBC-B332-D360FAD7E676}" srcOrd="0" destOrd="0" presId="urn:microsoft.com/office/officeart/2018/5/layout/IconCircleLabelList#5"/>
    <dgm:cxn modelId="{968B9995-06C9-47D4-A7D6-75C305F19691}" type="presOf" srcId="{C68FC3CE-0C3B-4BCF-BC7D-840964940C53}" destId="{05438E14-2EB9-4DA2-BA3A-46830B6B20E0}" srcOrd="0" destOrd="0" presId="urn:microsoft.com/office/officeart/2018/5/layout/IconCircleLabelList#5"/>
    <dgm:cxn modelId="{4E2CF89F-B657-432A-8E7F-5117B8BBAAC7}" srcId="{97F302EF-0412-40C3-9D3D-280C2CE2E80D}" destId="{35D39187-E3B5-4796-95CE-E20FD33F9088}" srcOrd="1" destOrd="0" parTransId="{9EE62BB1-71AE-49E3-B474-50C210274425}" sibTransId="{BE3235C6-BBFF-4118-846E-4FEBDE079D0A}"/>
    <dgm:cxn modelId="{E22C48F0-6CB2-4B2D-8AC3-D421541C3D7F}" type="presOf" srcId="{35D39187-E3B5-4796-95CE-E20FD33F9088}" destId="{D7B8C479-B90A-4B6B-B59B-44B1AB6A29A9}" srcOrd="0" destOrd="0" presId="urn:microsoft.com/office/officeart/2018/5/layout/IconCircleLabelList#5"/>
    <dgm:cxn modelId="{B6054DF8-E693-4B89-90BA-632B5AAD0747}" srcId="{97F302EF-0412-40C3-9D3D-280C2CE2E80D}" destId="{C68FC3CE-0C3B-4BCF-BC7D-840964940C53}" srcOrd="2" destOrd="0" parTransId="{0FE9301B-CD4B-42F4-A2A0-ABCDEDBB232D}" sibTransId="{7E0B8761-3DA7-4578-B5ED-12FC2D4B8BBA}"/>
    <dgm:cxn modelId="{719510B9-345A-4667-B962-968C0DE2059A}" type="presParOf" srcId="{8B45BC14-7A22-41FC-826F-56C11C7FF868}" destId="{B137A5E7-7E67-4CEC-A53B-7514D1EFCA9D}" srcOrd="0" destOrd="0" presId="urn:microsoft.com/office/officeart/2018/5/layout/IconCircleLabelList#5"/>
    <dgm:cxn modelId="{E6B4FBFD-B662-49BA-91D2-7D459616DE0E}" type="presParOf" srcId="{B137A5E7-7E67-4CEC-A53B-7514D1EFCA9D}" destId="{08346DB4-E28D-4475-9627-3198174DAAAE}" srcOrd="0" destOrd="0" presId="urn:microsoft.com/office/officeart/2018/5/layout/IconCircleLabelList#5"/>
    <dgm:cxn modelId="{F2943946-952B-49C3-BAAA-069865735321}" type="presParOf" srcId="{B137A5E7-7E67-4CEC-A53B-7514D1EFCA9D}" destId="{009C0011-AB42-453D-AA2A-40AC5C1114B5}" srcOrd="1" destOrd="0" presId="urn:microsoft.com/office/officeart/2018/5/layout/IconCircleLabelList#5"/>
    <dgm:cxn modelId="{7EBC1ECE-0490-4774-BDC8-18A25387CFFF}" type="presParOf" srcId="{B137A5E7-7E67-4CEC-A53B-7514D1EFCA9D}" destId="{E1ECE7E6-A4FE-418B-B790-89E979EC0D88}" srcOrd="2" destOrd="0" presId="urn:microsoft.com/office/officeart/2018/5/layout/IconCircleLabelList#5"/>
    <dgm:cxn modelId="{026F79AF-1402-4209-8043-C78E73CDF573}" type="presParOf" srcId="{B137A5E7-7E67-4CEC-A53B-7514D1EFCA9D}" destId="{320F79D9-25C2-4EBC-B332-D360FAD7E676}" srcOrd="3" destOrd="0" presId="urn:microsoft.com/office/officeart/2018/5/layout/IconCircleLabelList#5"/>
    <dgm:cxn modelId="{B29AB49C-05D9-49BE-AB37-9D508C378993}" type="presParOf" srcId="{8B45BC14-7A22-41FC-826F-56C11C7FF868}" destId="{9495219E-3030-4AFE-98D5-2F6607EB1C04}" srcOrd="1" destOrd="0" presId="urn:microsoft.com/office/officeart/2018/5/layout/IconCircleLabelList#5"/>
    <dgm:cxn modelId="{C2FF2469-58B0-4BE0-A75F-B98B251763B4}" type="presParOf" srcId="{8B45BC14-7A22-41FC-826F-56C11C7FF868}" destId="{961F3570-BA38-4CA9-BCFA-F2FE67959C29}" srcOrd="2" destOrd="0" presId="urn:microsoft.com/office/officeart/2018/5/layout/IconCircleLabelList#5"/>
    <dgm:cxn modelId="{974BD3B1-A0EF-4F18-B736-1D72A711EE36}" type="presParOf" srcId="{961F3570-BA38-4CA9-BCFA-F2FE67959C29}" destId="{332CC82E-2732-4332-B222-5AA11519F4B1}" srcOrd="0" destOrd="0" presId="urn:microsoft.com/office/officeart/2018/5/layout/IconCircleLabelList#5"/>
    <dgm:cxn modelId="{FED09B9C-341F-4257-AAEB-363812F8B27A}" type="presParOf" srcId="{961F3570-BA38-4CA9-BCFA-F2FE67959C29}" destId="{B22573F0-287C-4583-947C-4DBEB52897BF}" srcOrd="1" destOrd="0" presId="urn:microsoft.com/office/officeart/2018/5/layout/IconCircleLabelList#5"/>
    <dgm:cxn modelId="{858AB4E7-886B-42D8-A30D-E7CDD792EC56}" type="presParOf" srcId="{961F3570-BA38-4CA9-BCFA-F2FE67959C29}" destId="{E660073B-A35E-4A46-838B-F47A1998DA43}" srcOrd="2" destOrd="0" presId="urn:microsoft.com/office/officeart/2018/5/layout/IconCircleLabelList#5"/>
    <dgm:cxn modelId="{01CFC00A-874B-4651-B9B3-3DAC29879EAE}" type="presParOf" srcId="{961F3570-BA38-4CA9-BCFA-F2FE67959C29}" destId="{D7B8C479-B90A-4B6B-B59B-44B1AB6A29A9}" srcOrd="3" destOrd="0" presId="urn:microsoft.com/office/officeart/2018/5/layout/IconCircleLabelList#5"/>
    <dgm:cxn modelId="{B792525C-8D73-4F0D-9FF3-640C907105F3}" type="presParOf" srcId="{8B45BC14-7A22-41FC-826F-56C11C7FF868}" destId="{BCC3A16C-0FE0-4BD8-950F-4797A4C2DB73}" srcOrd="3" destOrd="0" presId="urn:microsoft.com/office/officeart/2018/5/layout/IconCircleLabelList#5"/>
    <dgm:cxn modelId="{7D4201D1-E8B3-4323-B338-B8E5704322FB}" type="presParOf" srcId="{8B45BC14-7A22-41FC-826F-56C11C7FF868}" destId="{9AF4CC23-0438-43D7-8F70-CE6F308FE83E}" srcOrd="4" destOrd="0" presId="urn:microsoft.com/office/officeart/2018/5/layout/IconCircleLabelList#5"/>
    <dgm:cxn modelId="{A0D1A39B-0549-491A-9CD3-F54873781898}" type="presParOf" srcId="{9AF4CC23-0438-43D7-8F70-CE6F308FE83E}" destId="{A88BF49D-D9FB-4FF6-B33B-DDA1CB79C3B9}" srcOrd="0" destOrd="0" presId="urn:microsoft.com/office/officeart/2018/5/layout/IconCircleLabelList#5"/>
    <dgm:cxn modelId="{A3CC9339-6809-417F-9294-DD8BE7C33E70}" type="presParOf" srcId="{9AF4CC23-0438-43D7-8F70-CE6F308FE83E}" destId="{AE03B0FB-40BE-497E-B77A-FD94FB894F88}" srcOrd="1" destOrd="0" presId="urn:microsoft.com/office/officeart/2018/5/layout/IconCircleLabelList#5"/>
    <dgm:cxn modelId="{A08F01DB-F61D-458E-B52F-3E6E2515FE0D}" type="presParOf" srcId="{9AF4CC23-0438-43D7-8F70-CE6F308FE83E}" destId="{5889F313-A86D-49AF-B43B-74E365DE89B0}" srcOrd="2" destOrd="0" presId="urn:microsoft.com/office/officeart/2018/5/layout/IconCircleLabelList#5"/>
    <dgm:cxn modelId="{F0185937-559F-4C32-ACD7-9DC5F45B66DB}" type="presParOf" srcId="{9AF4CC23-0438-43D7-8F70-CE6F308FE83E}" destId="{05438E14-2EB9-4DA2-BA3A-46830B6B20E0}" srcOrd="3" destOrd="0" presId="urn:microsoft.com/office/officeart/2018/5/layout/IconCircleLabelList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32362-6C22-4388-966A-216CF9CD8B7F}">
      <dsp:nvSpPr>
        <dsp:cNvPr id="0" name=""/>
        <dsp:cNvSpPr/>
      </dsp:nvSpPr>
      <dsp:spPr>
        <a:xfrm rot="5400000">
          <a:off x="-157074" y="159550"/>
          <a:ext cx="1047161" cy="73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b="1" kern="1200" dirty="0"/>
            <a:t>Upload de fichier PDF</a:t>
          </a:r>
          <a:endParaRPr lang="fr-FR" sz="1000" b="1" kern="1200" dirty="0"/>
        </a:p>
      </dsp:txBody>
      <dsp:txXfrm rot="-5400000">
        <a:off x="1" y="368983"/>
        <a:ext cx="733013" cy="314148"/>
      </dsp:txXfrm>
    </dsp:sp>
    <dsp:sp modelId="{D74E382A-C557-46B2-B51D-AB61706C0E61}">
      <dsp:nvSpPr>
        <dsp:cNvPr id="0" name=""/>
        <dsp:cNvSpPr/>
      </dsp:nvSpPr>
      <dsp:spPr>
        <a:xfrm rot="5400000">
          <a:off x="5257988" y="-4522498"/>
          <a:ext cx="680655" cy="9730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L'utilisateur peut télécharger un ou plusieurs fichiers PDF.</a:t>
          </a:r>
        </a:p>
      </dsp:txBody>
      <dsp:txXfrm rot="-5400000">
        <a:off x="733014" y="35703"/>
        <a:ext cx="9697377" cy="614201"/>
      </dsp:txXfrm>
    </dsp:sp>
    <dsp:sp modelId="{EE4CCB95-37C0-4220-B557-6C72EB1BC97A}">
      <dsp:nvSpPr>
        <dsp:cNvPr id="0" name=""/>
        <dsp:cNvSpPr/>
      </dsp:nvSpPr>
      <dsp:spPr>
        <a:xfrm rot="5400000">
          <a:off x="-157074" y="1089123"/>
          <a:ext cx="1047161" cy="73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Affichage des fichiers téléchargés</a:t>
          </a:r>
        </a:p>
      </dsp:txBody>
      <dsp:txXfrm rot="-5400000">
        <a:off x="1" y="1298556"/>
        <a:ext cx="733013" cy="314148"/>
      </dsp:txXfrm>
    </dsp:sp>
    <dsp:sp modelId="{FEFC5650-F826-492B-BFAC-1A3954C0AE0C}">
      <dsp:nvSpPr>
        <dsp:cNvPr id="0" name=""/>
        <dsp:cNvSpPr/>
      </dsp:nvSpPr>
      <dsp:spPr>
        <a:xfrm rot="5400000">
          <a:off x="5257809" y="-3592746"/>
          <a:ext cx="681013" cy="9730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 Les fichiers téléchargés sont affichés avec leur nom.</a:t>
          </a:r>
        </a:p>
      </dsp:txBody>
      <dsp:txXfrm rot="-5400000">
        <a:off x="733014" y="965293"/>
        <a:ext cx="9697360" cy="614525"/>
      </dsp:txXfrm>
    </dsp:sp>
    <dsp:sp modelId="{FB37986D-FE27-4E9B-91EB-B305D31993ED}">
      <dsp:nvSpPr>
        <dsp:cNvPr id="0" name=""/>
        <dsp:cNvSpPr/>
      </dsp:nvSpPr>
      <dsp:spPr>
        <a:xfrm rot="5400000">
          <a:off x="-157074" y="2018697"/>
          <a:ext cx="1047161" cy="73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Historique des Questions/Réponses</a:t>
          </a:r>
        </a:p>
      </dsp:txBody>
      <dsp:txXfrm rot="-5400000">
        <a:off x="1" y="2228130"/>
        <a:ext cx="733013" cy="314148"/>
      </dsp:txXfrm>
    </dsp:sp>
    <dsp:sp modelId="{F5BBCD1C-9FCD-45A0-A70C-AFF2C070C556}">
      <dsp:nvSpPr>
        <dsp:cNvPr id="0" name=""/>
        <dsp:cNvSpPr/>
      </dsp:nvSpPr>
      <dsp:spPr>
        <a:xfrm rot="5400000">
          <a:off x="5257988" y="-2663351"/>
          <a:ext cx="680655" cy="9730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 Les questions et les réponses précédentes sont enregistrées et affichées dans l'historique.</a:t>
          </a:r>
        </a:p>
      </dsp:txBody>
      <dsp:txXfrm rot="-5400000">
        <a:off x="733014" y="1894850"/>
        <a:ext cx="9697377" cy="614201"/>
      </dsp:txXfrm>
    </dsp:sp>
    <dsp:sp modelId="{07DC803D-FDFC-4AA7-A630-4E8FBBB7089A}">
      <dsp:nvSpPr>
        <dsp:cNvPr id="0" name=""/>
        <dsp:cNvSpPr/>
      </dsp:nvSpPr>
      <dsp:spPr>
        <a:xfrm rot="5400000">
          <a:off x="-157074" y="2948270"/>
          <a:ext cx="1047161" cy="73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Section de réponse</a:t>
          </a:r>
        </a:p>
      </dsp:txBody>
      <dsp:txXfrm rot="-5400000">
        <a:off x="1" y="3157703"/>
        <a:ext cx="733013" cy="314148"/>
      </dsp:txXfrm>
    </dsp:sp>
    <dsp:sp modelId="{81FBAA7A-8EC8-4BC4-87F7-36A0D1EAD1A8}">
      <dsp:nvSpPr>
        <dsp:cNvPr id="0" name=""/>
        <dsp:cNvSpPr/>
      </dsp:nvSpPr>
      <dsp:spPr>
        <a:xfrm rot="5400000">
          <a:off x="5257988" y="-1733778"/>
          <a:ext cx="680655" cy="9730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L'utilisateur peut poser une question sur les documents et obtenir une réponse avec le temps de réponse affiché.</a:t>
          </a:r>
        </a:p>
      </dsp:txBody>
      <dsp:txXfrm rot="-5400000">
        <a:off x="733014" y="2824423"/>
        <a:ext cx="9697377" cy="614201"/>
      </dsp:txXfrm>
    </dsp:sp>
    <dsp:sp modelId="{6FDE9A74-6367-4D7B-973A-5B26AA495DF5}">
      <dsp:nvSpPr>
        <dsp:cNvPr id="0" name=""/>
        <dsp:cNvSpPr/>
      </dsp:nvSpPr>
      <dsp:spPr>
        <a:xfrm rot="5400000">
          <a:off x="-157074" y="3877844"/>
          <a:ext cx="1047161" cy="73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Documents similaires </a:t>
          </a:r>
        </a:p>
      </dsp:txBody>
      <dsp:txXfrm rot="-5400000">
        <a:off x="1" y="4087277"/>
        <a:ext cx="733013" cy="314148"/>
      </dsp:txXfrm>
    </dsp:sp>
    <dsp:sp modelId="{8549E58F-60F7-4841-9FFF-DD91FA5CEF99}">
      <dsp:nvSpPr>
        <dsp:cNvPr id="0" name=""/>
        <dsp:cNvSpPr/>
      </dsp:nvSpPr>
      <dsp:spPr>
        <a:xfrm rot="5400000">
          <a:off x="5257988" y="-804204"/>
          <a:ext cx="680655" cy="97306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Après chaque réponse, l'utilisateur peut voir les extraits de documents similaires qui ont été utilisés pour générer la réponse.</a:t>
          </a:r>
        </a:p>
      </dsp:txBody>
      <dsp:txXfrm rot="-5400000">
        <a:off x="733014" y="3753997"/>
        <a:ext cx="9697377" cy="614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CCF9F-496F-4A91-9928-06906EDB772C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D098-F5FE-4A1B-9E20-DFC0D0A65C3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A9F55-1AF0-42BC-8EA6-1B678D5F20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noProof="0" dirty="0"/>
            <a:t>Aspirations</a:t>
          </a:r>
        </a:p>
      </dsp:txBody>
      <dsp:txXfrm>
        <a:off x="35606" y="2725540"/>
        <a:ext cx="2981250" cy="720000"/>
      </dsp:txXfrm>
    </dsp:sp>
    <dsp:sp modelId="{C99B2ADA-595B-48AD-A247-3E9820063DCC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94E7B-96C1-48B4-B650-9233C05BA3F4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977E9-2E4A-4334-9684-AF022B9B409C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noProof="0" dirty="0"/>
            <a:t>Nouvelles initiatives</a:t>
          </a:r>
        </a:p>
      </dsp:txBody>
      <dsp:txXfrm>
        <a:off x="3538574" y="2725540"/>
        <a:ext cx="2981250" cy="720000"/>
      </dsp:txXfrm>
    </dsp:sp>
    <dsp:sp modelId="{62D8ACCD-9BFE-4669-9256-5B431AFDB26B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AA3A-B895-49D9-93A1-ABD47A7C1F5E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8AFCF-2D05-4D03-B9A1-295B281E4775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noProof="0" dirty="0"/>
            <a:t>Indicateurs clés</a:t>
          </a:r>
        </a:p>
      </dsp:txBody>
      <dsp:txXfrm>
        <a:off x="7041543" y="272554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6DB4-E28D-4475-9627-3198174DAAA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C0011-AB42-453D-AA2A-40AC5C1114B5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79D9-25C2-4EBC-B332-D360FAD7E6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noProof="0" dirty="0"/>
            <a:t>Équipe des cadres</a:t>
          </a:r>
        </a:p>
      </dsp:txBody>
      <dsp:txXfrm>
        <a:off x="35606" y="2725540"/>
        <a:ext cx="2981250" cy="720000"/>
      </dsp:txXfrm>
    </dsp:sp>
    <dsp:sp modelId="{332CC82E-2732-4332-B222-5AA11519F4B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573F0-287C-4583-947C-4DBEB52897B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C479-B90A-4B6B-B59B-44B1AB6A29A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noProof="0" dirty="0"/>
            <a:t>Nouveaux employés</a:t>
          </a:r>
        </a:p>
      </dsp:txBody>
      <dsp:txXfrm>
        <a:off x="3538574" y="2725540"/>
        <a:ext cx="2981250" cy="720000"/>
      </dsp:txXfrm>
    </dsp:sp>
    <dsp:sp modelId="{A88BF49D-D9FB-4FF6-B33B-DDA1CB79C3B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3B0FB-40BE-497E-B77A-FD94FB894F88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38E14-2EB9-4DA2-BA3A-46830B6B20E0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noProof="0" dirty="0"/>
            <a:t>Anniversaires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#4">
  <dgm:title val="Liste d’icônes avec cercles et étiquettes"/>
  <dgm:desc val="Permet de représenter des blocs d’informations non séquentiels ou groupés, accompagnés d’un visuel associé. Utilisation optimale avec des icônes ou des petites images et des légendes de texte court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#5">
  <dgm:title val="Liste d’icônes avec cercles et étiquettes"/>
  <dgm:desc val="Permet de représenter des blocs d’informations non séquentiels ou groupés, accompagnés d’un visuel associé. Utilisation optimale avec des icônes ou des petites images et des légendes de texte court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271981-356B-40D6-839A-88F73C3694D5}" type="datetime1">
              <a:rPr lang="fr-FR" smtClean="0"/>
              <a:t>13/05/2025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80CC52-1D61-4C2C-A0FC-8BC9C4116966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64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60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421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606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67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FF3BC-AFCF-47C4-88AF-1CF76B6F1C34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3C6EDAD-03EB-4F25-A790-FA572A614562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41A77-5745-455C-9289-A199F6DFED01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4E8592-1A43-47C6-86D8-3B2CCA54BCE8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CF5C74-3E6A-4A3F-A2E4-3AD32197C9A8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D61D088-210F-42DC-ACD5-E1FFEF1098D4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E80C968-2054-44C3-B09B-F851B537D294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941406-F29F-4B16-A525-7D046BB12041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D98C02E-D6F4-4B92-B035-AB316F10DE93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 rtl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3838D5B-520B-4348-B77E-A945FEB2A3F0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7FF54D-0E67-4DFF-A299-1B42A6842A48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d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5975F-AF97-48B0-A771-BDE84E3E63E7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3883D-CBBA-4740-A296-FA0AD91D38E0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E2845-AB0C-47C2-AA68-C880B7EE65F1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574EA-292B-4DF2-89A5-1F6FCB4C59DC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2FF245-2F07-41EE-836D-2FC9DFD46227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14C5-0BA7-484D-8D85-04DDAD281388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1AD53-A2E2-48F9-A40E-DFB99192E3E9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DC39D-A212-47A5-9B38-897F0B72D8B4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 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B483F18-6566-433B-91B2-3CA3376755C7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 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607C9D3-1F07-42C9-B1E4-B644CC70D1F7}" type="datetime1">
              <a:rPr lang="fr-FR" noProof="0" smtClean="0"/>
              <a:t>13/05/2025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  <p:sldLayoutId id="2147483728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09" y="934800"/>
            <a:ext cx="9929582" cy="971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40309" y="2347702"/>
            <a:ext cx="8416413" cy="914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Intelligent pour la Q&amp;A sur des Documents PDF</a:t>
            </a:r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855407" y="6120069"/>
            <a:ext cx="6980903" cy="448493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 </a:t>
            </a:r>
            <a:r>
              <a:rPr lang="fr-FR" b="1" noProof="0" dirty="0">
                <a:solidFill>
                  <a:prstClr val="black"/>
                </a:solidFill>
                <a:latin typeface="Calibri" panose="020F0502020204030204"/>
              </a:rPr>
              <a:t>13  mai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2025               Année universitaire : 2024/2025               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58" y="6029864"/>
            <a:ext cx="2689030" cy="3700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0477" y="3550209"/>
            <a:ext cx="8426245" cy="17993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600" b="1" u="sng" dirty="0"/>
          </a:p>
          <a:p>
            <a:r>
              <a:rPr lang="fr-FR" sz="1600" b="1" dirty="0"/>
              <a:t>Réalisé par :                       </a:t>
            </a:r>
            <a:r>
              <a:rPr lang="fr-FR" sz="1600" dirty="0"/>
              <a:t>KAWTER HATTAKI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Filière :                        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Génie industriel intelligence artificielle et DATA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Encadré par:</a:t>
            </a:r>
            <a:r>
              <a:rPr kumimoji="0" lang="fr-FR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fr-FR" sz="1600" dirty="0" err="1"/>
              <a:t>Mr.Massrour</a:t>
            </a:r>
            <a:r>
              <a:rPr lang="fr-FR" sz="1600" dirty="0"/>
              <a:t> </a:t>
            </a:r>
            <a:r>
              <a:rPr lang="fr-FR" sz="1600" dirty="0" err="1"/>
              <a:t>Tawfik</a:t>
            </a:r>
            <a:endParaRPr lang="fr-FR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 scolaire: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2024/2025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1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Code Final de l'Application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0888A6-3D46-2078-2EB3-1437E9BF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19" y="2051457"/>
            <a:ext cx="8134710" cy="43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Performances de 20XX</a:t>
            </a:r>
          </a:p>
        </p:txBody>
      </p:sp>
      <p:graphicFrame>
        <p:nvGraphicFramePr>
          <p:cNvPr id="8" name="Espace réservé du contenu 5" descr="Graphiques à barres">
            <a:extLst>
              <a:ext uri="{FF2B5EF4-FFF2-40B4-BE49-F238E27FC236}">
                <a16:creationId xmlns:a16="http://schemas.microsoft.com/office/drawing/2014/main" id="{6EC5BF26-2477-4F05-8212-95DB51239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3517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Résultats de l’enquête</a:t>
            </a:r>
          </a:p>
        </p:txBody>
      </p:sp>
      <p:graphicFrame>
        <p:nvGraphicFramePr>
          <p:cNvPr id="15" name="Espace réservé du contenu 5" descr="Graphique en secteurs">
            <a:extLst>
              <a:ext uri="{FF2B5EF4-FFF2-40B4-BE49-F238E27FC236}">
                <a16:creationId xmlns:a16="http://schemas.microsoft.com/office/drawing/2014/main" id="{31CA3285-B0A9-4C4F-922C-FAD17B741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13535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Retour sur le passé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Points forts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1800" dirty="0" err="1">
                <a:latin typeface="+mj-lt"/>
              </a:rPr>
              <a:t>Nulla</a:t>
            </a:r>
            <a:r>
              <a:rPr lang="fr-FR" sz="1800" dirty="0">
                <a:latin typeface="+mj-lt"/>
              </a:rPr>
              <a:t> a erat </a:t>
            </a:r>
            <a:r>
              <a:rPr lang="fr-FR" sz="1800" dirty="0" err="1">
                <a:latin typeface="+mj-lt"/>
              </a:rPr>
              <a:t>eget</a:t>
            </a:r>
            <a:r>
              <a:rPr lang="fr-FR" sz="1800" dirty="0">
                <a:latin typeface="+mj-lt"/>
              </a:rPr>
              <a:t> nunc </a:t>
            </a:r>
            <a:r>
              <a:rPr lang="fr-FR" sz="1800" dirty="0" err="1">
                <a:latin typeface="+mj-lt"/>
              </a:rPr>
              <a:t>hendrerit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ultrices</a:t>
            </a:r>
            <a:r>
              <a:rPr lang="fr-FR" sz="1800" dirty="0">
                <a:latin typeface="+mj-lt"/>
              </a:rPr>
              <a:t> eu nec </a:t>
            </a:r>
            <a:r>
              <a:rPr lang="fr-FR" sz="1800" dirty="0" err="1">
                <a:latin typeface="+mj-lt"/>
              </a:rPr>
              <a:t>nulla</a:t>
            </a:r>
            <a:r>
              <a:rPr lang="fr-FR" sz="1800" dirty="0">
                <a:latin typeface="+mj-lt"/>
              </a:rPr>
              <a:t>. </a:t>
            </a:r>
            <a:r>
              <a:rPr lang="fr-FR" sz="1800" dirty="0" err="1">
                <a:latin typeface="+mj-lt"/>
              </a:rPr>
              <a:t>Donec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viverra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leo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aliquet</a:t>
            </a:r>
            <a:r>
              <a:rPr lang="fr-FR" sz="1800" dirty="0">
                <a:latin typeface="+mj-lt"/>
              </a:rPr>
              <a:t>, </a:t>
            </a:r>
            <a:r>
              <a:rPr lang="fr-FR" sz="1800" dirty="0" err="1">
                <a:latin typeface="+mj-lt"/>
              </a:rPr>
              <a:t>auctor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quam</a:t>
            </a:r>
            <a:r>
              <a:rPr lang="fr-FR" sz="1800" dirty="0">
                <a:latin typeface="+mj-lt"/>
              </a:rPr>
              <a:t> id, </a:t>
            </a:r>
            <a:r>
              <a:rPr lang="fr-FR" sz="1800" dirty="0" err="1">
                <a:latin typeface="+mj-lt"/>
              </a:rPr>
              <a:t>convallis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orci</a:t>
            </a:r>
            <a:r>
              <a:rPr lang="fr-FR" sz="1800" dirty="0">
                <a:latin typeface="+mj-lt"/>
              </a:rPr>
              <a:t>. </a:t>
            </a:r>
          </a:p>
          <a:p>
            <a:pPr rtl="0"/>
            <a:r>
              <a:rPr lang="fr-FR" sz="1800" dirty="0">
                <a:latin typeface="+mj-lt"/>
              </a:rPr>
              <a:t>Sed in </a:t>
            </a:r>
            <a:r>
              <a:rPr lang="fr-FR" sz="1800" dirty="0" err="1">
                <a:latin typeface="+mj-lt"/>
              </a:rPr>
              <a:t>molestie</a:t>
            </a:r>
            <a:r>
              <a:rPr lang="fr-FR" sz="1800" dirty="0">
                <a:latin typeface="+mj-lt"/>
              </a:rPr>
              <a:t> est. </a:t>
            </a:r>
            <a:r>
              <a:rPr lang="fr-FR" sz="1800" dirty="0" err="1">
                <a:latin typeface="+mj-lt"/>
              </a:rPr>
              <a:t>Cras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ornare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turpis</a:t>
            </a:r>
            <a:r>
              <a:rPr lang="fr-FR" sz="1800" dirty="0">
                <a:latin typeface="+mj-lt"/>
              </a:rPr>
              <a:t> at </a:t>
            </a:r>
            <a:r>
              <a:rPr lang="fr-FR" sz="1800" dirty="0" err="1">
                <a:latin typeface="+mj-lt"/>
              </a:rPr>
              <a:t>ligula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posuere</a:t>
            </a:r>
            <a:r>
              <a:rPr lang="fr-FR" sz="1800" dirty="0">
                <a:latin typeface="+mj-lt"/>
              </a:rPr>
              <a:t>, </a:t>
            </a:r>
            <a:r>
              <a:rPr lang="fr-FR" sz="1800" dirty="0" err="1">
                <a:latin typeface="+mj-lt"/>
              </a:rPr>
              <a:t>sit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amet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accumsan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neque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lobortis</a:t>
            </a:r>
            <a:r>
              <a:rPr lang="fr-FR" sz="1800" dirty="0">
                <a:latin typeface="+mj-lt"/>
              </a:rPr>
              <a:t>.</a:t>
            </a:r>
          </a:p>
          <a:p>
            <a:pPr rtl="0"/>
            <a:r>
              <a:rPr lang="fr-FR" sz="1800" dirty="0" err="1">
                <a:latin typeface="+mj-lt"/>
              </a:rPr>
              <a:t>Maecenas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mattis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risus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ligula</a:t>
            </a:r>
            <a:r>
              <a:rPr lang="fr-FR" sz="1800" dirty="0">
                <a:latin typeface="+mj-lt"/>
              </a:rPr>
              <a:t>, </a:t>
            </a:r>
            <a:r>
              <a:rPr lang="fr-FR" sz="1800" dirty="0" err="1">
                <a:latin typeface="+mj-lt"/>
              </a:rPr>
              <a:t>sed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ullamcorper</a:t>
            </a:r>
            <a:r>
              <a:rPr lang="fr-FR" sz="1800" dirty="0">
                <a:latin typeface="+mj-lt"/>
              </a:rPr>
              <a:t> nunc </a:t>
            </a:r>
            <a:r>
              <a:rPr lang="fr-FR" sz="1800" dirty="0" err="1">
                <a:latin typeface="+mj-lt"/>
              </a:rPr>
              <a:t>efficitur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sed</a:t>
            </a:r>
            <a:r>
              <a:rPr lang="fr-FR" sz="1800" dirty="0">
                <a:latin typeface="+mj-lt"/>
              </a:rPr>
              <a:t>.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Points faibles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1800" dirty="0" err="1">
                <a:latin typeface="+mj-lt"/>
              </a:rPr>
              <a:t>Nulla</a:t>
            </a:r>
            <a:r>
              <a:rPr lang="fr-FR" sz="1800" dirty="0">
                <a:latin typeface="+mj-lt"/>
              </a:rPr>
              <a:t> a erat </a:t>
            </a:r>
            <a:r>
              <a:rPr lang="fr-FR" sz="1800" dirty="0" err="1">
                <a:latin typeface="+mj-lt"/>
              </a:rPr>
              <a:t>eget</a:t>
            </a:r>
            <a:r>
              <a:rPr lang="fr-FR" sz="1800" dirty="0">
                <a:latin typeface="+mj-lt"/>
              </a:rPr>
              <a:t> nunc </a:t>
            </a:r>
            <a:r>
              <a:rPr lang="fr-FR" sz="1800" dirty="0" err="1">
                <a:latin typeface="+mj-lt"/>
              </a:rPr>
              <a:t>hendrerit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ultrices</a:t>
            </a:r>
            <a:r>
              <a:rPr lang="fr-FR" sz="1800" dirty="0">
                <a:latin typeface="+mj-lt"/>
              </a:rPr>
              <a:t> eu nec </a:t>
            </a:r>
            <a:r>
              <a:rPr lang="fr-FR" sz="1800" dirty="0" err="1">
                <a:latin typeface="+mj-lt"/>
              </a:rPr>
              <a:t>nulla</a:t>
            </a:r>
            <a:r>
              <a:rPr lang="fr-FR" sz="1800" dirty="0">
                <a:latin typeface="+mj-lt"/>
              </a:rPr>
              <a:t>. </a:t>
            </a:r>
            <a:r>
              <a:rPr lang="fr-FR" sz="1800" dirty="0" err="1">
                <a:latin typeface="+mj-lt"/>
              </a:rPr>
              <a:t>Donec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viverra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leo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aliquet</a:t>
            </a:r>
            <a:r>
              <a:rPr lang="fr-FR" sz="1800" dirty="0">
                <a:latin typeface="+mj-lt"/>
              </a:rPr>
              <a:t>, </a:t>
            </a:r>
            <a:r>
              <a:rPr lang="fr-FR" sz="1800" dirty="0" err="1">
                <a:latin typeface="+mj-lt"/>
              </a:rPr>
              <a:t>auctor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quam</a:t>
            </a:r>
            <a:r>
              <a:rPr lang="fr-FR" sz="1800" dirty="0">
                <a:latin typeface="+mj-lt"/>
              </a:rPr>
              <a:t> id, </a:t>
            </a:r>
            <a:r>
              <a:rPr lang="fr-FR" sz="1800" dirty="0" err="1">
                <a:latin typeface="+mj-lt"/>
              </a:rPr>
              <a:t>convallis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orci</a:t>
            </a:r>
            <a:r>
              <a:rPr lang="fr-FR" sz="1800" dirty="0">
                <a:latin typeface="+mj-lt"/>
              </a:rPr>
              <a:t>. </a:t>
            </a:r>
          </a:p>
          <a:p>
            <a:pPr rtl="0"/>
            <a:r>
              <a:rPr lang="fr-FR" sz="1800" dirty="0">
                <a:latin typeface="+mj-lt"/>
              </a:rPr>
              <a:t>Sed in </a:t>
            </a:r>
            <a:r>
              <a:rPr lang="fr-FR" sz="1800" dirty="0" err="1">
                <a:latin typeface="+mj-lt"/>
              </a:rPr>
              <a:t>molestie</a:t>
            </a:r>
            <a:r>
              <a:rPr lang="fr-FR" sz="1800" dirty="0">
                <a:latin typeface="+mj-lt"/>
              </a:rPr>
              <a:t> est. </a:t>
            </a:r>
            <a:r>
              <a:rPr lang="fr-FR" sz="1800" dirty="0" err="1">
                <a:latin typeface="+mj-lt"/>
              </a:rPr>
              <a:t>Cras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ornare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turpis</a:t>
            </a:r>
            <a:r>
              <a:rPr lang="fr-FR" sz="1800" dirty="0">
                <a:latin typeface="+mj-lt"/>
              </a:rPr>
              <a:t> at </a:t>
            </a:r>
            <a:r>
              <a:rPr lang="fr-FR" sz="1800" dirty="0" err="1">
                <a:latin typeface="+mj-lt"/>
              </a:rPr>
              <a:t>ligula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posuere</a:t>
            </a:r>
            <a:r>
              <a:rPr lang="fr-FR" sz="1800" dirty="0">
                <a:latin typeface="+mj-lt"/>
              </a:rPr>
              <a:t>, </a:t>
            </a:r>
            <a:r>
              <a:rPr lang="fr-FR" sz="1800" dirty="0" err="1">
                <a:latin typeface="+mj-lt"/>
              </a:rPr>
              <a:t>sit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amet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accumsan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neque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lobortis</a:t>
            </a:r>
            <a:r>
              <a:rPr lang="fr-FR" sz="1800" dirty="0">
                <a:latin typeface="+mj-lt"/>
              </a:rPr>
              <a:t>.</a:t>
            </a:r>
          </a:p>
          <a:p>
            <a:pPr rtl="0"/>
            <a:r>
              <a:rPr lang="fr-FR" sz="1800" dirty="0" err="1">
                <a:latin typeface="+mj-lt"/>
              </a:rPr>
              <a:t>Maecenas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mattis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risus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ligula</a:t>
            </a:r>
            <a:r>
              <a:rPr lang="fr-FR" sz="1800" dirty="0">
                <a:latin typeface="+mj-lt"/>
              </a:rPr>
              <a:t>, </a:t>
            </a:r>
            <a:r>
              <a:rPr lang="fr-FR" sz="1800" dirty="0" err="1">
                <a:latin typeface="+mj-lt"/>
              </a:rPr>
              <a:t>sed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ullamcorper</a:t>
            </a:r>
            <a:r>
              <a:rPr lang="fr-FR" sz="1800" dirty="0">
                <a:latin typeface="+mj-lt"/>
              </a:rPr>
              <a:t> nunc </a:t>
            </a:r>
            <a:r>
              <a:rPr lang="fr-FR" sz="1800" dirty="0" err="1">
                <a:latin typeface="+mj-lt"/>
              </a:rPr>
              <a:t>efficitur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sed</a:t>
            </a:r>
            <a:r>
              <a:rPr lang="fr-FR" sz="18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Mises à jour de projets clés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CD6565CB-45A4-465A-A747-D83A67D20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36183"/>
              </p:ext>
            </p:extLst>
          </p:nvPr>
        </p:nvGraphicFramePr>
        <p:xfrm>
          <a:off x="1216025" y="2108199"/>
          <a:ext cx="9939656" cy="349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914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73101">
                <a:tc>
                  <a:txBody>
                    <a:bodyPr/>
                    <a:lstStyle/>
                    <a:p>
                      <a:pPr rtl="0"/>
                      <a:r>
                        <a:rPr lang="fr-FR" sz="2000" b="1" noProof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 marL="108757" marR="108757" marT="54378" marB="543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 b="1" noProof="0" dirty="0"/>
                        <a:t>T2</a:t>
                      </a:r>
                    </a:p>
                  </a:txBody>
                  <a:tcPr marL="108757" marR="108757" marT="54378" marB="5437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 b="1" noProof="0" dirty="0"/>
                        <a:t>T3</a:t>
                      </a:r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 b="1" noProof="0" dirty="0"/>
                        <a:t>T4</a:t>
                      </a:r>
                    </a:p>
                  </a:txBody>
                  <a:tcPr marL="108757" marR="108757" marT="54378" marB="5437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et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fr-FR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fr-FR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Projets pour 2020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Aspirations</a:t>
            </a:r>
          </a:p>
          <a:p>
            <a:pPr rtl="0"/>
            <a:r>
              <a:rPr lang="fr-FR" dirty="0"/>
              <a:t>Nouvelles initiatives</a:t>
            </a:r>
          </a:p>
          <a:p>
            <a:pPr rtl="0"/>
            <a:r>
              <a:rPr lang="fr-FR" dirty="0"/>
              <a:t>Indicateurs clés</a:t>
            </a:r>
          </a:p>
        </p:txBody>
      </p:sp>
      <p:sp>
        <p:nvSpPr>
          <p:cNvPr id="8" name="Forme libre : Forme 8" descr="Plans">
            <a:extLst>
              <a:ext uri="{FF2B5EF4-FFF2-40B4-BE49-F238E27FC236}">
                <a16:creationId xmlns:a16="http://schemas.microsoft.com/office/drawing/2014/main" id="{2DB38FFA-F8F9-4178-AD76-00851D638B92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Projets pour 2020</a:t>
            </a:r>
          </a:p>
        </p:txBody>
      </p:sp>
      <p:graphicFrame>
        <p:nvGraphicFramePr>
          <p:cNvPr id="9" name="Espace réservé du contenu 6" descr="Plans d’action et icônes correspondantes">
            <a:extLst>
              <a:ext uri="{FF2B5EF4-FFF2-40B4-BE49-F238E27FC236}">
                <a16:creationId xmlns:a16="http://schemas.microsoft.com/office/drawing/2014/main" id="{B0AB7E84-2C4E-4170-8A50-4B76D0965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20218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15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A2408148-307A-49CD-B792-9631633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fr-FR" sz="4000" dirty="0"/>
              <a:t>Aspirations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D16F5AB-A34F-4AEC-99FE-B5892AD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fr-FR" sz="1600" cap="all" spc="200" dirty="0"/>
              <a:t>Quelle est votre grande idée pour l’année à venir ?</a:t>
            </a:r>
          </a:p>
        </p:txBody>
      </p:sp>
      <p:pic>
        <p:nvPicPr>
          <p:cNvPr id="13" name="Espace réservé d’image 12" descr="Grand avion volant haut dans l’air&#10;&#10;">
            <a:extLst>
              <a:ext uri="{FF2B5EF4-FFF2-40B4-BE49-F238E27FC236}">
                <a16:creationId xmlns:a16="http://schemas.microsoft.com/office/drawing/2014/main" id="{D7465B01-98C0-49B4-89B4-A4F1341745B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Nouvelles initiatives pour 2020</a:t>
            </a:r>
          </a:p>
        </p:txBody>
      </p:sp>
      <p:pic>
        <p:nvPicPr>
          <p:cNvPr id="8" name="Espace réservé d’image 7" descr="Les personnes sont en pourparlers">
            <a:extLst>
              <a:ext uri="{FF2B5EF4-FFF2-40B4-BE49-F238E27FC236}">
                <a16:creationId xmlns:a16="http://schemas.microsoft.com/office/drawing/2014/main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F28FD-683A-4188-810D-0EBFAB28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fr-FR" dirty="0">
                <a:latin typeface="+mj-lt"/>
              </a:rPr>
              <a:t>Quels sont vos projets clés pour l’année prochaine ?</a:t>
            </a:r>
          </a:p>
          <a:p>
            <a:pPr rtl="0"/>
            <a:r>
              <a:rPr lang="fr-FR" dirty="0">
                <a:latin typeface="+mj-lt"/>
              </a:rPr>
              <a:t>Un</a:t>
            </a:r>
          </a:p>
          <a:p>
            <a:pPr rtl="0"/>
            <a:r>
              <a:rPr lang="fr-FR" dirty="0">
                <a:latin typeface="+mj-lt"/>
              </a:rPr>
              <a:t>Deux</a:t>
            </a:r>
          </a:p>
          <a:p>
            <a:pPr rtl="0"/>
            <a:r>
              <a:rPr lang="fr-FR" dirty="0">
                <a:latin typeface="+mj-lt"/>
              </a:rPr>
              <a:t>Trois</a:t>
            </a:r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Indicateurs clés</a:t>
            </a:r>
          </a:p>
        </p:txBody>
      </p:sp>
      <p:graphicFrame>
        <p:nvGraphicFramePr>
          <p:cNvPr id="10" name="Espace réservé du contenu 5" descr="Graphique en courbes, graphique de progression">
            <a:extLst>
              <a:ext uri="{FF2B5EF4-FFF2-40B4-BE49-F238E27FC236}">
                <a16:creationId xmlns:a16="http://schemas.microsoft.com/office/drawing/2014/main" id="{6574203E-A0B2-46E6-954F-B68557A5A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76984"/>
              </p:ext>
            </p:extLst>
          </p:nvPr>
        </p:nvGraphicFramePr>
        <p:xfrm>
          <a:off x="1216025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712" y="1666825"/>
            <a:ext cx="4953104" cy="785002"/>
          </a:xfrm>
        </p:spPr>
        <p:txBody>
          <a:bodyPr rtlCol="0">
            <a:noAutofit/>
          </a:bodyPr>
          <a:lstStyle/>
          <a:p>
            <a:pPr rtl="0"/>
            <a:r>
              <a:rPr lang="fr-FR" sz="4000" dirty="0"/>
              <a:t>Plan de la Présentation</a:t>
            </a:r>
          </a:p>
        </p:txBody>
      </p:sp>
      <p:sp>
        <p:nvSpPr>
          <p:cNvPr id="7" name="AutoShape 6" descr="A modern interface of a document question-answering web application built with Streamlit. The interface shows a PDF upload section, a text input for a user's question, and a response area where the AI answers the question. On the side, there is a conversation history panel showing previous questions and answers. The screen also displays loading animation and processing time. The background is clean and tech-inspired, with minimalist design and clear layout, suggesting efficiency and ease of use.">
            <a:extLst>
              <a:ext uri="{FF2B5EF4-FFF2-40B4-BE49-F238E27FC236}">
                <a16:creationId xmlns:a16="http://schemas.microsoft.com/office/drawing/2014/main" id="{970F1912-FCF8-242A-8378-96C9F5CD1A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A modern interface of a document question-answering web application built with Streamlit. The interface shows a PDF upload section, a text input for a user's question, and a response area where the AI answers the question. On the side, there is a conversation history panel showing previous questions and answers. The screen also displays loading animation and processing time. The background is clean and tech-inspired, with minimalist design and clear layout, suggesting efficiency and ease of use.">
            <a:extLst>
              <a:ext uri="{FF2B5EF4-FFF2-40B4-BE49-F238E27FC236}">
                <a16:creationId xmlns:a16="http://schemas.microsoft.com/office/drawing/2014/main" id="{71462B71-D2CB-AF63-8D67-B515363E84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A modern interface of a document question-answering web application built with Streamlit. The interface shows a PDF upload section, a text input for a user's question, and a response area where the AI answers the question. On the side, there is a conversation history panel showing previous questions and answers. The screen also displays loading animation and processing time. The background is clean and tech-inspired, with minimalist design and clear layout, suggesting efficiency and ease of use.">
            <a:extLst>
              <a:ext uri="{FF2B5EF4-FFF2-40B4-BE49-F238E27FC236}">
                <a16:creationId xmlns:a16="http://schemas.microsoft.com/office/drawing/2014/main" id="{2DBFC206-8178-BB99-17C4-AA354B43B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71A3E90F-CF43-0845-E447-3CFE250697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3981"/>
          <a:stretch>
            <a:fillRect/>
          </a:stretch>
        </p:blipFill>
        <p:spPr>
          <a:xfrm>
            <a:off x="0" y="0"/>
            <a:ext cx="6311900" cy="6858000"/>
          </a:xfrm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04BCB7D6-A393-DBEF-C017-7AC46B6DBD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3712" y="2882851"/>
            <a:ext cx="51728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Architecture de l’Application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Interface Utilisateur (UI)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Workflow 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Fonctionnalités Clés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Démonstration Pratique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Conclusion et Perspectives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Code Final et Explication Rapide</a:t>
            </a:r>
            <a:endParaRPr lang="fr-FR" altLang="fr-FR" sz="1800" b="1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180862" cy="2093975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Nos collaborateurs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Équipe des cadres</a:t>
            </a:r>
          </a:p>
          <a:p>
            <a:pPr rtl="0"/>
            <a:r>
              <a:rPr lang="fr-FR" dirty="0"/>
              <a:t>Nouveaux employés</a:t>
            </a:r>
          </a:p>
          <a:p>
            <a:pPr rtl="0"/>
            <a:r>
              <a:rPr lang="fr-FR" dirty="0"/>
              <a:t>Anniversaires</a:t>
            </a:r>
          </a:p>
        </p:txBody>
      </p:sp>
      <p:sp>
        <p:nvSpPr>
          <p:cNvPr id="5" name="Rectangle 4" descr="Utilisateurs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Nos collaborateurs</a:t>
            </a:r>
          </a:p>
        </p:txBody>
      </p:sp>
      <p:graphicFrame>
        <p:nvGraphicFramePr>
          <p:cNvPr id="9" name="Espace réservé du contenu 6" descr="Informations et icônes des membres de l’équipe">
            <a:extLst>
              <a:ext uri="{FF2B5EF4-FFF2-40B4-BE49-F238E27FC236}">
                <a16:creationId xmlns:a16="http://schemas.microsoft.com/office/drawing/2014/main" id="{CC411424-8938-42A7-94CD-5021A95CB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8968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610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Entreprise, bureau ">
            <a:extLst>
              <a:ext uri="{FF2B5EF4-FFF2-40B4-BE49-F238E27FC236}">
                <a16:creationId xmlns:a16="http://schemas.microsoft.com/office/drawing/2014/main" id="{252793D9-9D19-46B1-AC25-73D1587617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541486"/>
          </a:xfrm>
        </p:spPr>
      </p:pic>
      <p:sp>
        <p:nvSpPr>
          <p:cNvPr id="12" name="Rectangle 11">
            <a:extLst>
              <a:ext uri="{FF2B5EF4-FFF2-40B4-BE49-F238E27FC236}">
                <a16:creationId xmlns:a16="http://schemas.microsoft.com/office/drawing/2014/main" id="{46B9FD8B-5D1C-457B-8A59-E4F48DF9C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354148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10" name="Image 9" descr="Homme ">
            <a:extLst>
              <a:ext uri="{FF2B5EF4-FFF2-40B4-BE49-F238E27FC236}">
                <a16:creationId xmlns:a16="http://schemas.microsoft.com/office/drawing/2014/main" id="{ACB17B5C-4599-46ED-9FF8-F2017749EF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100" y="2119087"/>
            <a:ext cx="3105725" cy="2162628"/>
          </a:xfrm>
          <a:prstGeom prst="rect">
            <a:avLst/>
          </a:prstGeom>
        </p:spPr>
      </p:pic>
      <p:pic>
        <p:nvPicPr>
          <p:cNvPr id="8" name="Image 7" descr="Personne posant&#10;&#10;">
            <a:extLst>
              <a:ext uri="{FF2B5EF4-FFF2-40B4-BE49-F238E27FC236}">
                <a16:creationId xmlns:a16="http://schemas.microsoft.com/office/drawing/2014/main" id="{70886311-3B64-4DC3-B8DA-A60A6A4632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79" y="2119085"/>
            <a:ext cx="3105724" cy="2162629"/>
          </a:xfrm>
          <a:prstGeom prst="rect">
            <a:avLst/>
          </a:prstGeom>
        </p:spPr>
      </p:pic>
      <p:pic>
        <p:nvPicPr>
          <p:cNvPr id="3" name="Image 2" descr="Personne regardant l’appareil photo&#10;&#10;">
            <a:extLst>
              <a:ext uri="{FF2B5EF4-FFF2-40B4-BE49-F238E27FC236}">
                <a16:creationId xmlns:a16="http://schemas.microsoft.com/office/drawing/2014/main" id="{5301A91A-F36F-4DD8-B727-D80D34662D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190" y="2119087"/>
            <a:ext cx="3105724" cy="2162628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C9D11D0-1CA9-42D5-AF43-178886E1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Équipe des cadres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47B9F0-E0A0-4BBE-B121-CB430CF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FCD230-80C3-4221-BD83-0AF697C8C66A}"/>
              </a:ext>
            </a:extLst>
          </p:cNvPr>
          <p:cNvSpPr/>
          <p:nvPr/>
        </p:nvSpPr>
        <p:spPr>
          <a:xfrm>
            <a:off x="1395031" y="4420063"/>
            <a:ext cx="2510220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fr-FR" sz="3200" b="1" dirty="0">
                <a:solidFill>
                  <a:schemeClr val="accent1"/>
                </a:solidFill>
              </a:rPr>
              <a:t>Prénom Nom de famille</a:t>
            </a:r>
          </a:p>
          <a:p>
            <a:pPr algn="ctr" rtl="0"/>
            <a:r>
              <a:rPr lang="fr-FR" dirty="0"/>
              <a:t>P.D.G.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D8CEFD-B7FD-494C-9958-FFC3682AFFA4}"/>
              </a:ext>
            </a:extLst>
          </p:cNvPr>
          <p:cNvSpPr/>
          <p:nvPr/>
        </p:nvSpPr>
        <p:spPr>
          <a:xfrm>
            <a:off x="4834304" y="4425170"/>
            <a:ext cx="2603989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fr-FR" sz="3200" b="1" dirty="0">
                <a:solidFill>
                  <a:schemeClr val="accent1"/>
                </a:solidFill>
              </a:rPr>
              <a:t>Prénom Nom de famille</a:t>
            </a:r>
          </a:p>
          <a:p>
            <a:pPr algn="ctr" rtl="0"/>
            <a:r>
              <a:rPr lang="fr-FR" dirty="0"/>
              <a:t>Directeur des opérations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034E2-BF66-4CC7-A5E7-6632D8A1EC90}"/>
              </a:ext>
            </a:extLst>
          </p:cNvPr>
          <p:cNvSpPr/>
          <p:nvPr/>
        </p:nvSpPr>
        <p:spPr>
          <a:xfrm>
            <a:off x="8355034" y="4389671"/>
            <a:ext cx="2538638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fr-FR" sz="3200" b="1" dirty="0">
                <a:solidFill>
                  <a:schemeClr val="accent1"/>
                </a:solidFill>
              </a:rPr>
              <a:t>Prénom Nom de famille</a:t>
            </a:r>
          </a:p>
          <a:p>
            <a:pPr algn="ctr" rtl="0"/>
            <a:r>
              <a:rPr lang="fr-FR" dirty="0"/>
              <a:t>Directeur financier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623E8F64-A337-487B-B96A-8EFD2FE6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7279" y="2119086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CCE7F-7C73-48DF-B394-594D9BCF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2190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EB0A28-B294-49C5-9D69-34BA4D21E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67101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58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Bienvenue aux nouveaux employés</a:t>
            </a:r>
          </a:p>
        </p:txBody>
      </p:sp>
      <p:pic>
        <p:nvPicPr>
          <p:cNvPr id="10" name="Espace réservé d’image 9" descr="Groupe de personnes posant pour la photo&#10;">
            <a:extLst>
              <a:ext uri="{FF2B5EF4-FFF2-40B4-BE49-F238E27FC236}">
                <a16:creationId xmlns:a16="http://schemas.microsoft.com/office/drawing/2014/main" id="{802F584E-7FE7-4EA7-A8B5-FD96F72F29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9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fr-FR" dirty="0">
                <a:latin typeface="+mj-lt"/>
              </a:rPr>
              <a:t>Prénom Nom de famille</a:t>
            </a:r>
          </a:p>
          <a:p>
            <a:pPr rtl="0"/>
            <a:r>
              <a:rPr lang="fr-FR" dirty="0">
                <a:latin typeface="+mj-lt"/>
              </a:rPr>
              <a:t>Prénom Nom de famille</a:t>
            </a:r>
          </a:p>
          <a:p>
            <a:pPr rtl="0"/>
            <a:r>
              <a:rPr lang="fr-FR" dirty="0">
                <a:latin typeface="+mj-lt"/>
              </a:rPr>
              <a:t>Prénom Nom de famille</a:t>
            </a:r>
          </a:p>
          <a:p>
            <a:pPr rtl="0"/>
            <a:r>
              <a:rPr lang="fr-FR" dirty="0">
                <a:latin typeface="+mj-lt"/>
              </a:rPr>
              <a:t>Prénom Nom de famille</a:t>
            </a:r>
          </a:p>
          <a:p>
            <a:pPr rtl="0"/>
            <a:r>
              <a:rPr lang="fr-FR" dirty="0">
                <a:latin typeface="+mj-lt"/>
              </a:rPr>
              <a:t>Prénom Nom de famille</a:t>
            </a:r>
          </a:p>
        </p:txBody>
      </p:sp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D681D-B806-434D-8F8F-7B26853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Félicitations pour les anniversaires !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9776A932-6ABB-47FE-9460-F331784D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480198"/>
              </p:ext>
            </p:extLst>
          </p:nvPr>
        </p:nvGraphicFramePr>
        <p:xfrm>
          <a:off x="1096963" y="2222048"/>
          <a:ext cx="10058400" cy="353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</a:tblGrid>
              <a:tr h="830900">
                <a:tc>
                  <a:txBody>
                    <a:bodyPr/>
                    <a:lstStyle/>
                    <a:p>
                      <a:pPr algn="l" rtl="0"/>
                      <a:r>
                        <a:rPr lang="fr-FR" sz="2800" noProof="0" dirty="0">
                          <a:solidFill>
                            <a:schemeClr val="tx1"/>
                          </a:solidFill>
                        </a:rPr>
                        <a:t>1 ans</a:t>
                      </a:r>
                      <a:endParaRPr lang="fr-FR" altLang="zh-CN" sz="2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2800" noProof="0" dirty="0">
                          <a:solidFill>
                            <a:schemeClr val="bg1"/>
                          </a:solidFill>
                        </a:rPr>
                        <a:t>2 ans</a:t>
                      </a:r>
                      <a:endParaRPr lang="fr-FR" altLang="zh-CN" sz="28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54882" marR="254882" marT="76935" marB="7693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2800" noProof="0" dirty="0">
                          <a:solidFill>
                            <a:schemeClr val="bg1"/>
                          </a:solidFill>
                        </a:rPr>
                        <a:t>3 ans</a:t>
                      </a:r>
                      <a:endParaRPr lang="fr-FR" altLang="zh-CN" sz="28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54882" marR="254882" marT="76935" marB="7693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Prénom Nom de famille</a:t>
                      </a: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Prénom Nom de famille</a:t>
                      </a: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Prénom Nom de famille</a:t>
                      </a: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Prénom Nom de famille</a:t>
                      </a: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Prénom Nom de famille</a:t>
                      </a: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Prénom Nom de famille</a:t>
                      </a: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31040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Prénom Nom de famille</a:t>
                      </a: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6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1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Image contenant un intérieur. Une personne signe le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Conclure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sz="9600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fr-FR" sz="2400" cap="all" spc="200" dirty="0">
                <a:solidFill>
                  <a:srgbClr val="FFFFFF"/>
                </a:solidFill>
              </a:rPr>
              <a:t>Des questions 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altLang="fr-FR" sz="4400" dirty="0"/>
              <a:t>Introduction</a:t>
            </a: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947" y="646262"/>
            <a:ext cx="6202393" cy="4868008"/>
          </a:xfrm>
        </p:spPr>
        <p:txBody>
          <a:bodyPr numCol="1" rtlCol="0">
            <a:normAutofit/>
          </a:bodyPr>
          <a:lstStyle/>
          <a:p>
            <a:pPr marL="53340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Contexte :</a:t>
            </a:r>
            <a:br>
              <a:rPr lang="fr-FR" dirty="0"/>
            </a:br>
            <a:r>
              <a:rPr lang="fr-FR" dirty="0"/>
              <a:t>L'automatisation de la recherche d'informations dans des documents volumineux est un défi majeur. Ce projet a pour but de créer un chatbot intelligent capable de répondre à des questions en se basant sur le contenu de fichiers PDF téléchargés.</a:t>
            </a:r>
          </a:p>
          <a:p>
            <a:pPr marL="53340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Objectif :</a:t>
            </a:r>
            <a:br>
              <a:rPr lang="fr-FR" dirty="0"/>
            </a:br>
            <a:r>
              <a:rPr lang="fr-FR" dirty="0"/>
              <a:t>Développer un chatbot capable de traiter plusieurs fichiers PDF et d'extraire des informations pertinentes en réponse à des questions posées par l'utilisateur.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 de l'Application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126" y="465825"/>
            <a:ext cx="5255674" cy="5417389"/>
          </a:xfrm>
        </p:spPr>
        <p:txBody>
          <a:bodyPr rtlCol="0">
            <a:normAutofit fontScale="77500" lnSpcReduction="20000"/>
          </a:bodyPr>
          <a:lstStyle/>
          <a:p>
            <a:pPr>
              <a:buNone/>
            </a:pPr>
            <a:r>
              <a:rPr lang="fr-FR" sz="2300" b="1" dirty="0"/>
              <a:t>Technologies utilisées :</a:t>
            </a:r>
            <a:endParaRPr lang="fr-FR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300" b="1" dirty="0" err="1"/>
              <a:t>Streamlit</a:t>
            </a:r>
            <a:r>
              <a:rPr lang="fr-FR" sz="2300" b="1" dirty="0"/>
              <a:t> :</a:t>
            </a:r>
            <a:r>
              <a:rPr lang="fr-FR" sz="2300" dirty="0"/>
              <a:t> pour l'interface utilisateur.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300" b="1" dirty="0" err="1"/>
              <a:t>Groq</a:t>
            </a:r>
            <a:r>
              <a:rPr lang="fr-FR" sz="2300" b="1" dirty="0"/>
              <a:t> :</a:t>
            </a:r>
            <a:r>
              <a:rPr lang="fr-FR" sz="2300" dirty="0"/>
              <a:t> pour les modèles de langage puissants.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300" b="1" dirty="0"/>
              <a:t>FAISS (Facebook AI </a:t>
            </a:r>
            <a:r>
              <a:rPr lang="fr-FR" sz="2300" b="1" dirty="0" err="1"/>
              <a:t>Similarity</a:t>
            </a:r>
            <a:r>
              <a:rPr lang="fr-FR" sz="2300" b="1" dirty="0"/>
              <a:t> </a:t>
            </a:r>
            <a:r>
              <a:rPr lang="fr-FR" sz="2300" b="1" dirty="0" err="1"/>
              <a:t>Search</a:t>
            </a:r>
            <a:r>
              <a:rPr lang="fr-FR" sz="2300" b="1" dirty="0"/>
              <a:t>) :</a:t>
            </a:r>
            <a:r>
              <a:rPr lang="fr-FR" sz="2300" dirty="0"/>
              <a:t> pour l'indexation et la recherche efficace de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300" b="1" dirty="0" err="1"/>
              <a:t>LangChain</a:t>
            </a:r>
            <a:r>
              <a:rPr lang="fr-FR" sz="2300" b="1" dirty="0"/>
              <a:t> :</a:t>
            </a:r>
            <a:r>
              <a:rPr lang="fr-FR" sz="2300" dirty="0"/>
              <a:t> pour la gestion de l'intégration des différents composants de l'application.</a:t>
            </a:r>
          </a:p>
          <a:p>
            <a:pPr>
              <a:buNone/>
            </a:pPr>
            <a:r>
              <a:rPr lang="fr-FR" sz="2300" b="1" dirty="0"/>
              <a:t>Flux général :</a:t>
            </a:r>
            <a:endParaRPr lang="fr-FR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300" dirty="0"/>
              <a:t>L'utilisateur charge un ou plusieurs fichiers PDF.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300" dirty="0"/>
              <a:t>L'application indexe les documents pour faciliter la recherche rapide.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300" dirty="0"/>
              <a:t>L'utilisateur pose des questions sur le contenu des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300" dirty="0"/>
              <a:t>L'application génère une réponse en utilisant le contenu pertinent extrait des documents.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l'Interface Utilisateur (UI)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EB16669-B295-1F87-1642-270B126C2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09291"/>
              </p:ext>
            </p:extLst>
          </p:nvPr>
        </p:nvGraphicFramePr>
        <p:xfrm>
          <a:off x="1000887" y="1932318"/>
          <a:ext cx="10463618" cy="477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759126"/>
            <a:ext cx="9966959" cy="5262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sz="2800" dirty="0"/>
              <a:t>: d</a:t>
            </a:r>
            <a:endParaRPr lang="fr-F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81" y="2108201"/>
            <a:ext cx="10051499" cy="4292599"/>
          </a:xfrm>
        </p:spPr>
        <p:txBody>
          <a:bodyPr vert="horz" lIns="0" tIns="45720" rIns="0" bIns="45720" rtlCol="0">
            <a:normAutofit/>
          </a:bodyPr>
          <a:lstStyle/>
          <a:p>
            <a:pPr>
              <a:buNone/>
            </a:pPr>
            <a:r>
              <a:rPr lang="fr-FR" b="1" dirty="0"/>
              <a:t>Chargement des Fichiers PDF et Création de l'Index FAISS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Lorsqu'un fichier est téléchargé, il est stocké et indexé en utilisant FAISS pour transformer le contenu en vecteurs numériques.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documents sont découpés en morceaux de texte (</a:t>
            </a:r>
            <a:r>
              <a:rPr lang="fr-FR" dirty="0" err="1"/>
              <a:t>chunks</a:t>
            </a:r>
            <a:r>
              <a:rPr lang="fr-FR" dirty="0"/>
              <a:t>) pour une gestion plus efficace de la recherche.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2C94CAF-6E51-4FD4-B3FF-68683AD6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81" y="4627205"/>
            <a:ext cx="10196423" cy="14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EACB4-301E-6DCF-38E2-27F89156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548355"/>
            <a:ext cx="10314949" cy="634336"/>
          </a:xfrm>
        </p:spPr>
        <p:txBody>
          <a:bodyPr/>
          <a:lstStyle/>
          <a:p>
            <a:r>
              <a:rPr lang="en-ZA" dirty="0" err="1"/>
              <a:t>hdh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AE0BB-7757-6CE0-0A45-FD6E6A2F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89" y="483080"/>
            <a:ext cx="10750238" cy="6487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b="1" dirty="0"/>
              <a:t>Traitement des Documents : Découpage et </a:t>
            </a:r>
            <a:r>
              <a:rPr lang="fr-FR" sz="2000" b="1" dirty="0" err="1"/>
              <a:t>Embedding</a:t>
            </a:r>
            <a:endParaRPr lang="fr-F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Chaque document est découpé en segments de texte avec un </a:t>
            </a:r>
            <a:r>
              <a:rPr lang="fr-FR" sz="2000" b="1" dirty="0" err="1"/>
              <a:t>RecursiveCharacterTextSplitter</a:t>
            </a:r>
            <a:r>
              <a:rPr lang="fr-FR" sz="2000" dirty="0"/>
              <a:t>, puis les </a:t>
            </a:r>
            <a:r>
              <a:rPr lang="fr-FR" sz="2000" dirty="0" err="1"/>
              <a:t>embeddings</a:t>
            </a:r>
            <a:r>
              <a:rPr lang="fr-FR" sz="2000" dirty="0"/>
              <a:t> sont générés à l'aide du modèle </a:t>
            </a:r>
            <a:r>
              <a:rPr lang="fr-FR" sz="2000" b="1" dirty="0" err="1"/>
              <a:t>HuggingFaceEmbeddings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>
              <a:buNone/>
            </a:pPr>
            <a:r>
              <a:rPr lang="fr-FR" sz="2000" b="1" dirty="0"/>
              <a:t>Recherche et Réponse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Quand l'utilisateur pose une question, l'application interroge l'index FAISS pour trouver les segments les plus pertinents.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Un modèle </a:t>
            </a:r>
            <a:r>
              <a:rPr lang="fr-FR" sz="2000" b="1" dirty="0" err="1"/>
              <a:t>Groq</a:t>
            </a:r>
            <a:r>
              <a:rPr lang="fr-FR" sz="2000" b="1" dirty="0"/>
              <a:t> (Llama3-8b)</a:t>
            </a:r>
            <a:r>
              <a:rPr lang="fr-FR" sz="2000" dirty="0"/>
              <a:t> est utilisé pour générer une réponse à partir du contexte extrait.</a:t>
            </a:r>
          </a:p>
          <a:p>
            <a:pPr>
              <a:buNone/>
            </a:pPr>
            <a:endParaRPr lang="fr-FR" sz="2000" b="1" dirty="0"/>
          </a:p>
          <a:p>
            <a:pPr>
              <a:buNone/>
            </a:pPr>
            <a:endParaRPr lang="fr-FR" sz="2000" b="1" dirty="0"/>
          </a:p>
          <a:p>
            <a:pPr>
              <a:buNone/>
            </a:pPr>
            <a:r>
              <a:rPr lang="fr-FR" sz="2000" b="1" dirty="0"/>
              <a:t>Historique et Affichage des Réponses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L'historique des questions et réponses est maintenu, et après chaque réponse, le temps de réponse et les documents utilisés sont affichés.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5700E7-23CD-B95B-800F-0F147512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5" y="1707349"/>
            <a:ext cx="5319344" cy="76838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48DD016-B9A1-68BD-4CBD-CB061B46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96" y="3986273"/>
            <a:ext cx="5319343" cy="9144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DD57DB-A84A-A147-A3F3-0E5046AF8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96" y="5958110"/>
            <a:ext cx="5319343" cy="5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1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Fonctionnalités Clés</a:t>
            </a:r>
            <a:endParaRPr lang="fr-FR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D7DD58C-E97D-6E47-6ED8-BDF71496C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5056" y="2418986"/>
            <a:ext cx="114799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Indexation des Documents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fois les documents téléchargés, ils sont automatiquement indexés en FAISS pour permettre une recherche rapide.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Réponses Contextuelles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chatbot répond uniquement en utilisant le contenu des documents chargés, offrant ainsi une réponse basée sur un contexte précis.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Historique de Conversation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historique complet des interactions est conservé, permettant à l'utilisateur de revoir les questions et réponses passées.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Explication des Documents Utilisés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chaque réponse, les segments de texte utilisés pour générer la réponse sont affichés à l'utilisateur.</a:t>
            </a:r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cteur droit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7" y="595282"/>
            <a:ext cx="5158595" cy="1960234"/>
          </a:xfr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buNone/>
            </a:pPr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et Perspectives</a:t>
            </a:r>
          </a:p>
        </p:txBody>
      </p:sp>
      <p:cxnSp>
        <p:nvCxnSpPr>
          <p:cNvPr id="30" name="Connecteur droit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0854"/>
            <a:ext cx="4743863" cy="3894615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Avantages du Système :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Recherche rapide dans de grands volumes de documents.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Réponses précises et basées sur des informations exactes des documents téléchargés.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Améliorations Futures :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Intégration d'autres formats de documents (Word, PowerPoint,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Amélioration de l'interface utilisateur pour une meilleure expérience.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Ajout d'une fonctionnalité de résumé automatique des documents</a:t>
            </a:r>
          </a:p>
          <a:p>
            <a:pPr rtl="0"/>
            <a:endParaRPr lang="fr-FR" dirty="0">
              <a:latin typeface="+mj-lt"/>
            </a:endParaRP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C19A93EE-7AAA-05C7-98B0-3B9205F174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r="10314"/>
          <a:stretch>
            <a:fillRect/>
          </a:stretch>
        </p:blipFill>
        <p:spPr>
          <a:xfrm>
            <a:off x="5745192" y="0"/>
            <a:ext cx="6446808" cy="6857999"/>
          </a:xfr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66_TF33476885.potx" id="{828779D0-991D-4CAF-9A89-677F35729FAB}" vid="{7A5B457E-5FBC-449A-898B-7890F2C208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classique pour réunion générale d'entreprise</Template>
  <TotalTime>108</TotalTime>
  <Words>1072</Words>
  <Application>Microsoft Office PowerPoint</Application>
  <PresentationFormat>Grand écran</PresentationFormat>
  <Paragraphs>178</Paragraphs>
  <Slides>26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RetrospectVTI</vt:lpstr>
      <vt:lpstr>Présentation PowerPoint</vt:lpstr>
      <vt:lpstr>Plan de la Présentation</vt:lpstr>
      <vt:lpstr>Introduction</vt:lpstr>
      <vt:lpstr>Architecture de l'Application</vt:lpstr>
      <vt:lpstr>l'Interface Utilisateur (UI)</vt:lpstr>
      <vt:lpstr>: d</vt:lpstr>
      <vt:lpstr>hdh</vt:lpstr>
      <vt:lpstr>Fonctionnalités Clés</vt:lpstr>
      <vt:lpstr>Conclusion et Perspectives</vt:lpstr>
      <vt:lpstr>Code Final de l'Application</vt:lpstr>
      <vt:lpstr>Performances de 20XX</vt:lpstr>
      <vt:lpstr>Résultats de l’enquête</vt:lpstr>
      <vt:lpstr>Retour sur le passé</vt:lpstr>
      <vt:lpstr>Mises à jour de projets clés</vt:lpstr>
      <vt:lpstr>Projets pour 2020</vt:lpstr>
      <vt:lpstr>Projets pour 2020</vt:lpstr>
      <vt:lpstr>Aspirations</vt:lpstr>
      <vt:lpstr>Nouvelles initiatives pour 2020</vt:lpstr>
      <vt:lpstr>Indicateurs clés</vt:lpstr>
      <vt:lpstr>Nos collaborateurs</vt:lpstr>
      <vt:lpstr>Nos collaborateurs</vt:lpstr>
      <vt:lpstr>Équipe des cadres</vt:lpstr>
      <vt:lpstr>Bienvenue aux nouveaux employés</vt:lpstr>
      <vt:lpstr>Félicitations pour les anniversaires !</vt:lpstr>
      <vt:lpstr>Conclure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kawtar hattaki</dc:creator>
  <cp:lastModifiedBy>kawtar hattaki</cp:lastModifiedBy>
  <cp:revision>1</cp:revision>
  <dcterms:created xsi:type="dcterms:W3CDTF">2025-05-13T08:38:50Z</dcterms:created>
  <dcterms:modified xsi:type="dcterms:W3CDTF">2025-05-13T10:27:32Z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