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1"/>
  </p:notesMasterIdLst>
  <p:sldIdLst>
    <p:sldId id="256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86" r:id="rId13"/>
    <p:sldId id="290" r:id="rId14"/>
    <p:sldId id="291" r:id="rId15"/>
    <p:sldId id="287" r:id="rId16"/>
    <p:sldId id="288" r:id="rId17"/>
    <p:sldId id="289" r:id="rId18"/>
    <p:sldId id="262" r:id="rId19"/>
    <p:sldId id="25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58"/>
            <p14:sldId id="259"/>
            <p14:sldId id="260"/>
            <p14:sldId id="263"/>
            <p14:sldId id="264"/>
            <p14:sldId id="265"/>
            <p14:sldId id="266"/>
            <p14:sldId id="268"/>
            <p14:sldId id="286"/>
            <p14:sldId id="290"/>
            <p14:sldId id="291"/>
            <p14:sldId id="287"/>
            <p14:sldId id="288"/>
            <p14:sldId id="289"/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36" autoAdjust="0"/>
  </p:normalViewPr>
  <p:slideViewPr>
    <p:cSldViewPr>
      <p:cViewPr varScale="1">
        <p:scale>
          <a:sx n="90" d="100"/>
          <a:sy n="90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2022/9/19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</a:p>
          <a:p>
            <a:r>
              <a:rPr lang="en-US" altLang="zh-CN" dirty="0"/>
              <a:t>2^6</a:t>
            </a:r>
            <a:r>
              <a:rPr lang="en-US" altLang="zh-CN" baseline="0" dirty="0"/>
              <a:t> = 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24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3.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Cache Design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Example(1)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</a:t>
            </a:r>
            <a:r>
              <a:rPr lang="en-US" altLang="zh-CN" sz="1600" dirty="0" err="1">
                <a:latin typeface="+mn-lt"/>
              </a:rPr>
              <a:t>init</a:t>
            </a: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32'd10: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32'h11111111;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32'd11: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32'd12: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32'd13: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// read miss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32'd14: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32'h00000020;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// read hit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32'd15: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126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Example(2)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write miss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32'd16: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32'h22222222;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32'h000000024;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write hit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32'd17: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read line 0 of set 0, set recent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32'd18: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store to line 1 of set 0 due to line 0 recent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32'd19: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32'h33333333;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32'h00000204;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041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Example(3)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edit line 1 of set 0, set dirty &amp; recent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32'd20: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32'h44444444;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32'h00000204;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read line 0 of set 0, set recent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32'd21: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read miss, tag mismatch. output tag (of line 1), valid and dirty ==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32'd22: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32'h00000404;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auto replace line 1 of set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32'd23: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32'h55555555;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32'h00000404;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17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1335127"/>
            <a:ext cx="10488488" cy="52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340768"/>
            <a:ext cx="10801200" cy="539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1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Write Simulation Code yourself</a:t>
            </a: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cache initialization</a:t>
            </a:r>
          </a:p>
          <a:p>
            <a:pPr lvl="1"/>
            <a:endParaRPr lang="en-US" altLang="zh-CN" sz="2200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read 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  <a:p>
            <a:pPr lvl="1"/>
            <a:endParaRPr lang="en-US" altLang="zh-CN" sz="2200" b="1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write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47907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35292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CP1:</a:t>
            </a:r>
          </a:p>
          <a:p>
            <a:pPr marL="0" lvl="1" indent="0">
              <a:buClr>
                <a:schemeClr val="tx1">
                  <a:lumMod val="50000"/>
                  <a:lumOff val="50000"/>
                </a:schemeClr>
              </a:buClr>
              <a:buSzPct val="80000"/>
              <a:buNone/>
            </a:pPr>
            <a:r>
              <a:rPr lang="en-US" altLang="zh-CN" sz="2800" dirty="0">
                <a:latin typeface="+mn-lt"/>
                <a:ea typeface="宋体" charset="-122"/>
              </a:rPr>
              <a:t>	Waveform Simulation of Cache Line.</a:t>
            </a:r>
            <a:endParaRPr lang="en-US" altLang="zh-CN" sz="2800" b="1" dirty="0">
              <a:solidFill>
                <a:srgbClr val="FF0000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970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219201"/>
            <a:ext cx="9587408" cy="493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873208" cy="5175250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Management Unit (CMU)</a:t>
            </a:r>
            <a:r>
              <a:rPr lang="en-US" altLang="zh-CN" sz="2800" dirty="0">
                <a:latin typeface="+mn-lt"/>
                <a:ea typeface="宋体" pitchFamily="2" charset="-122"/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State Machine of CMU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the design methods of CMU.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Cache Line.</a:t>
            </a: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Line </a:t>
            </a:r>
            <a:r>
              <a:rPr lang="en-US" altLang="zh-CN" sz="3200" dirty="0">
                <a:latin typeface="+mn-lt"/>
                <a:ea typeface="宋体" pitchFamily="2" charset="-122"/>
              </a:rPr>
              <a:t>and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CMU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</a:t>
            </a:r>
            <a:r>
              <a:rPr lang="en-US" altLang="zh-CN" sz="3200" dirty="0">
                <a:latin typeface="+mn-lt"/>
                <a:ea typeface="宋体" pitchFamily="2" charset="-122"/>
              </a:rPr>
              <a:t> the Cache Line and CMU.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Observe the Waveform</a:t>
            </a:r>
            <a:r>
              <a:rPr lang="en-US" altLang="zh-CN" sz="3200" dirty="0">
                <a:latin typeface="+mn-lt"/>
                <a:ea typeface="宋体" pitchFamily="2" charset="-122"/>
              </a:rPr>
              <a:t> of Simulation.</a:t>
            </a: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Line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440963"/>
            <a:ext cx="8784976" cy="486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Mode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2-way set associative</a:t>
            </a:r>
          </a:p>
          <a:p>
            <a:r>
              <a:rPr lang="en-US" altLang="zh-CN" dirty="0">
                <a:latin typeface="+mn-lt"/>
              </a:rPr>
              <a:t>Write Back</a:t>
            </a:r>
          </a:p>
          <a:p>
            <a:r>
              <a:rPr lang="en-US" altLang="zh-CN" dirty="0">
                <a:latin typeface="+mn-lt"/>
              </a:rPr>
              <a:t>Write Allocate</a:t>
            </a:r>
            <a:endParaRPr lang="zh-CN" altLang="en-US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933056"/>
            <a:ext cx="4348187" cy="76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1413693"/>
            <a:ext cx="57721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7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Address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Bytes of word = 4, WORD_BYTES_WIDTH = 2</a:t>
            </a:r>
          </a:p>
          <a:p>
            <a:r>
              <a:rPr lang="en-US" altLang="zh-CN" dirty="0">
                <a:latin typeface="+mn-lt"/>
              </a:rPr>
              <a:t>Words of line = 4, LINE_WORDS_WIDTH = 2</a:t>
            </a:r>
          </a:p>
          <a:p>
            <a:r>
              <a:rPr lang="en-US" altLang="zh-CN" dirty="0">
                <a:latin typeface="+mn-lt"/>
              </a:rPr>
              <a:t>Tag bits = 23</a:t>
            </a:r>
          </a:p>
          <a:p>
            <a:r>
              <a:rPr lang="en-US" altLang="zh-CN" dirty="0">
                <a:latin typeface="+mn-lt"/>
              </a:rPr>
              <a:t>Address bits = 32</a:t>
            </a:r>
          </a:p>
          <a:p>
            <a:r>
              <a:rPr lang="en-US" altLang="zh-CN" dirty="0">
                <a:latin typeface="+mn-lt"/>
              </a:rPr>
              <a:t>Ways = 2</a:t>
            </a:r>
          </a:p>
          <a:p>
            <a:r>
              <a:rPr lang="en-US" altLang="zh-CN" dirty="0">
                <a:latin typeface="+mn-lt"/>
              </a:rPr>
              <a:t>LINE_INDEX_WIDTH = ADDR_BITS - TAG_BITS - LINE_WORDS_WIDTH - WORD_BYTES_WIDTH = ?</a:t>
            </a:r>
          </a:p>
          <a:p>
            <a:r>
              <a:rPr lang="en-US" altLang="zh-CN" dirty="0">
                <a:latin typeface="+mn-lt"/>
              </a:rPr>
              <a:t>Line Number = ?</a:t>
            </a:r>
          </a:p>
        </p:txBody>
      </p:sp>
    </p:spTree>
    <p:extLst>
      <p:ext uri="{BB962C8B-B14F-4D97-AF65-F5344CB8AC3E}">
        <p14:creationId xmlns:p14="http://schemas.microsoft.com/office/powerpoint/2010/main" val="101103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Line Memory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[LINE_NUM-1:0] </a:t>
            </a:r>
            <a:r>
              <a:rPr lang="en-US" altLang="zh-CN" dirty="0" err="1">
                <a:latin typeface="+mn-lt"/>
              </a:rPr>
              <a:t>inner_recent</a:t>
            </a:r>
            <a:r>
              <a:rPr lang="en-US" altLang="zh-CN" dirty="0">
                <a:latin typeface="+mn-lt"/>
              </a:rPr>
              <a:t> = 0;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[LINE_NUM-1:0] </a:t>
            </a:r>
            <a:r>
              <a:rPr lang="en-US" altLang="zh-CN" dirty="0" err="1">
                <a:latin typeface="+mn-lt"/>
              </a:rPr>
              <a:t>inner_valid</a:t>
            </a:r>
            <a:r>
              <a:rPr lang="en-US" altLang="zh-CN" dirty="0">
                <a:latin typeface="+mn-lt"/>
              </a:rPr>
              <a:t> = 0;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[LINE_NUM-1:0] </a:t>
            </a:r>
            <a:r>
              <a:rPr lang="en-US" altLang="zh-CN" dirty="0" err="1">
                <a:latin typeface="+mn-lt"/>
              </a:rPr>
              <a:t>inner_dirty</a:t>
            </a:r>
            <a:r>
              <a:rPr lang="en-US" altLang="zh-CN" dirty="0">
                <a:latin typeface="+mn-lt"/>
              </a:rPr>
              <a:t> = 0;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[TAG_BITS-1:0] </a:t>
            </a:r>
            <a:r>
              <a:rPr lang="en-US" altLang="zh-CN" dirty="0" err="1">
                <a:latin typeface="+mn-lt"/>
              </a:rPr>
              <a:t>inner_tag</a:t>
            </a:r>
            <a:r>
              <a:rPr lang="en-US" altLang="zh-CN" dirty="0">
                <a:latin typeface="+mn-lt"/>
              </a:rPr>
              <a:t> [0:LINE_NUM-1];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[WORD_BITS-1:0] </a:t>
            </a:r>
            <a:r>
              <a:rPr lang="en-US" altLang="zh-CN" dirty="0" err="1">
                <a:latin typeface="+mn-lt"/>
              </a:rPr>
              <a:t>inner_data</a:t>
            </a:r>
            <a:r>
              <a:rPr lang="en-US" altLang="zh-CN" dirty="0">
                <a:latin typeface="+mn-lt"/>
              </a:rPr>
              <a:t> [0:LINE_NUM*LINE_WORDS-1];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195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289032" cy="9543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Input and output Signals of Cache Line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11424" y="1124744"/>
            <a:ext cx="10632504" cy="5490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module cache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clock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reset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[ADDR_BITS-1:0]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address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	input wire load,    //  read refreshes recent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store,  // set valid to 1 and reset dirty to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edit,  // set dirty to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invalid,  // reset valid to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	input wire [2:0]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u_b_h_w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// select signed or not &amp; data width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                           // please refer to definition of LB, LH, LW, LBU, LHU in RV32I Instruction Set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[31:0] din,  // data write 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hit = 0,  // hit or not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[31:0]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dout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= 0,  // data read out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valid = 0,  // valid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dirty = 0,  // dirty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[TAG_BITS-1:0] tag = 0  // tag bits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);</a:t>
            </a:r>
            <a:endParaRPr lang="zh-CN" altLang="en-US" sz="1800" b="0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9274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1292</Words>
  <Application>Microsoft Office PowerPoint</Application>
  <PresentationFormat>宽屏</PresentationFormat>
  <Paragraphs>201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华文细黑</vt:lpstr>
      <vt:lpstr>楷体_GB2312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Cache Line</vt:lpstr>
      <vt:lpstr>Cache Mode</vt:lpstr>
      <vt:lpstr>Address</vt:lpstr>
      <vt:lpstr>Cache Line Memory</vt:lpstr>
      <vt:lpstr>Input and output Signals of Cache Line</vt:lpstr>
      <vt:lpstr>Simulation Example(1)</vt:lpstr>
      <vt:lpstr>Simulation Example(2)</vt:lpstr>
      <vt:lpstr>Simulation Example(3)</vt:lpstr>
      <vt:lpstr>Simulation Example(1)</vt:lpstr>
      <vt:lpstr>Simulation Example(2)</vt:lpstr>
      <vt:lpstr>Simulation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宋 天泽</cp:lastModifiedBy>
  <cp:revision>188</cp:revision>
  <cp:lastPrinted>2015-06-09T09:46:28Z</cp:lastPrinted>
  <dcterms:created xsi:type="dcterms:W3CDTF">2011-08-03T07:44:17Z</dcterms:created>
  <dcterms:modified xsi:type="dcterms:W3CDTF">2022-09-19T10:21:11Z</dcterms:modified>
</cp:coreProperties>
</file>