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88" r:id="rId5"/>
    <p:sldId id="259" r:id="rId6"/>
    <p:sldId id="260" r:id="rId7"/>
    <p:sldId id="263" r:id="rId8"/>
    <p:sldId id="304" r:id="rId9"/>
    <p:sldId id="305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7" r:id="rId21"/>
    <p:sldId id="303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57" d="100"/>
          <a:sy n="57" d="100"/>
        </p:scale>
        <p:origin x="992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7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2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5.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multi-cycle operations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89273"/>
              </p:ext>
            </p:extLst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Data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000080BF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00000014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FFFF0000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0FFF0000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FF000F0F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F0F0F0F0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99968"/>
              </p:ext>
            </p:extLst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Instruction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A3000000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27000000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79000000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15100000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00000000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28800"/>
            <a:ext cx="116298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pipelines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>
                <a:latin typeface="+mn-lt"/>
                <a:ea typeface="宋体" pitchFamily="2" charset="-122"/>
              </a:rPr>
              <a:t>of</a:t>
            </a:r>
            <a:r>
              <a:rPr lang="en-US" altLang="zh-CN" sz="280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>
                <a:latin typeface="+mn-lt"/>
                <a:ea typeface="宋体" pitchFamily="2" charset="-122"/>
              </a:rPr>
              <a:t>pipelines </a:t>
            </a:r>
            <a:r>
              <a:rPr lang="en-US" altLang="zh-CN" sz="2800" dirty="0">
                <a:latin typeface="+mn-lt"/>
                <a:ea typeface="宋体" pitchFamily="2" charset="-122"/>
              </a:rPr>
              <a:t>that support multicycle operations.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pipelined CPU 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of CPU Controller.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Pipelines resolving Data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Methods of resolving Control hazards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>
                <a:latin typeface="+mn-lt"/>
                <a:ea typeface="宋体" charset="-122"/>
              </a:rPr>
              <a:t>Addr</a:t>
            </a:r>
            <a:r>
              <a:rPr lang="en-US" altLang="zh-CN" sz="3600" dirty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06788"/>
              </p:ext>
            </p:extLst>
          </p:nvPr>
        </p:nvGraphicFramePr>
        <p:xfrm>
          <a:off x="623392" y="1196752"/>
          <a:ext cx="11089232" cy="5328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715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2099953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215763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473653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3034910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270238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Label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__start: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x2, 4(x0)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x2=0x8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x4, 8(x0)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x4=0x10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  x1, x2, x4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x1=0x18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x3, x1, 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x3=0x17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x5, 12(x0)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x5=0x14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x6, 16(x0)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x6=0xFFFF0000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x7, 20(x0)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x7=0x0FFF0000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sub  x8, x4, x2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x8=0x8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x9, x10,-3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x9=0xFFFFFFFD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beq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x4, x5, label0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 jump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beq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x4, x4, label0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jump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to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0x40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 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 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 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0001"/>
              </p:ext>
            </p:extLst>
          </p:nvPr>
        </p:nvGraphicFramePr>
        <p:xfrm>
          <a:off x="623393" y="1196752"/>
          <a:ext cx="11089233" cy="5328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716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2099953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215763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47365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3037859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26729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Label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label0: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lui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x10=0x4000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jal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x11,20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x11=0x48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 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 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x20,x0, 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auipc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x12,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x12=0xFFFF0058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div  x13,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x13=0x01FFE000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mul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x14,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x14=0x140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mul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x15, x13,x2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x15=0x0FFF0000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x16,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x16=0x4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jalr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x17, 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x17=0x70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756</Words>
  <Application>Microsoft Office PowerPoint</Application>
  <PresentationFormat>宽屏</PresentationFormat>
  <Paragraphs>374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DejaVu Sans Mono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Pipelines resolving Data Hazards</vt:lpstr>
      <vt:lpstr>Methods of resolving Control hazards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XK 蔡</cp:lastModifiedBy>
  <cp:revision>213</cp:revision>
  <cp:lastPrinted>2015-06-15T14:04:08Z</cp:lastPrinted>
  <dcterms:created xsi:type="dcterms:W3CDTF">2011-08-03T07:44:17Z</dcterms:created>
  <dcterms:modified xsi:type="dcterms:W3CDTF">2023-11-24T13:37:51Z</dcterms:modified>
</cp:coreProperties>
</file>