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4" r:id="rId4"/>
    <p:sldId id="272" r:id="rId5"/>
    <p:sldId id="273" r:id="rId6"/>
    <p:sldId id="263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" y="361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11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31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91CEB-28A3-44C4-9583-E6D71D525B32}"/>
              </a:ext>
            </a:extLst>
          </p:cNvPr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564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cityofnewyork.us/City-Government/Borough-Boundaries/tqmj-j8z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606" y="1999615"/>
            <a:ext cx="9141618" cy="2764028"/>
          </a:xfrm>
        </p:spPr>
        <p:txBody>
          <a:bodyPr anchor="ctr">
            <a:normAutofit/>
          </a:bodyPr>
          <a:lstStyle/>
          <a:p>
            <a:r>
              <a:rPr lang="en-IN" sz="7100" b="1"/>
              <a:t>Capstone Project</a:t>
            </a:r>
            <a:endParaRPr lang="en-US" sz="71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66399" y="5645150"/>
            <a:ext cx="825602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Brian Wang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3154" y="609600"/>
            <a:ext cx="8594430" cy="1320800"/>
          </a:xfrm>
        </p:spPr>
        <p:txBody>
          <a:bodyPr>
            <a:normAutofit/>
          </a:bodyPr>
          <a:lstStyle/>
          <a:p>
            <a:r>
              <a:rPr lang="en-IN" b="1"/>
              <a:t>Introduction: </a:t>
            </a:r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3154" y="2160589"/>
            <a:ext cx="8594430" cy="3880773"/>
          </a:xfrm>
        </p:spPr>
        <p:txBody>
          <a:bodyPr>
            <a:normAutofit/>
          </a:bodyPr>
          <a:lstStyle/>
          <a:p>
            <a:r>
              <a:rPr lang="en-US" sz="3600" dirty="0"/>
              <a:t>New York is the largest city in the United States with a very ethnically diverse population. With such a diverse culture, it’s cuisine is also very diverse.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AAE03-BAF1-4D99-9FC2-F03BEAE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54" y="609600"/>
            <a:ext cx="8594430" cy="1320800"/>
          </a:xfrm>
        </p:spPr>
        <p:txBody>
          <a:bodyPr>
            <a:normAutofit/>
          </a:bodyPr>
          <a:lstStyle/>
          <a:p>
            <a:r>
              <a:rPr lang="en-US" dirty="0"/>
              <a:t>Problem: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7533-B52C-4E84-9F79-88A6773A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154" y="2160589"/>
            <a:ext cx="8594430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and visualize all major parts of New York City with good hubs for Indian food.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3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" name="Rectangle 2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154" y="609600"/>
            <a:ext cx="859443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b="1"/>
              <a:t>Data Section:</a:t>
            </a:r>
            <a:endParaRPr lang="en-US" sz="3600"/>
          </a:p>
        </p:txBody>
      </p:sp>
      <p:sp>
        <p:nvSpPr>
          <p:cNvPr id="8" name="Isosceles Triangle 2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333154" y="2160589"/>
            <a:ext cx="8594430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457200">
              <a:lnSpc>
                <a:spcPct val="90000"/>
              </a:lnSpc>
            </a:pPr>
            <a:r>
              <a:rPr lang="en-US" sz="1500"/>
              <a:t>New York City geography data containing Boroughs, Neighbourhoods, latitude, longitude</a:t>
            </a:r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Data source: </a:t>
            </a:r>
            <a:r>
              <a:rPr lang="en-US" sz="1500" u="sng">
                <a:hlinkClick r:id="rId3"/>
              </a:rPr>
              <a:t>https://cocl.us/new_york_dataset</a:t>
            </a:r>
            <a:endParaRPr lang="en-US" sz="1500"/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Description: This dataset contains the required geographical information, and I will use the dataset to explore the different neighbourhoods in NYC.</a:t>
            </a:r>
          </a:p>
          <a:p>
            <a:pPr indent="-228600" defTabSz="457200">
              <a:lnSpc>
                <a:spcPct val="90000"/>
              </a:lnSpc>
            </a:pPr>
            <a:br>
              <a:rPr lang="en-US" sz="1500"/>
            </a:br>
            <a:r>
              <a:rPr lang="en-US" sz="1500"/>
              <a:t>Indian restaurants in each neighbourhood of NYC</a:t>
            </a:r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Data source: Foursquare API</a:t>
            </a:r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Description: By using the API I can filter the list of all venues down to only the ones that are Indian restaurants</a:t>
            </a:r>
          </a:p>
          <a:p>
            <a:pPr indent="-228600" defTabSz="457200">
              <a:lnSpc>
                <a:spcPct val="90000"/>
              </a:lnSpc>
            </a:pPr>
            <a:br>
              <a:rPr lang="en-US" sz="1500"/>
            </a:br>
            <a:r>
              <a:rPr lang="en-US" sz="1500"/>
              <a:t>GeoSpace data:</a:t>
            </a:r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Data source: </a:t>
            </a:r>
            <a:r>
              <a:rPr lang="en-US" sz="1500" u="sng">
                <a:hlinkClick r:id="rId4"/>
              </a:rPr>
              <a:t>https://data.cityofnewyork.us/City-Government/Borough-Boundaries/tqmj-j8zm</a:t>
            </a:r>
            <a:endParaRPr lang="en-US" sz="1500"/>
          </a:p>
          <a:p>
            <a:pPr lvl="1" indent="-228600" defTabSz="457200">
              <a:lnSpc>
                <a:spcPct val="90000"/>
              </a:lnSpc>
            </a:pPr>
            <a:r>
              <a:rPr lang="en-US" sz="1500"/>
              <a:t>Description: By using the geospace data I can find boundaries between Boroughs to help visualize choropleth map</a:t>
            </a:r>
          </a:p>
          <a:p>
            <a:pPr indent="-228600" defTabSz="457200">
              <a:lnSpc>
                <a:spcPct val="90000"/>
              </a:lnSpc>
            </a:pPr>
            <a:endParaRPr lang="en-US" sz="1500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154" y="609600"/>
            <a:ext cx="859443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b="1"/>
              <a:t>Methodology:</a:t>
            </a:r>
            <a:endParaRPr lang="en-US" sz="3600"/>
          </a:p>
        </p:txBody>
      </p:sp>
      <p:sp>
        <p:nvSpPr>
          <p:cNvPr id="10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33154" y="2160589"/>
            <a:ext cx="859443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457200"/>
            <a:r>
              <a:rPr lang="en-US"/>
              <a:t>I first collected the NYC geographical data from </a:t>
            </a:r>
            <a:r>
              <a:rPr lang="en-US" u="sng">
                <a:hlinkClick r:id="rId3"/>
              </a:rPr>
              <a:t>https://cocl.us/new_york_dataset</a:t>
            </a:r>
            <a:endParaRPr lang="en-US"/>
          </a:p>
          <a:p>
            <a:pPr indent="-228600" defTabSz="457200"/>
            <a:r>
              <a:rPr lang="en-US"/>
              <a:t>Using Foursquare API I found all venues for each neighbourhood</a:t>
            </a:r>
          </a:p>
          <a:p>
            <a:pPr indent="-228600" defTabSz="457200"/>
            <a:r>
              <a:rPr lang="en-US"/>
              <a:t>I then filtered the venues for Indian restaurants, and using Foursquare API I found the ratings for different venues and filtered to only find venues with an average rating of 9 or higher to only display good restaurants.</a:t>
            </a:r>
          </a:p>
          <a:p>
            <a:pPr indent="-228600" defTabSz="457200"/>
            <a:r>
              <a:rPr lang="en-US"/>
              <a:t>Then I combined this with the geographical Ney York City data to find the coordinates of these places.</a:t>
            </a:r>
          </a:p>
          <a:p>
            <a:pPr indent="-228600" defTabSz="457200"/>
            <a:r>
              <a:rPr lang="en-US"/>
              <a:t>I then visualized the different neighbourhoods with good indian food hubs based on the average ratings</a:t>
            </a:r>
          </a:p>
          <a:p>
            <a:pPr marL="45720" indent="-228600" defTabSz="457200"/>
            <a:endParaRPr lang="en-US"/>
          </a:p>
        </p:txBody>
      </p:sp>
      <p:sp>
        <p:nvSpPr>
          <p:cNvPr id="22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3154" y="609600"/>
            <a:ext cx="8594430" cy="1320800"/>
          </a:xfrm>
        </p:spPr>
        <p:txBody>
          <a:bodyPr>
            <a:normAutofit/>
          </a:bodyPr>
          <a:lstStyle/>
          <a:p>
            <a:r>
              <a:rPr lang="en-IN" b="1"/>
              <a:t>Conclusion:</a:t>
            </a:r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3154" y="2160589"/>
            <a:ext cx="8594430" cy="3880773"/>
          </a:xfrm>
        </p:spPr>
        <p:txBody>
          <a:bodyPr>
            <a:normAutofit/>
          </a:bodyPr>
          <a:lstStyle/>
          <a:p>
            <a:r>
              <a:rPr lang="en-US" sz="3600" dirty="0"/>
              <a:t>The best neighborhoods for Indian food are Queens and Manhattan, so a fan of Indian food looking for a place to stay in New York might choose one of these areas.</a:t>
            </a:r>
          </a:p>
          <a:p>
            <a:pPr marL="45720" indent="0">
              <a:buNone/>
            </a:pPr>
            <a:endParaRPr lang="en-IN" sz="3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Custom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Trebuchet MS</vt:lpstr>
      <vt:lpstr>Wingdings 3</vt:lpstr>
      <vt:lpstr>Facet</vt:lpstr>
      <vt:lpstr>Capstone Project</vt:lpstr>
      <vt:lpstr>Introduction: </vt:lpstr>
      <vt:lpstr>Problem:</vt:lpstr>
      <vt:lpstr>Data Section:</vt:lpstr>
      <vt:lpstr>Methodology: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LEAF</dc:creator>
  <cp:lastModifiedBy>LEAF</cp:lastModifiedBy>
  <cp:revision>1</cp:revision>
  <dcterms:created xsi:type="dcterms:W3CDTF">2020-08-20T01:19:12Z</dcterms:created>
  <dcterms:modified xsi:type="dcterms:W3CDTF">2020-08-20T01:20:18Z</dcterms:modified>
</cp:coreProperties>
</file>