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3D11-DB76-418B-A581-1E86091DE7E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C070-7AD1-4BC5-BD3B-146E46FA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kqIzPxgTz8UmiYHTi0kJmbbUhQmZF11FhMxsBeAtAWTKULg/viewfor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acebook.com/solelyartmy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nstagram.com/solelyartmy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olelyartmy.weebly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928" y="1741774"/>
            <a:ext cx="8029303" cy="1741764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Bell MT" panose="02020503060305020303" pitchFamily="18" charset="0"/>
              </a:rPr>
              <a:t>Entrepreneurship</a:t>
            </a:r>
            <a:br>
              <a:rPr lang="en-US" sz="4800" dirty="0" smtClean="0">
                <a:latin typeface="Bell MT" panose="02020503060305020303" pitchFamily="18" charset="0"/>
              </a:rPr>
            </a:br>
            <a:r>
              <a:rPr lang="en-US" sz="4800" dirty="0" smtClean="0">
                <a:latin typeface="Century" panose="02040604050505020304" pitchFamily="18" charset="0"/>
              </a:rPr>
              <a:t>ENT241</a:t>
            </a:r>
            <a:endParaRPr lang="en-US" sz="48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581" y="4013691"/>
            <a:ext cx="9144000" cy="2334858"/>
          </a:xfrm>
        </p:spPr>
        <p:txBody>
          <a:bodyPr>
            <a:normAutofit/>
          </a:bodyPr>
          <a:lstStyle/>
          <a:p>
            <a:pPr algn="just"/>
            <a:r>
              <a:rPr lang="en-US" sz="4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Name : </a:t>
            </a:r>
            <a:r>
              <a:rPr lang="en-US" sz="4800" dirty="0" err="1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Noraliya</a:t>
            </a:r>
            <a:r>
              <a:rPr lang="en-US" sz="4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n-US" sz="4800" dirty="0" err="1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Farisha</a:t>
            </a:r>
            <a:r>
              <a:rPr lang="en-US" sz="4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n-US" sz="4800" dirty="0" err="1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binti</a:t>
            </a:r>
            <a:r>
              <a:rPr lang="en-US" sz="4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Mohammad </a:t>
            </a:r>
            <a:r>
              <a:rPr lang="en-US" sz="4800" dirty="0" err="1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Sha’rani</a:t>
            </a:r>
            <a:endParaRPr lang="en-US" sz="4800" dirty="0" smtClean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just"/>
            <a:r>
              <a:rPr lang="en-US" sz="4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ID: AM1905005355</a:t>
            </a:r>
          </a:p>
          <a:p>
            <a:pPr algn="just"/>
            <a:r>
              <a:rPr lang="en-US" sz="4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Section: 8</a:t>
            </a:r>
          </a:p>
          <a:p>
            <a:pPr algn="just"/>
            <a:endParaRPr lang="en-US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0" y="350303"/>
            <a:ext cx="4876800" cy="13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Sales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9" y="1802674"/>
            <a:ext cx="3631066" cy="48364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78" y="3765858"/>
            <a:ext cx="3674473" cy="2873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525" y="1802674"/>
            <a:ext cx="3640187" cy="20469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65" y="1802674"/>
            <a:ext cx="3790950" cy="17335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525" y="4181459"/>
            <a:ext cx="3771589" cy="23662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3814355" y="990426"/>
            <a:ext cx="424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Bell MT" panose="02020503060305020303" pitchFamily="18" charset="0"/>
              </a:rPr>
              <a:t>Target sales: RM50 (weekly) RM200 (monthly)</a:t>
            </a:r>
          </a:p>
          <a:p>
            <a:pPr algn="ctr"/>
            <a:r>
              <a:rPr lang="en-US" sz="1600" dirty="0" smtClean="0">
                <a:latin typeface="Bell MT" panose="02020503060305020303" pitchFamily="18" charset="0"/>
              </a:rPr>
              <a:t>Total </a:t>
            </a:r>
            <a:r>
              <a:rPr lang="en-US" sz="1600" dirty="0" smtClean="0">
                <a:latin typeface="Bell MT" panose="02020503060305020303" pitchFamily="18" charset="0"/>
              </a:rPr>
              <a:t>Sales December-February: RM754</a:t>
            </a:r>
            <a:endParaRPr lang="en-US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14" y="-2057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Feedback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411" t="21069" r="411" b="1928"/>
          <a:stretch/>
        </p:blipFill>
        <p:spPr>
          <a:xfrm>
            <a:off x="4689058" y="3865085"/>
            <a:ext cx="2809313" cy="27714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54" b="12231"/>
          <a:stretch/>
        </p:blipFill>
        <p:spPr>
          <a:xfrm>
            <a:off x="1066039" y="3640843"/>
            <a:ext cx="3111309" cy="29709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962" t="13789" r="12157" b="11164"/>
          <a:stretch/>
        </p:blipFill>
        <p:spPr>
          <a:xfrm>
            <a:off x="8019492" y="3914749"/>
            <a:ext cx="2911050" cy="27218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292" y="1403272"/>
            <a:ext cx="2868802" cy="19795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996" y="1268347"/>
            <a:ext cx="3140043" cy="23447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295" y="1268347"/>
            <a:ext cx="2416841" cy="23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569"/>
            <a:ext cx="10515600" cy="1437549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Company Background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14" y="1374076"/>
            <a:ext cx="2144289" cy="2046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8517" y="1494118"/>
            <a:ext cx="8240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Name : Solely Art My </a:t>
            </a:r>
          </a:p>
          <a:p>
            <a:endParaRPr lang="en-US" sz="2000" dirty="0" smtClean="0">
              <a:latin typeface="Bell MT" panose="02020503060305020303" pitchFamily="18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Product : Digital art and stickers</a:t>
            </a:r>
          </a:p>
          <a:p>
            <a:endParaRPr lang="en-US" sz="2000" dirty="0" smtClean="0">
              <a:latin typeface="Bell MT" panose="02020503060305020303" pitchFamily="18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Business platform :    - Instagram</a:t>
            </a:r>
          </a:p>
          <a:p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                                  - Facebook Page</a:t>
            </a:r>
          </a:p>
          <a:p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                                  - Twitter</a:t>
            </a:r>
          </a:p>
          <a:p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                                  - </a:t>
            </a:r>
            <a:r>
              <a:rPr lang="en-US" sz="2000" dirty="0" err="1" smtClean="0">
                <a:latin typeface="Bell MT" panose="02020503060305020303" pitchFamily="18" charset="0"/>
              </a:rPr>
              <a:t>Carousell</a:t>
            </a:r>
            <a:endParaRPr lang="en-US" sz="2000" dirty="0" smtClean="0">
              <a:latin typeface="Bell MT" panose="02020503060305020303" pitchFamily="18" charset="0"/>
            </a:endParaRPr>
          </a:p>
          <a:p>
            <a:endParaRPr lang="en-US" sz="2000" dirty="0" smtClean="0">
              <a:latin typeface="Bell MT" panose="02020503060305020303" pitchFamily="18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Username : </a:t>
            </a:r>
            <a:r>
              <a:rPr lang="en-US" sz="2000" dirty="0" err="1" smtClean="0">
                <a:latin typeface="Bell MT" panose="02020503060305020303" pitchFamily="18" charset="0"/>
              </a:rPr>
              <a:t>solelyartmy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endParaRPr lang="en-US" sz="2000" dirty="0">
              <a:latin typeface="Bell MT" panose="02020503060305020303" pitchFamily="18" charset="0"/>
            </a:endParaRP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To purchase : </a:t>
            </a:r>
            <a:r>
              <a:rPr lang="en-US" sz="2000" dirty="0" smtClean="0">
                <a:latin typeface="Bell MT" panose="02020503060305020303" pitchFamily="18" charset="0"/>
                <a:hlinkClick r:id="rId3"/>
              </a:rPr>
              <a:t>https://docs.google.com/forms/d/e/1FAIpQLSdkqIzPxgTz8UmiYHTi0kJmbbUhQmZF11FhMxsBeAtAWTKULg/viewform</a:t>
            </a:r>
            <a:r>
              <a:rPr lang="en-US" sz="2000" dirty="0" smtClean="0">
                <a:latin typeface="Bell MT" panose="02020503060305020303" pitchFamily="18" charset="0"/>
              </a:rPr>
              <a:t/>
            </a:r>
            <a:br>
              <a:rPr lang="en-US" sz="2000" dirty="0" smtClean="0">
                <a:latin typeface="Bell MT" panose="02020503060305020303" pitchFamily="18" charset="0"/>
              </a:rPr>
            </a:br>
            <a:endParaRPr lang="en-US" sz="2000" dirty="0" smtClean="0">
              <a:latin typeface="Bell MT" panose="02020503060305020303" pitchFamily="18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Email : solelyartmy@gmail.com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652" y="3871436"/>
            <a:ext cx="333375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6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6" y="21901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Facebook Page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027" y="1453136"/>
            <a:ext cx="1103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  <a:hlinkClick r:id="rId2"/>
              </a:rPr>
              <a:t>https://www.facebook.com/solelyartmy/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27" y="2057600"/>
            <a:ext cx="6806335" cy="42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6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Facebook Insights 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3" y="2194833"/>
            <a:ext cx="7378681" cy="2887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94" y="2194833"/>
            <a:ext cx="3964032" cy="28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0" y="6289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Instagram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0135" y="1203790"/>
            <a:ext cx="671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ll MT" panose="02020503060305020303" pitchFamily="18" charset="0"/>
                <a:hlinkClick r:id="rId2"/>
              </a:rPr>
              <a:t>https://instagram.com/solelyartmy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0" y="1820974"/>
            <a:ext cx="5671197" cy="4719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325" y="1820973"/>
            <a:ext cx="5461498" cy="4704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81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5" y="468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Instagram Insights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83" y="3341133"/>
            <a:ext cx="5393712" cy="3188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95" y="3422467"/>
            <a:ext cx="4922522" cy="3079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" r="759"/>
          <a:stretch/>
        </p:blipFill>
        <p:spPr>
          <a:xfrm>
            <a:off x="6354916" y="1372394"/>
            <a:ext cx="4558645" cy="1887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856" y="1460654"/>
            <a:ext cx="3575800" cy="18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Website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1161413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  <a:hlinkClick r:id="rId2"/>
              </a:rPr>
              <a:t>https://solelyartmy.weebly.com/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238"/>
          <a:stretch/>
        </p:blipFill>
        <p:spPr>
          <a:xfrm>
            <a:off x="246697" y="1768383"/>
            <a:ext cx="5728640" cy="4302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8382"/>
            <a:ext cx="5791200" cy="4302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11672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Product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1946082"/>
            <a:ext cx="4377690" cy="435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91" y="1927992"/>
            <a:ext cx="4377690" cy="4377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42011" y="1433067"/>
            <a:ext cx="82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              Stickers                                                                              Illustration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14369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oadway" panose="04040905080B02020502" pitchFamily="82" charset="0"/>
              </a:rPr>
              <a:t>Price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60" y="1756003"/>
            <a:ext cx="7966754" cy="42556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1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93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Broadway</vt:lpstr>
      <vt:lpstr>Calibri</vt:lpstr>
      <vt:lpstr>Calibri Light</vt:lpstr>
      <vt:lpstr>Century</vt:lpstr>
      <vt:lpstr>Microsoft Himalaya</vt:lpstr>
      <vt:lpstr>Office Theme</vt:lpstr>
      <vt:lpstr>Entrepreneurship ENT241</vt:lpstr>
      <vt:lpstr>Company Background</vt:lpstr>
      <vt:lpstr>Facebook Page</vt:lpstr>
      <vt:lpstr>Facebook Insights </vt:lpstr>
      <vt:lpstr>Instagram</vt:lpstr>
      <vt:lpstr>Instagram Insights</vt:lpstr>
      <vt:lpstr>Website</vt:lpstr>
      <vt:lpstr>Product</vt:lpstr>
      <vt:lpstr>Price</vt:lpstr>
      <vt:lpstr>Sales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2021-02-15T05:36:53Z</dcterms:created>
  <dcterms:modified xsi:type="dcterms:W3CDTF">2021-02-17T20:51:00Z</dcterms:modified>
</cp:coreProperties>
</file>