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9999FF"/>
    <a:srgbClr val="6666FF"/>
    <a:srgbClr val="99CCFF"/>
    <a:srgbClr val="FFFFCC"/>
    <a:srgbClr val="FFCC66"/>
    <a:srgbClr val="C0C0C0"/>
    <a:srgbClr val="F0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6" autoAdjust="0"/>
    <p:restoredTop sz="94660"/>
  </p:normalViewPr>
  <p:slideViewPr>
    <p:cSldViewPr>
      <p:cViewPr>
        <p:scale>
          <a:sx n="66" d="100"/>
          <a:sy n="66" d="100"/>
        </p:scale>
        <p:origin x="11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3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ja-JP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AB7A033-D18D-4F67-9613-45E9D175D0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709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AD09EC1-9346-424F-B356-B18F48166D3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945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3"/>
          <p:cNvSpPr>
            <a:spLocks noChangeArrowheads="1"/>
          </p:cNvSpPr>
          <p:nvPr userDrawn="1"/>
        </p:nvSpPr>
        <p:spPr bwMode="gray">
          <a:xfrm>
            <a:off x="0" y="1066800"/>
            <a:ext cx="9144000" cy="2743200"/>
          </a:xfrm>
          <a:prstGeom prst="rect">
            <a:avLst/>
          </a:prstGeom>
          <a:gradFill rotWithShape="1">
            <a:gsLst>
              <a:gs pos="0">
                <a:srgbClr val="3C50AA"/>
              </a:gs>
              <a:gs pos="100000">
                <a:srgbClr val="6478C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gray">
          <a:xfrm>
            <a:off x="0" y="3810000"/>
            <a:ext cx="9144000" cy="8382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1D1D1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905000"/>
            <a:ext cx="7772400" cy="19050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7772400" cy="838200"/>
          </a:xfrm>
        </p:spPr>
        <p:txBody>
          <a:bodyPr anchor="ctr" anchorCtr="1"/>
          <a:lstStyle>
            <a:lvl1pPr marL="0" indent="0" algn="ctr">
              <a:buFont typeface="Wingdings" panose="05000000000000000000" pitchFamily="2" charset="2"/>
              <a:buNone/>
              <a:defRPr sz="2000">
                <a:solidFill>
                  <a:srgbClr val="F0F0FF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graphicFrame>
        <p:nvGraphicFramePr>
          <p:cNvPr id="5142" name="Object 22"/>
          <p:cNvGraphicFramePr>
            <a:graphicFrameLocks noChangeAspect="1"/>
          </p:cNvGraphicFramePr>
          <p:nvPr userDrawn="1"/>
        </p:nvGraphicFramePr>
        <p:xfrm>
          <a:off x="3667125" y="6248400"/>
          <a:ext cx="1819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ビットマップ イメージ" r:id="rId3" imgW="1819529" imgH="419048" progId="Paint.Picture">
                  <p:embed/>
                </p:oleObj>
              </mc:Choice>
              <mc:Fallback>
                <p:oleObj name="ビットマップ イメージ" r:id="rId3" imgW="1819529" imgH="419048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6248400"/>
                        <a:ext cx="18192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BD3A87-3560-4A4B-8EBC-AE89FCF154D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914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50050" y="152400"/>
            <a:ext cx="2165350" cy="6400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2413" y="152400"/>
            <a:ext cx="6345237" cy="6400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BE24F6-43DB-4D9A-979C-18BDA4C92B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734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EFA388-1CD9-41B1-9890-06E5FC1D359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39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6D9BFA-5E7F-4A7F-B59D-221818E8F5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10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5638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91000" cy="5638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9EF1D-3397-4941-992F-E7EF7D7171F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062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1F8B70-7B0D-41BA-BC19-9B0BAF1CC0E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378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57FF4D-1D71-4582-A9BA-85CDC9D6CCF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180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5856E9-C2DB-4E4A-94A9-0B3A5FC2ACF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4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10BE23-EDE1-43F6-BDD8-A7DAE186E41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032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9EDFF-D88E-4ED0-9561-5CDC3A008A7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170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 userDrawn="1"/>
        </p:nvSpPr>
        <p:spPr bwMode="gray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3C50AA"/>
              </a:gs>
              <a:gs pos="100000">
                <a:srgbClr val="6478C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0" y="6629400"/>
            <a:ext cx="9144000" cy="255588"/>
          </a:xfrm>
          <a:prstGeom prst="rect">
            <a:avLst/>
          </a:prstGeom>
          <a:gradFill rotWithShape="1">
            <a:gsLst>
              <a:gs pos="0">
                <a:srgbClr val="3C50AA"/>
              </a:gs>
              <a:gs pos="100000">
                <a:srgbClr val="6478C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762000"/>
            <a:ext cx="9144000" cy="76200"/>
          </a:xfrm>
          <a:prstGeom prst="rect">
            <a:avLst/>
          </a:prstGeom>
          <a:gradFill rotWithShape="1">
            <a:gsLst>
              <a:gs pos="0">
                <a:srgbClr val="404040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52413" y="152400"/>
            <a:ext cx="8662987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505200" y="66294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0F0FF"/>
                </a:solidFill>
                <a:latin typeface="+mn-lt"/>
              </a:defRPr>
            </a:lvl1pPr>
          </a:lstStyle>
          <a:p>
            <a:fld id="{61F95D3E-C210-40A1-86A2-B7094FD79E76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5715000" y="6629400"/>
            <a:ext cx="320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ja-JP" sz="1000" dirty="0">
                <a:solidFill>
                  <a:srgbClr val="F0F0FF"/>
                </a:solidFill>
              </a:rPr>
              <a:t>Copyright (C) </a:t>
            </a:r>
            <a:r>
              <a:rPr lang="en-US" altLang="ja-JP" sz="1000" dirty="0" smtClean="0">
                <a:solidFill>
                  <a:srgbClr val="F0F0FF"/>
                </a:solidFill>
              </a:rPr>
              <a:t>2015 </a:t>
            </a:r>
            <a:r>
              <a:rPr lang="en-US" altLang="ja-JP" sz="1000" dirty="0">
                <a:solidFill>
                  <a:srgbClr val="F0F0FF"/>
                </a:solidFill>
              </a:rPr>
              <a:t>Wing Co., LTD All Rights Reserved.</a:t>
            </a:r>
          </a:p>
        </p:txBody>
      </p:sp>
      <p:pic>
        <p:nvPicPr>
          <p:cNvPr id="1047" name="Picture 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860800"/>
            <a:ext cx="4932362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914400"/>
            <a:ext cx="8534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200" b="1" kern="1200">
          <a:solidFill>
            <a:srgbClr val="F0F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rgbClr val="F0F0FF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rgbClr val="F0F0FF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rgbClr val="F0F0FF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rgbClr val="F0F0FF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F0F0FF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F0F0FF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F0F0FF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F0F0FF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¡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00" dirty="0" smtClean="0"/>
              <a:t>2015</a:t>
            </a:r>
            <a:r>
              <a:rPr lang="ja-JP" altLang="en-US" sz="2800" dirty="0" smtClean="0"/>
              <a:t>年新卒入社用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5</a:t>
            </a:r>
            <a:r>
              <a:rPr lang="ja-JP" altLang="en-US" dirty="0" smtClean="0"/>
              <a:t>月課題説明</a:t>
            </a:r>
            <a:endParaRPr lang="ja-JP" altLang="ja-JP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dirty="0" err="1" smtClean="0"/>
              <a:t>BlackJack</a:t>
            </a:r>
            <a:r>
              <a:rPr lang="ja-JP" altLang="en-US" dirty="0" smtClean="0"/>
              <a:t>ゲームの実装</a:t>
            </a:r>
            <a:endParaRPr lang="ja-JP" altLang="ja-JP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85800" y="54102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ＭＳ Ｐゴシック" panose="020B0600070205080204" pitchFamily="50" charset="-128"/>
              </a:rPr>
              <a:t>2015/04/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14</a:t>
            </a:r>
            <a:endParaRPr lang="ja-JP" altLang="en-US" sz="1400" dirty="0">
              <a:latin typeface="ＭＳ Ｐゴシック" panose="020B0600070205080204" pitchFamily="50" charset="-128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800" y="57912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400" dirty="0" smtClean="0">
                <a:latin typeface="ＭＳ Ｐゴシック" panose="020B0600070205080204" pitchFamily="50" charset="-128"/>
              </a:rPr>
              <a:t>教育係</a:t>
            </a:r>
            <a:endParaRPr lang="ja-JP" altLang="en-US" sz="1400" dirty="0">
              <a:latin typeface="ＭＳ Ｐゴシック" panose="020B060007020508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2A8E7-2E3C-4AC2-ADD7-4D296F8703E5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目的</a:t>
            </a:r>
            <a:endParaRPr lang="ja-JP" altLang="ja-JP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039" y="1412776"/>
            <a:ext cx="8534400" cy="1074440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ja-JP" altLang="en-US" sz="3200" dirty="0" smtClean="0"/>
              <a:t>これまで習ったプログラミング</a:t>
            </a:r>
            <a:r>
              <a:rPr lang="ja-JP" altLang="en-US" sz="3200" dirty="0"/>
              <a:t>の知識を</a:t>
            </a:r>
            <a:r>
              <a:rPr lang="ja-JP" altLang="en-US" sz="3200" dirty="0" smtClean="0"/>
              <a:t>、</a:t>
            </a:r>
            <a:endParaRPr lang="en-US" altLang="ja-JP" sz="32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ja-JP" altLang="en-US" sz="3200" dirty="0" smtClean="0"/>
              <a:t>実践的な課題</a:t>
            </a:r>
            <a:r>
              <a:rPr lang="ja-JP" altLang="en-US" sz="3200" dirty="0"/>
              <a:t>を解くことで定着</a:t>
            </a:r>
            <a:r>
              <a:rPr lang="ja-JP" altLang="en-US" sz="3200" dirty="0" smtClean="0"/>
              <a:t>させる</a:t>
            </a:r>
            <a:endParaRPr lang="ja-JP" altLang="ja-JP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83568" y="2927533"/>
            <a:ext cx="362149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ja-JP" altLang="en-US" sz="2000" b="0" dirty="0" smtClean="0"/>
              <a:t>以下の項目が含まれます。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 smtClean="0"/>
              <a:t>抽象クラス、具象クラス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 smtClean="0"/>
              <a:t>インタフェイス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 smtClean="0"/>
              <a:t>配列、リスト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ja-JP" sz="2000" b="0" dirty="0" smtClean="0"/>
              <a:t>JUnit</a:t>
            </a:r>
            <a:r>
              <a:rPr lang="ja-JP" altLang="en-US" sz="2000" b="0" dirty="0" smtClean="0"/>
              <a:t> の使用</a:t>
            </a:r>
            <a:endParaRPr lang="ja-JP" altLang="ja-JP" sz="2000" b="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837680"/>
            <a:ext cx="6228184" cy="27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2A8E7-2E3C-4AC2-ADD7-4D296F8703E5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内容</a:t>
            </a:r>
            <a:endParaRPr lang="ja-JP" altLang="ja-JP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188503" y="1052736"/>
            <a:ext cx="8534400" cy="107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ja-JP" altLang="en-US" sz="3200" b="0" dirty="0" smtClean="0"/>
              <a:t>トランプのブラックジャックを行う</a:t>
            </a:r>
            <a:endParaRPr lang="en-US" altLang="ja-JP" sz="3200" b="0" dirty="0" smtClean="0"/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ja-JP" altLang="en-US" sz="3200" b="0" dirty="0" smtClean="0"/>
              <a:t>コンソールアプリの作成</a:t>
            </a:r>
            <a:endParaRPr lang="ja-JP" altLang="ja-JP" sz="3200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36035" y="2204864"/>
            <a:ext cx="828686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ja-JP" altLang="en-US" sz="2000" b="0" u="sng" dirty="0" smtClean="0"/>
              <a:t>作業内容</a:t>
            </a:r>
            <a:endParaRPr lang="en-US" altLang="ja-JP" sz="2000" b="0" u="sng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ja-JP" sz="2000" b="0" dirty="0" smtClean="0"/>
              <a:t>Eclipse</a:t>
            </a:r>
            <a:r>
              <a:rPr lang="ja-JP" altLang="en-US" sz="2000" b="0" dirty="0" smtClean="0"/>
              <a:t> を用いて開発します。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 smtClean="0"/>
              <a:t>ゲーム</a:t>
            </a:r>
            <a:r>
              <a:rPr lang="ja-JP" altLang="en-US" sz="2000" b="0" dirty="0"/>
              <a:t>のルールは </a:t>
            </a:r>
            <a:r>
              <a:rPr lang="en-US" altLang="ja-JP" sz="2000" b="0" dirty="0"/>
              <a:t>README.md </a:t>
            </a:r>
            <a:r>
              <a:rPr lang="ja-JP" altLang="en-US" sz="2000" b="0" dirty="0"/>
              <a:t>に記述しました。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/>
              <a:t>模範プログラムを作成しておき、メソッドを空にして処理を各自で埋める形式とします。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ja-JP" sz="2000" b="0" dirty="0"/>
              <a:t>JUnit </a:t>
            </a:r>
            <a:r>
              <a:rPr lang="ja-JP" altLang="en-US" sz="2000" b="0" dirty="0"/>
              <a:t>のテストコードが全て </a:t>
            </a:r>
            <a:r>
              <a:rPr lang="en-US" altLang="ja-JP" sz="2000" b="0" dirty="0"/>
              <a:t>OK </a:t>
            </a:r>
            <a:r>
              <a:rPr lang="ja-JP" altLang="en-US" sz="2000" b="0" dirty="0"/>
              <a:t>で通ることを各自で確認してからレビューしてもらうようにします。</a:t>
            </a:r>
            <a:endParaRPr lang="ja-JP" altLang="ja-JP" sz="2000" b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404804" y="4725143"/>
            <a:ext cx="5391332" cy="16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ja-JP" altLang="en-US" sz="2000" b="0" u="sng" dirty="0" smtClean="0">
                <a:solidFill>
                  <a:srgbClr val="FF0000"/>
                </a:solidFill>
              </a:rPr>
              <a:t>禁止行為</a:t>
            </a:r>
            <a:endParaRPr lang="en-US" altLang="ja-JP" sz="2000" b="0" u="sng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 smtClean="0"/>
              <a:t>先輩に代わりに作ってもらう</a:t>
            </a:r>
            <a:r>
              <a:rPr lang="ja-JP" altLang="en-US" sz="2000" b="0" dirty="0" smtClean="0"/>
              <a:t>こと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 smtClean="0"/>
              <a:t>先輩にコード</a:t>
            </a:r>
            <a:r>
              <a:rPr lang="ja-JP" altLang="en-US" sz="2000" b="0" dirty="0"/>
              <a:t>に手を</a:t>
            </a:r>
            <a:r>
              <a:rPr lang="ja-JP" altLang="en-US" sz="2000" b="0" dirty="0" smtClean="0"/>
              <a:t>入れるもらうこと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/>
              <a:t>新人同士でコードを見せ合うこと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/>
              <a:t>パッケージ</a:t>
            </a:r>
            <a:r>
              <a:rPr lang="ja-JP" altLang="en-US" sz="2000" b="0" dirty="0" smtClean="0"/>
              <a:t>構成の追加削除はしない</a:t>
            </a:r>
            <a:r>
              <a:rPr lang="ja-JP" altLang="en-US" sz="2000" b="0" dirty="0"/>
              <a:t>こと</a:t>
            </a:r>
            <a:endParaRPr lang="ja-JP" altLang="ja-JP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日報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A388-1CD9-41B1-9890-06E5FC1D359E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64511" y="836712"/>
            <a:ext cx="828686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ja-JP" altLang="en-US" sz="2000" b="0" u="sng" dirty="0" smtClean="0"/>
              <a:t>日報</a:t>
            </a:r>
            <a:endParaRPr lang="en-US" altLang="ja-JP" sz="2000" b="0" u="sng" dirty="0" smtClean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ja-JP" altLang="en-US" sz="2000" b="0" dirty="0" smtClean="0"/>
              <a:t>終業時に日報を作成してください。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ja-JP" sz="2000" b="0" dirty="0" err="1" smtClean="0"/>
              <a:t>Redmine</a:t>
            </a:r>
            <a:r>
              <a:rPr lang="ja-JP" altLang="en-US" sz="2000" b="0" dirty="0" smtClean="0"/>
              <a:t> を利用して日報を作成します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 smtClean="0"/>
              <a:t>「</a:t>
            </a:r>
            <a:r>
              <a:rPr lang="en-US" altLang="ja-JP" sz="2000" b="0" dirty="0" smtClean="0"/>
              <a:t>2015</a:t>
            </a:r>
            <a:r>
              <a:rPr lang="ja-JP" altLang="en-US" sz="2000" b="0" dirty="0" smtClean="0"/>
              <a:t>年度新人教育」に「サポート」チケットを作成します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 smtClean="0"/>
              <a:t>記入</a:t>
            </a:r>
            <a:r>
              <a:rPr lang="ja-JP" altLang="en-US" sz="2000" b="0" dirty="0"/>
              <a:t>項目</a:t>
            </a:r>
            <a:r>
              <a:rPr lang="ja-JP" altLang="en-US" sz="2000" b="0" dirty="0" smtClean="0"/>
              <a:t>は下記の表の通りとします</a:t>
            </a:r>
            <a:endParaRPr lang="en-US" altLang="ja-JP" sz="2000" b="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87474"/>
              </p:ext>
            </p:extLst>
          </p:nvPr>
        </p:nvGraphicFramePr>
        <p:xfrm>
          <a:off x="971600" y="2595250"/>
          <a:ext cx="7126808" cy="384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84"/>
                <a:gridCol w="561662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項目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8267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題名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進捗報告 自分の氏名 </a:t>
                      </a:r>
                      <a:r>
                        <a:rPr kumimoji="1" lang="en-US" altLang="ja-JP" sz="1800" dirty="0" err="1" smtClean="0"/>
                        <a:t>yyyy</a:t>
                      </a:r>
                      <a:r>
                        <a:rPr kumimoji="1" lang="en-US" altLang="ja-JP" sz="1800" dirty="0" smtClean="0"/>
                        <a:t>/mm/</a:t>
                      </a:r>
                      <a:r>
                        <a:rPr kumimoji="1" lang="en-US" altLang="ja-JP" sz="1800" dirty="0" err="1" smtClean="0"/>
                        <a:t>dd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750473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説明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研修内容</a:t>
                      </a:r>
                      <a:endParaRPr kumimoji="1" lang="en-US" altLang="ja-JP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 smtClean="0"/>
                        <a:t>午前</a:t>
                      </a:r>
                      <a:endParaRPr kumimoji="1" lang="en-US" altLang="ja-JP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 smtClean="0"/>
                        <a:t>午後</a:t>
                      </a:r>
                      <a:endParaRPr kumimoji="1" lang="en-US" altLang="ja-JP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800" dirty="0" smtClean="0"/>
                        <a:t>所感</a:t>
                      </a:r>
                      <a:r>
                        <a:rPr kumimoji="1" lang="en-US" altLang="ja-JP" sz="1800" dirty="0" smtClean="0"/>
                        <a:t>/</a:t>
                      </a:r>
                      <a:r>
                        <a:rPr kumimoji="1" lang="ja-JP" altLang="en-US" sz="1800" dirty="0" smtClean="0"/>
                        <a:t>反省点</a:t>
                      </a:r>
                      <a:endParaRPr kumimoji="1" lang="en-US" altLang="ja-JP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 smtClean="0"/>
                        <a:t>実績、進捗</a:t>
                      </a:r>
                      <a:endParaRPr kumimoji="1" lang="en-US" altLang="ja-JP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 smtClean="0"/>
                        <a:t>問題点</a:t>
                      </a:r>
                      <a:endParaRPr kumimoji="1" lang="en-US" altLang="ja-JP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 smtClean="0"/>
                        <a:t>明日の予定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18267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担当者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事前研修で担当だった教育係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67707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ファイル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確認してもらいたいファイルがある場合に添付する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67707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ウォッチャー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全員にチェックを入れる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22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日報（教育係、事務所）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FA388-1CD9-41B1-9890-06E5FC1D359E}" type="slidenum">
              <a:rPr lang="en-US" altLang="ja-JP" smtClean="0"/>
              <a:pPr/>
              <a:t>4</a:t>
            </a:fld>
            <a:endParaRPr lang="en-US" altLang="ja-JP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64511" y="1124744"/>
            <a:ext cx="828686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ja-JP" altLang="en-US" sz="2000" b="0" u="sng" dirty="0" smtClean="0"/>
              <a:t>日報の確認方法</a:t>
            </a:r>
            <a:endParaRPr lang="en-US" altLang="ja-JP" sz="2000" b="0" u="sng" dirty="0" smtClean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ja-JP" altLang="en-US" sz="2000" b="0" dirty="0" smtClean="0"/>
              <a:t>日報を確認してください。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 smtClean="0"/>
              <a:t>コメントを付記してステータスを「進行中」に更新してください</a:t>
            </a:r>
            <a:endParaRPr lang="en-US" altLang="ja-JP" sz="2000" b="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ja-JP" altLang="en-US" sz="2000" b="0" dirty="0" smtClean="0"/>
              <a:t>ステータスを「終了」できる人</a:t>
            </a:r>
            <a:r>
              <a:rPr lang="ja-JP" altLang="en-US" sz="2000" b="0" dirty="0" smtClean="0"/>
              <a:t>は 田中、川上、（小林、大川）とします</a:t>
            </a:r>
            <a:endParaRPr lang="en-US" altLang="ja-JP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464508886"/>
      </p:ext>
    </p:extLst>
  </p:cSld>
  <p:clrMapOvr>
    <a:masterClrMapping/>
  </p:clrMapOvr>
</p:sld>
</file>

<file path=ppt/theme/theme1.xml><?xml version="1.0" encoding="utf-8"?>
<a:theme xmlns:a="http://schemas.openxmlformats.org/drawingml/2006/main" name="cool7-s-1">
  <a:themeElements>
    <a:clrScheme name="cool7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ol7-s-1">
      <a:majorFont>
        <a:latin typeface="Arial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cool7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7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7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7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7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7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7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7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7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7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7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7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Settings\nya\デスクトップ\新しいフォルダ\cool7-s-1.pot</Template>
  <TotalTime>147</TotalTime>
  <Words>290</Words>
  <Application>Microsoft Office PowerPoint</Application>
  <PresentationFormat>画面に合わせる (4:3)</PresentationFormat>
  <Paragraphs>58</Paragraphs>
  <Slides>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ＭＳ Ｐ明朝</vt:lpstr>
      <vt:lpstr>Arial</vt:lpstr>
      <vt:lpstr>Wingdings</vt:lpstr>
      <vt:lpstr>cool7-s-1</vt:lpstr>
      <vt:lpstr>ビットマップ イメージ</vt:lpstr>
      <vt:lpstr>2015年新卒入社用 5月課題説明</vt:lpstr>
      <vt:lpstr>目的</vt:lpstr>
      <vt:lpstr>内容</vt:lpstr>
      <vt:lpstr>日報</vt:lpstr>
      <vt:lpstr>日報（教育係、事務所）</vt:lpstr>
    </vt:vector>
  </TitlesOfParts>
  <Company>koya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nya</dc:creator>
  <cp:lastModifiedBy>川上　学</cp:lastModifiedBy>
  <cp:revision>21</cp:revision>
  <dcterms:created xsi:type="dcterms:W3CDTF">2008-03-09T13:43:07Z</dcterms:created>
  <dcterms:modified xsi:type="dcterms:W3CDTF">2015-04-15T01:13:46Z</dcterms:modified>
</cp:coreProperties>
</file>