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76" r:id="rId11"/>
    <p:sldId id="264" r:id="rId12"/>
    <p:sldId id="265" r:id="rId13"/>
    <p:sldId id="266" r:id="rId14"/>
    <p:sldId id="270" r:id="rId15"/>
    <p:sldId id="273" r:id="rId16"/>
    <p:sldId id="271" r:id="rId17"/>
    <p:sldId id="272" r:id="rId18"/>
    <p:sldId id="274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5"/>
    <p:restoredTop sz="94631"/>
  </p:normalViewPr>
  <p:slideViewPr>
    <p:cSldViewPr snapToGrid="0" snapToObjects="1">
      <p:cViewPr varScale="1">
        <p:scale>
          <a:sx n="90" d="100"/>
          <a:sy n="90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2EA4-22A7-1248-A2F3-7752CF66C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02ED-F6B6-FE46-86E7-D8CD111E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D140-1409-4E47-9471-E4CCB691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6564-4279-9E40-9B18-AACB4F2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E9AB-E0A9-EC44-98F9-163A3C4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EF86-430D-EF49-BF26-F1C38528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75CD-7B7D-D145-A146-75609749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C5B5-26AE-3746-AC10-3B734F2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7BF-00BF-654C-BEB6-41AD9F02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0F13-993A-3C44-8290-5ED3A2F6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E1D8-8328-7C44-87D2-B937EE61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15C7E-7014-F74A-BF84-A343AEC9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F110-5E3E-1D46-8243-FB20D99E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41C9-006D-D14F-B3E8-EBBB5C7F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67BF-51EA-774F-8BE2-90BFA1BC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D1EE-D43B-0D47-9076-CAC2320C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631E-381D-E040-8504-47C4CB36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AA29-C282-194F-964A-C4D84822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CFF1-F9A2-F544-8450-59C0F3B5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C5BE-A63F-6646-BA01-5381C60C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C8B-4CC8-2E41-866C-0E3903D8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84C6-B51C-BF4E-80E7-44BAA69F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5C24-E974-394C-B138-D5A15AE7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A292-8BD7-BF40-B200-62E631B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E025-4061-AE47-B553-AD7289F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5D0D-B2EA-174A-835C-B30C262F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4CC4-D6BA-C543-B83B-2F77C6D14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1F54-9694-1744-BE06-0BACC892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17B7B-A38D-BA42-A9C6-990F4A7C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B18F-3828-4C47-A5BE-54E7E49D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B638-6408-B241-8E09-45F74B8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8184-AFD6-DD49-B49C-CE2FC3F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1974-A9D2-9044-B2E5-72A19C791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2FA8A-7C74-4846-B8EE-2AF353D9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47AC8-8B0D-1840-A3D3-CE2BC394C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43360-EBFC-2743-997D-90817723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E1BC2-FC96-C945-9B14-98B6DD52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14426-94E9-B549-B6AB-BC4D4C5E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B7800-6A5E-8A4D-A93A-A964B73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D62-C537-F94A-B4DB-04CA0E2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837C5-3657-EA4A-B046-9418C0B4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B9A88-4CF2-AA4E-938C-7FCBA441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76864-C8DB-8C43-8771-C6971C73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07F73-BD5B-1B43-8115-B335F4E2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7397A-41D6-044D-BB1A-3DDE6EBE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B46E-B08C-C449-869D-8D6DE319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DC97-F871-1242-BFFB-050E51F2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ED4C-A694-9B43-8CC8-19BFFA15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1B4C-82A9-DE49-A13E-6B93FAE4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9118-020E-D240-9B27-2CB04283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57E1-548B-3F4C-93AC-307A2A61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B0A1-287B-424B-A4F7-8B1AA443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79CA-000B-914C-97C9-F0D763B0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EB39-E407-214B-9933-342A92DDC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CACC3-5521-844F-BF91-110CEB36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40D5-4AF1-E04E-B4A6-CA00EEC2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A8EA-A2D0-AC41-BC98-E4B129D8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BE93-3731-F545-9A65-B2D96A4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8F54D-7A44-714D-8EDA-4FB88BF1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0630-8C0F-D04E-BABA-90E8D187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FCC2-8A08-7643-9065-59DA3612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6BB7-84BB-8E47-B9E9-4262931139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C288-FE36-1540-9BFE-08C6CBD6E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B2F4-4A90-574D-8A5D-D5474D38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serv.org/en/download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cpalembang.beacukai.go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4CB1-EF73-9647-87EF-461F856FB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Inhouse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FC3B-82B8-184A-9270-BF0F58BED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Pelatihan</a:t>
            </a:r>
            <a:r>
              <a:rPr lang="en-US" dirty="0"/>
              <a:t> Website</a:t>
            </a:r>
            <a:br>
              <a:rPr lang="en-US" dirty="0"/>
            </a:br>
            <a:r>
              <a:rPr lang="en-US" dirty="0"/>
              <a:t>KPPBC TMP B Palembang</a:t>
            </a:r>
          </a:p>
        </p:txBody>
      </p:sp>
    </p:spTree>
    <p:extLst>
      <p:ext uri="{BB962C8B-B14F-4D97-AF65-F5344CB8AC3E}">
        <p14:creationId xmlns:p14="http://schemas.microsoft.com/office/powerpoint/2010/main" val="357393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2BF0-7670-CB4D-AE41-A234D025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2ABB4-4B98-BD4B-9669-4B4922A04302}"/>
              </a:ext>
            </a:extLst>
          </p:cNvPr>
          <p:cNvSpPr/>
          <p:nvPr/>
        </p:nvSpPr>
        <p:spPr>
          <a:xfrm>
            <a:off x="1018095" y="1690688"/>
            <a:ext cx="6768445" cy="251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6B86F-9724-1A4C-9652-65DABE850A9D}"/>
              </a:ext>
            </a:extLst>
          </p:cNvPr>
          <p:cNvSpPr/>
          <p:nvPr/>
        </p:nvSpPr>
        <p:spPr>
          <a:xfrm>
            <a:off x="1018095" y="2121031"/>
            <a:ext cx="2554664" cy="219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foto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173A-2FBA-4740-AC5B-7D1DA5862EBA}"/>
              </a:ext>
            </a:extLst>
          </p:cNvPr>
          <p:cNvSpPr/>
          <p:nvPr/>
        </p:nvSpPr>
        <p:spPr>
          <a:xfrm>
            <a:off x="1018095" y="4430598"/>
            <a:ext cx="6768445" cy="157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BB0A4-3674-D14E-BAAD-31068EED10AE}"/>
              </a:ext>
            </a:extLst>
          </p:cNvPr>
          <p:cNvSpPr/>
          <p:nvPr/>
        </p:nvSpPr>
        <p:spPr>
          <a:xfrm>
            <a:off x="1018095" y="1404594"/>
            <a:ext cx="1743959" cy="21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tgl_publish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2EDD4-0680-3D4D-83D7-A198B1385D0F}"/>
              </a:ext>
            </a:extLst>
          </p:cNvPr>
          <p:cNvSpPr/>
          <p:nvPr/>
        </p:nvSpPr>
        <p:spPr>
          <a:xfrm>
            <a:off x="1018095" y="6297105"/>
            <a:ext cx="6768445" cy="41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komentar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0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A9DC-1F60-514A-AC5D-D0DB834E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 (Application Programming Interface)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8E561-F132-CE4A-96AF-712516B1949C}"/>
              </a:ext>
            </a:extLst>
          </p:cNvPr>
          <p:cNvSpPr/>
          <p:nvPr/>
        </p:nvSpPr>
        <p:spPr>
          <a:xfrm>
            <a:off x="4503549" y="1690688"/>
            <a:ext cx="2789695" cy="1534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0E3A8-2396-3A45-8AD9-E6DD48CFE42D}"/>
              </a:ext>
            </a:extLst>
          </p:cNvPr>
          <p:cNvSpPr txBox="1"/>
          <p:nvPr/>
        </p:nvSpPr>
        <p:spPr>
          <a:xfrm>
            <a:off x="4503549" y="1700474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Banner / Poster</a:t>
            </a: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Informasi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telepon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email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A10FCB7-6E7E-2A4C-AEC1-C6AA272E33B3}"/>
              </a:ext>
            </a:extLst>
          </p:cNvPr>
          <p:cNvSpPr/>
          <p:nvPr/>
        </p:nvSpPr>
        <p:spPr>
          <a:xfrm>
            <a:off x="838200" y="1690688"/>
            <a:ext cx="1487837" cy="1565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11CDE0-A94D-5144-8F4D-FC7C9494A40F}"/>
              </a:ext>
            </a:extLst>
          </p:cNvPr>
          <p:cNvCxnSpPr>
            <a:stCxn id="6" idx="4"/>
            <a:endCxn id="4" idx="1"/>
          </p:cNvCxnSpPr>
          <p:nvPr/>
        </p:nvCxnSpPr>
        <p:spPr>
          <a:xfrm flipV="1">
            <a:off x="2326037" y="2457854"/>
            <a:ext cx="2177512" cy="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BF9C51-4B07-6446-A4AF-7DD81AC6E06D}"/>
              </a:ext>
            </a:extLst>
          </p:cNvPr>
          <p:cNvSpPr txBox="1"/>
          <p:nvPr/>
        </p:nvSpPr>
        <p:spPr>
          <a:xfrm>
            <a:off x="3146360" y="1675190"/>
            <a:ext cx="106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Insert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Delete</a:t>
            </a:r>
          </a:p>
          <a:p>
            <a:r>
              <a:rPr lang="en-US" sz="1100" dirty="0"/>
              <a:t>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27C23-1BB1-424C-A4FF-D9DFCBD551E7}"/>
              </a:ext>
            </a:extLst>
          </p:cNvPr>
          <p:cNvSpPr/>
          <p:nvPr/>
        </p:nvSpPr>
        <p:spPr>
          <a:xfrm>
            <a:off x="5480881" y="2473352"/>
            <a:ext cx="701964" cy="6935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E28D9-4376-5F4E-A69A-675A9B181330}"/>
              </a:ext>
            </a:extLst>
          </p:cNvPr>
          <p:cNvSpPr/>
          <p:nvPr/>
        </p:nvSpPr>
        <p:spPr>
          <a:xfrm>
            <a:off x="3574473" y="4326530"/>
            <a:ext cx="1542472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EA076-8B66-9848-8722-746F750EB992}"/>
              </a:ext>
            </a:extLst>
          </p:cNvPr>
          <p:cNvSpPr txBox="1"/>
          <p:nvPr/>
        </p:nvSpPr>
        <p:spPr>
          <a:xfrm>
            <a:off x="2909455" y="5726545"/>
            <a:ext cx="340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URL</a:t>
            </a:r>
          </a:p>
          <a:p>
            <a:r>
              <a:rPr lang="en-US" dirty="0"/>
              <a:t>http://xxx/</a:t>
            </a:r>
            <a:r>
              <a:rPr lang="en-US" dirty="0" err="1"/>
              <a:t>api.php?</a:t>
            </a:r>
            <a:r>
              <a:rPr lang="en-US" dirty="0" err="1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berita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B5735-7BEC-8F4F-A56F-57D7096858BE}"/>
              </a:ext>
            </a:extLst>
          </p:cNvPr>
          <p:cNvSpPr/>
          <p:nvPr/>
        </p:nvSpPr>
        <p:spPr>
          <a:xfrm>
            <a:off x="6451600" y="4326530"/>
            <a:ext cx="1542472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33C7E-D72B-A54B-A5CC-5FD19C9E4BE0}"/>
              </a:ext>
            </a:extLst>
          </p:cNvPr>
          <p:cNvSpPr txBox="1"/>
          <p:nvPr/>
        </p:nvSpPr>
        <p:spPr>
          <a:xfrm>
            <a:off x="8266545" y="4326530"/>
            <a:ext cx="3339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data </a:t>
            </a:r>
            <a:r>
              <a:rPr lang="en-US" dirty="0" err="1"/>
              <a:t>besar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Menggunakan</a:t>
            </a:r>
            <a:r>
              <a:rPr lang="en-US" dirty="0"/>
              <a:t> form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Javascript</a:t>
            </a:r>
            <a:r>
              <a:rPr lang="en-US" dirty="0"/>
              <a:t> (ajax)</a:t>
            </a:r>
          </a:p>
        </p:txBody>
      </p:sp>
    </p:spTree>
    <p:extLst>
      <p:ext uri="{BB962C8B-B14F-4D97-AF65-F5344CB8AC3E}">
        <p14:creationId xmlns:p14="http://schemas.microsoft.com/office/powerpoint/2010/main" val="13442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5C4A9-24AE-C248-87AC-B0A7A6017E2E}"/>
              </a:ext>
            </a:extLst>
          </p:cNvPr>
          <p:cNvSpPr/>
          <p:nvPr/>
        </p:nvSpPr>
        <p:spPr>
          <a:xfrm>
            <a:off x="8093324" y="1526388"/>
            <a:ext cx="2789695" cy="1534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65680-5708-0F41-91B7-72A2A8C4D497}"/>
              </a:ext>
            </a:extLst>
          </p:cNvPr>
          <p:cNvSpPr txBox="1"/>
          <p:nvPr/>
        </p:nvSpPr>
        <p:spPr>
          <a:xfrm>
            <a:off x="8163930" y="1695148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Banner / Poster</a:t>
            </a: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Informasi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telepon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email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7D8752-13AD-3D42-9F8B-999E875B6639}"/>
              </a:ext>
            </a:extLst>
          </p:cNvPr>
          <p:cNvSpPr/>
          <p:nvPr/>
        </p:nvSpPr>
        <p:spPr>
          <a:xfrm>
            <a:off x="2204439" y="1586463"/>
            <a:ext cx="1487837" cy="1565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1E567218-E0F2-FB46-B936-07C2E8D1F68B}"/>
              </a:ext>
            </a:extLst>
          </p:cNvPr>
          <p:cNvSpPr/>
          <p:nvPr/>
        </p:nvSpPr>
        <p:spPr>
          <a:xfrm>
            <a:off x="4959927" y="1810327"/>
            <a:ext cx="1745673" cy="1117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70DB8-BE2E-C342-A243-442E0DC402A3}"/>
              </a:ext>
            </a:extLst>
          </p:cNvPr>
          <p:cNvSpPr txBox="1"/>
          <p:nvPr/>
        </p:nvSpPr>
        <p:spPr>
          <a:xfrm>
            <a:off x="8234537" y="905164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473-AD7E-BA47-8F86-85628C0C5877}"/>
              </a:ext>
            </a:extLst>
          </p:cNvPr>
          <p:cNvSpPr txBox="1"/>
          <p:nvPr/>
        </p:nvSpPr>
        <p:spPr>
          <a:xfrm>
            <a:off x="5403273" y="108983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1DA331-6F3A-3C4C-AE27-D517689CFCC7}"/>
              </a:ext>
            </a:extLst>
          </p:cNvPr>
          <p:cNvSpPr/>
          <p:nvPr/>
        </p:nvSpPr>
        <p:spPr>
          <a:xfrm>
            <a:off x="6825673" y="4830618"/>
            <a:ext cx="877454" cy="153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1088BEB-9903-4543-A701-50D48BDE7B6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rot="16200000" flipH="1">
            <a:off x="4994563" y="3766127"/>
            <a:ext cx="2669310" cy="992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0B3EC-7DF4-8347-84D3-D4E9888983BA}"/>
              </a:ext>
            </a:extLst>
          </p:cNvPr>
          <p:cNvCxnSpPr>
            <a:endCxn id="4" idx="1"/>
          </p:cNvCxnSpPr>
          <p:nvPr/>
        </p:nvCxnSpPr>
        <p:spPr>
          <a:xfrm flipV="1">
            <a:off x="6329218" y="2293554"/>
            <a:ext cx="1764106" cy="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96FBC-6718-CA4F-8F55-6B4EECD95965}"/>
              </a:ext>
            </a:extLst>
          </p:cNvPr>
          <p:cNvSpPr txBox="1"/>
          <p:nvPr/>
        </p:nvSpPr>
        <p:spPr>
          <a:xfrm>
            <a:off x="6825673" y="4358977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E9254C-79B3-DE43-86BF-B132ED39432C}"/>
              </a:ext>
            </a:extLst>
          </p:cNvPr>
          <p:cNvCxnSpPr>
            <a:stCxn id="10" idx="1"/>
            <a:endCxn id="6" idx="4"/>
          </p:cNvCxnSpPr>
          <p:nvPr/>
        </p:nvCxnSpPr>
        <p:spPr>
          <a:xfrm flipH="1">
            <a:off x="3692276" y="2369127"/>
            <a:ext cx="170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7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EAFD-EA0C-D44B-BBD2-4AF1375C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E326-718F-FF48-B15A-4F9EB32C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8318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Foto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Isi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Narasi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Sumber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Lain, Keyword)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Tanggal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Publikasi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 line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Kategori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BFBB12-52B1-7543-B954-AABEEC6EF9F6}"/>
              </a:ext>
            </a:extLst>
          </p:cNvPr>
          <p:cNvSpPr txBox="1">
            <a:spLocks/>
          </p:cNvSpPr>
          <p:nvPr/>
        </p:nvSpPr>
        <p:spPr>
          <a:xfrm>
            <a:off x="7525247" y="688588"/>
            <a:ext cx="3654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File Video (link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akses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Deskripsi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Tanggal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32057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641-7BE5-D242-9D71-EABBC8F3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with PHP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4F1BC-DE54-1547-96E0-BE215C5B9AED}"/>
              </a:ext>
            </a:extLst>
          </p:cNvPr>
          <p:cNvSpPr txBox="1"/>
          <p:nvPr/>
        </p:nvSpPr>
        <p:spPr>
          <a:xfrm>
            <a:off x="273140" y="1477818"/>
            <a:ext cx="16203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Akses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 err="1"/>
              <a:t>Simpan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Mbaca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Menampilkan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327C7-5AA9-F641-B9FA-7924201C6114}"/>
              </a:ext>
            </a:extLst>
          </p:cNvPr>
          <p:cNvSpPr txBox="1"/>
          <p:nvPr/>
        </p:nvSpPr>
        <p:spPr>
          <a:xfrm>
            <a:off x="2604989" y="1477817"/>
            <a:ext cx="3417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Laptop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$keyboard;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$monitor;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$speaker;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bersuara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rekam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$laptop = new Laptop();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laptor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rekam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28A19-00E1-A14E-8000-A1A9DB744219}"/>
              </a:ext>
            </a:extLst>
          </p:cNvPr>
          <p:cNvSpPr txBox="1"/>
          <p:nvPr/>
        </p:nvSpPr>
        <p:spPr>
          <a:xfrm>
            <a:off x="5888182" y="208107"/>
            <a:ext cx="29556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$headline;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tglPublish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viewContent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saveToDb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saveComment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connectToDb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2418F-E176-7447-8521-1796880656EF}"/>
              </a:ext>
            </a:extLst>
          </p:cNvPr>
          <p:cNvSpPr txBox="1"/>
          <p:nvPr/>
        </p:nvSpPr>
        <p:spPr>
          <a:xfrm>
            <a:off x="9208654" y="3088203"/>
            <a:ext cx="24705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connectToDb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viewContent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980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1CAC-B50E-6241-90CE-8D5BEE7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1" y="312131"/>
            <a:ext cx="10515600" cy="737811"/>
          </a:xfrm>
        </p:spPr>
        <p:txBody>
          <a:bodyPr/>
          <a:lstStyle/>
          <a:p>
            <a:r>
              <a:rPr lang="en-US" dirty="0"/>
              <a:t>Basic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147F8-745F-E045-95B4-14A489E6F8D0}"/>
              </a:ext>
            </a:extLst>
          </p:cNvPr>
          <p:cNvSpPr txBox="1"/>
          <p:nvPr/>
        </p:nvSpPr>
        <p:spPr>
          <a:xfrm>
            <a:off x="452487" y="1253765"/>
            <a:ext cx="2432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 string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umur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30;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7.5; decimal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635D-649B-6843-862B-7230E4A52023}"/>
              </a:ext>
            </a:extLst>
          </p:cNvPr>
          <p:cNvSpPr txBox="1"/>
          <p:nvPr/>
        </p:nvSpPr>
        <p:spPr>
          <a:xfrm>
            <a:off x="774570" y="2842583"/>
            <a:ext cx="3137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($a, $b)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$a + $b;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(5,3);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7DF93-C161-1C44-9B3A-4E3C2F0F5CBC}"/>
              </a:ext>
            </a:extLst>
          </p:cNvPr>
          <p:cNvSpPr txBox="1"/>
          <p:nvPr/>
        </p:nvSpPr>
        <p:spPr>
          <a:xfrm>
            <a:off x="3961613" y="453546"/>
            <a:ext cx="5106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Looping /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Iterasi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Perulangan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ulangi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sebanyak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100x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pegawai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rajin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pegawai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rajin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loop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foreach($json as $row)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loop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E7E76-AC68-6C4E-A022-BA0A6F7F9FFD}"/>
              </a:ext>
            </a:extLst>
          </p:cNvPr>
          <p:cNvSpPr txBox="1"/>
          <p:nvPr/>
        </p:nvSpPr>
        <p:spPr>
          <a:xfrm>
            <a:off x="272591" y="4964273"/>
            <a:ext cx="3137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if($a == $b)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“Ok”;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if($a == ”123”)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“Not Ok”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E07A5-40D6-7F4A-ADCE-F8FE7EB44280}"/>
              </a:ext>
            </a:extLst>
          </p:cNvPr>
          <p:cNvSpPr txBox="1"/>
          <p:nvPr/>
        </p:nvSpPr>
        <p:spPr>
          <a:xfrm>
            <a:off x="7650637" y="2436841"/>
            <a:ext cx="3137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untuk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diakses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dari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web / hp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dalam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format json)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BA23-A708-ED4C-A9DE-435F4D2DFA1B}"/>
              </a:ext>
            </a:extLst>
          </p:cNvPr>
          <p:cNvSpPr txBox="1"/>
          <p:nvPr/>
        </p:nvSpPr>
        <p:spPr>
          <a:xfrm>
            <a:off x="8921684" y="735371"/>
            <a:ext cx="31375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API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$curl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alamat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Hasilnya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7B27-ADAD-6D4F-8CF6-C37D07E8E25E}"/>
              </a:ext>
            </a:extLst>
          </p:cNvPr>
          <p:cNvSpPr txBox="1"/>
          <p:nvPr/>
        </p:nvSpPr>
        <p:spPr>
          <a:xfrm>
            <a:off x="4487156" y="4157685"/>
            <a:ext cx="4132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Menampilkan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dengan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php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html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&lt;?=$data[‘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’]?&gt;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&lt;?=$data[‘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’]?&gt;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B44DB-FBAA-B740-B668-9AA520C80778}"/>
              </a:ext>
            </a:extLst>
          </p:cNvPr>
          <p:cNvSpPr txBox="1"/>
          <p:nvPr/>
        </p:nvSpPr>
        <p:spPr>
          <a:xfrm>
            <a:off x="8293231" y="4777847"/>
            <a:ext cx="3137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untuk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koneksi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database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208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DA01-6AF3-9E4E-9431-BE4D0A99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= </a:t>
            </a:r>
            <a:r>
              <a:rPr lang="en-US" dirty="0" err="1"/>
              <a:t>Strutured</a:t>
            </a:r>
            <a:r>
              <a:rPr lang="en-US" dirty="0"/>
              <a:t> Query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FF5F5-1CCB-2E43-BA29-C54CE1DCA226}"/>
              </a:ext>
            </a:extLst>
          </p:cNvPr>
          <p:cNvSpPr txBox="1"/>
          <p:nvPr/>
        </p:nvSpPr>
        <p:spPr>
          <a:xfrm>
            <a:off x="257351" y="1690688"/>
            <a:ext cx="3447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1. DDL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 Definition Language)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CREATE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 table 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{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id_berita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int,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vachar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(75),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‘headline’ varchar(250),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text,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kategori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varchar(25),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tgl_publish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date,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wk_rekam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datetime,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nip_rekam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varchar(18),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50}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489C-6758-6C4C-B284-BCFE67A79625}"/>
              </a:ext>
            </a:extLst>
          </p:cNvPr>
          <p:cNvSpPr txBox="1"/>
          <p:nvPr/>
        </p:nvSpPr>
        <p:spPr>
          <a:xfrm>
            <a:off x="6313336" y="1616364"/>
            <a:ext cx="5379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DML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 Manipulation Language)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Nama table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INSERT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id_berita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headline,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kategori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tgl_publish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wk_rekam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nip_rekam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values(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null,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Pemusnahan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BMN 2021’,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‘Pada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Desember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2021 KPPBC TMP B Palembang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memusnahkan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BMN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Opsar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Tegahan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Barang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Kiriman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’,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’12-12-2021’,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now(),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‘199001122016011002’,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125EA-5235-634F-9BED-725742C1BB09}"/>
              </a:ext>
            </a:extLst>
          </p:cNvPr>
          <p:cNvSpPr txBox="1"/>
          <p:nvPr/>
        </p:nvSpPr>
        <p:spPr>
          <a:xfrm>
            <a:off x="3013544" y="2608028"/>
            <a:ext cx="3082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ALTER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alter table 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change ‘headline’ varchar(500)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937D-3DDF-BB43-8F99-7038FD31F491}"/>
              </a:ext>
            </a:extLst>
          </p:cNvPr>
          <p:cNvSpPr txBox="1"/>
          <p:nvPr/>
        </p:nvSpPr>
        <p:spPr>
          <a:xfrm>
            <a:off x="9496507" y="1884357"/>
            <a:ext cx="3082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TRUNCATE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truncate table 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0299-D39C-704E-8C0B-BE9E398E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211"/>
          </a:xfrm>
        </p:spPr>
        <p:txBody>
          <a:bodyPr/>
          <a:lstStyle/>
          <a:p>
            <a:r>
              <a:rPr lang="en-US" dirty="0"/>
              <a:t>API with PHP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EECA0FA9-CED6-BA40-838C-1396C6A3A049}"/>
              </a:ext>
            </a:extLst>
          </p:cNvPr>
          <p:cNvSpPr/>
          <p:nvPr/>
        </p:nvSpPr>
        <p:spPr>
          <a:xfrm>
            <a:off x="457199" y="1779309"/>
            <a:ext cx="1244338" cy="1395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7746B-EE3B-264B-953F-7C4F1D18EEF3}"/>
              </a:ext>
            </a:extLst>
          </p:cNvPr>
          <p:cNvSpPr/>
          <p:nvPr/>
        </p:nvSpPr>
        <p:spPr>
          <a:xfrm>
            <a:off x="5288437" y="1866507"/>
            <a:ext cx="1442301" cy="12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(PHP)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44AE3B6-DE76-2140-88F6-1CE4C59DC7FA}"/>
              </a:ext>
            </a:extLst>
          </p:cNvPr>
          <p:cNvSpPr/>
          <p:nvPr/>
        </p:nvSpPr>
        <p:spPr>
          <a:xfrm>
            <a:off x="9049732" y="1866507"/>
            <a:ext cx="1781666" cy="12349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DBBBE6-1C09-164B-B235-594ACA3B0FDA}"/>
              </a:ext>
            </a:extLst>
          </p:cNvPr>
          <p:cNvSpPr/>
          <p:nvPr/>
        </p:nvSpPr>
        <p:spPr>
          <a:xfrm>
            <a:off x="7437748" y="4675695"/>
            <a:ext cx="1385741" cy="84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Notebook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05966-34F6-F744-91DD-400F2BF221E3}"/>
              </a:ext>
            </a:extLst>
          </p:cNvPr>
          <p:cNvSpPr/>
          <p:nvPr/>
        </p:nvSpPr>
        <p:spPr>
          <a:xfrm>
            <a:off x="7786540" y="5524107"/>
            <a:ext cx="707011" cy="11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BCE22-0130-4C4E-AAAB-8CAC468B301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730738" y="2469823"/>
            <a:ext cx="2324520" cy="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1A796E-700B-AA4D-BF77-A454521CE845}"/>
              </a:ext>
            </a:extLst>
          </p:cNvPr>
          <p:cNvCxnSpPr>
            <a:stCxn id="7" idx="3"/>
            <a:endCxn id="6" idx="4"/>
          </p:cNvCxnSpPr>
          <p:nvPr/>
        </p:nvCxnSpPr>
        <p:spPr>
          <a:xfrm flipV="1">
            <a:off x="8823489" y="3255783"/>
            <a:ext cx="745902" cy="1844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9B8B65F-A466-AC41-87BB-196FD266310E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16200000" flipV="1">
            <a:off x="3500879" y="-642202"/>
            <a:ext cx="87198" cy="4930220"/>
          </a:xfrm>
          <a:prstGeom prst="bentConnector3">
            <a:avLst>
              <a:gd name="adj1" fmla="val 362162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F67FA-C925-744A-AA95-8077A05A60B6}"/>
              </a:ext>
            </a:extLst>
          </p:cNvPr>
          <p:cNvSpPr/>
          <p:nvPr/>
        </p:nvSpPr>
        <p:spPr>
          <a:xfrm>
            <a:off x="2857134" y="1849191"/>
            <a:ext cx="1310326" cy="124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C2A3D-AB35-5440-BEF8-4BE35DCF10FF}"/>
              </a:ext>
            </a:extLst>
          </p:cNvPr>
          <p:cNvCxnSpPr>
            <a:stCxn id="17" idx="1"/>
            <a:endCxn id="4" idx="4"/>
          </p:cNvCxnSpPr>
          <p:nvPr/>
        </p:nvCxnSpPr>
        <p:spPr>
          <a:xfrm flipH="1">
            <a:off x="1701537" y="2469823"/>
            <a:ext cx="1155597" cy="7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88DAF8-259F-3941-9DD6-AECB86D94A0B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flipH="1" flipV="1">
            <a:off x="4167460" y="2469823"/>
            <a:ext cx="1120977" cy="1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C111E6-3217-C547-8BC4-0FE56738695E}"/>
              </a:ext>
            </a:extLst>
          </p:cNvPr>
          <p:cNvSpPr txBox="1"/>
          <p:nvPr/>
        </p:nvSpPr>
        <p:spPr>
          <a:xfrm>
            <a:off x="678730" y="3429000"/>
            <a:ext cx="73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</a:t>
            </a:r>
            <a:br>
              <a:rPr lang="en-US" dirty="0"/>
            </a:b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22DD3-6E47-9342-8952-25EBE1BABC54}"/>
              </a:ext>
            </a:extLst>
          </p:cNvPr>
          <p:cNvSpPr txBox="1"/>
          <p:nvPr/>
        </p:nvSpPr>
        <p:spPr>
          <a:xfrm>
            <a:off x="2409301" y="3509104"/>
            <a:ext cx="238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api.php?request</a:t>
            </a:r>
            <a:r>
              <a:rPr lang="en-US" dirty="0"/>
              <a:t>=</a:t>
            </a:r>
            <a:r>
              <a:rPr lang="en-US" dirty="0" err="1"/>
              <a:t>berita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0C35F9-0901-4442-8D76-E4DD830B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61" y="4075331"/>
            <a:ext cx="3607077" cy="26768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E8C64E-E53B-7C4D-A9D6-66B6CDDA5A0F}"/>
              </a:ext>
            </a:extLst>
          </p:cNvPr>
          <p:cNvSpPr txBox="1"/>
          <p:nvPr/>
        </p:nvSpPr>
        <p:spPr>
          <a:xfrm>
            <a:off x="4458878" y="39215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FB277-F16B-4741-A92E-F8FA3FE04CB0}"/>
              </a:ext>
            </a:extLst>
          </p:cNvPr>
          <p:cNvSpPr txBox="1"/>
          <p:nvPr/>
        </p:nvSpPr>
        <p:spPr>
          <a:xfrm>
            <a:off x="6301186" y="1428869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bctegal.beacukai.go.id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C99F-3626-F842-9CAC-DA7E58F29822}"/>
              </a:ext>
            </a:extLst>
          </p:cNvPr>
          <p:cNvSpPr txBox="1"/>
          <p:nvPr/>
        </p:nvSpPr>
        <p:spPr>
          <a:xfrm>
            <a:off x="6301186" y="1088336"/>
            <a:ext cx="15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Hosting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F5D00-F40F-0C4B-83B6-5057AD3C7231}"/>
              </a:ext>
            </a:extLst>
          </p:cNvPr>
          <p:cNvSpPr txBox="1"/>
          <p:nvPr/>
        </p:nvSpPr>
        <p:spPr>
          <a:xfrm>
            <a:off x="3206295" y="13410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76DFE-0B77-EB4C-B742-67FE2C703449}"/>
              </a:ext>
            </a:extLst>
          </p:cNvPr>
          <p:cNvSpPr txBox="1"/>
          <p:nvPr/>
        </p:nvSpPr>
        <p:spPr>
          <a:xfrm>
            <a:off x="2789885" y="3024367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oneweb.web.id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B021E-B71E-0042-8EFA-7D15068946AB}"/>
              </a:ext>
            </a:extLst>
          </p:cNvPr>
          <p:cNvSpPr txBox="1"/>
          <p:nvPr/>
        </p:nvSpPr>
        <p:spPr>
          <a:xfrm>
            <a:off x="4396846" y="21565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KEY</a:t>
            </a:r>
          </a:p>
        </p:txBody>
      </p:sp>
    </p:spTree>
    <p:extLst>
      <p:ext uri="{BB962C8B-B14F-4D97-AF65-F5344CB8AC3E}">
        <p14:creationId xmlns:p14="http://schemas.microsoft.com/office/powerpoint/2010/main" val="155558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3D65-CF14-DE42-B3B2-E8C4BEE0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/>
          <a:lstStyle/>
          <a:p>
            <a:r>
              <a:rPr lang="en-US" dirty="0"/>
              <a:t>Build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D768F-63FC-C14D-9247-49795FC0DE9D}"/>
              </a:ext>
            </a:extLst>
          </p:cNvPr>
          <p:cNvSpPr/>
          <p:nvPr/>
        </p:nvSpPr>
        <p:spPr>
          <a:xfrm>
            <a:off x="980388" y="1564849"/>
            <a:ext cx="3261674" cy="1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A1C11-19AB-7447-9F3B-9822212391F8}"/>
              </a:ext>
            </a:extLst>
          </p:cNvPr>
          <p:cNvSpPr/>
          <p:nvPr/>
        </p:nvSpPr>
        <p:spPr>
          <a:xfrm>
            <a:off x="4960070" y="1564849"/>
            <a:ext cx="2251435" cy="1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BC Palembang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EE2C5-792E-BA43-86A8-4BA5C662D980}"/>
              </a:ext>
            </a:extLst>
          </p:cNvPr>
          <p:cNvSpPr/>
          <p:nvPr/>
        </p:nvSpPr>
        <p:spPr>
          <a:xfrm>
            <a:off x="8110194" y="1564848"/>
            <a:ext cx="2251435" cy="1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BC Palembang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1515C69D-A171-5444-9241-32A2A64AA212}"/>
              </a:ext>
            </a:extLst>
          </p:cNvPr>
          <p:cNvSpPr/>
          <p:nvPr/>
        </p:nvSpPr>
        <p:spPr>
          <a:xfrm>
            <a:off x="1498862" y="5646656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1C8A1086-C83C-A344-882F-2B80E5B4F48C}"/>
              </a:ext>
            </a:extLst>
          </p:cNvPr>
          <p:cNvSpPr/>
          <p:nvPr/>
        </p:nvSpPr>
        <p:spPr>
          <a:xfrm>
            <a:off x="3129699" y="5493634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556EDC5C-BD2E-1148-9730-76751014924F}"/>
              </a:ext>
            </a:extLst>
          </p:cNvPr>
          <p:cNvSpPr/>
          <p:nvPr/>
        </p:nvSpPr>
        <p:spPr>
          <a:xfrm>
            <a:off x="4760536" y="5293151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r>
              <a:rPr lang="en-US" dirty="0"/>
              <a:t> bootstrap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A67DBA2F-33E3-EE42-9E28-A3C202D4F5C2}"/>
              </a:ext>
            </a:extLst>
          </p:cNvPr>
          <p:cNvSpPr/>
          <p:nvPr/>
        </p:nvSpPr>
        <p:spPr>
          <a:xfrm>
            <a:off x="6375664" y="4963540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B9A13174-6F50-3A4F-996C-6AEEE27B64E1}"/>
              </a:ext>
            </a:extLst>
          </p:cNvPr>
          <p:cNvSpPr/>
          <p:nvPr/>
        </p:nvSpPr>
        <p:spPr>
          <a:xfrm>
            <a:off x="7990792" y="5161503"/>
            <a:ext cx="1445439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phpmyadmin</a:t>
            </a:r>
            <a:endParaRPr lang="en-US" dirty="0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28373A0A-5C3B-D241-84C7-250F305EB6E8}"/>
              </a:ext>
            </a:extLst>
          </p:cNvPr>
          <p:cNvSpPr/>
          <p:nvPr/>
        </p:nvSpPr>
        <p:spPr>
          <a:xfrm>
            <a:off x="9938996" y="5493634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9A6BB35C-6186-6449-9E94-BF49E9099A25}"/>
              </a:ext>
            </a:extLst>
          </p:cNvPr>
          <p:cNvSpPr/>
          <p:nvPr/>
        </p:nvSpPr>
        <p:spPr>
          <a:xfrm>
            <a:off x="2086461" y="4463919"/>
            <a:ext cx="1467444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</a:t>
            </a:r>
          </a:p>
          <a:p>
            <a:pPr algn="ctr"/>
            <a:r>
              <a:rPr lang="en-US" dirty="0"/>
              <a:t>Studio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65CDB-2503-1446-BB08-6B84D225E72E}"/>
              </a:ext>
            </a:extLst>
          </p:cNvPr>
          <p:cNvSpPr txBox="1"/>
          <p:nvPr/>
        </p:nvSpPr>
        <p:spPr>
          <a:xfrm>
            <a:off x="4685122" y="4463919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66190301-2FED-DA45-9FF3-DC4E53E79A60}"/>
              </a:ext>
            </a:extLst>
          </p:cNvPr>
          <p:cNvSpPr/>
          <p:nvPr/>
        </p:nvSpPr>
        <p:spPr>
          <a:xfrm>
            <a:off x="9605920" y="4333630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C29F2-7298-C645-832F-774F81E20996}"/>
              </a:ext>
            </a:extLst>
          </p:cNvPr>
          <p:cNvSpPr txBox="1"/>
          <p:nvPr/>
        </p:nvSpPr>
        <p:spPr>
          <a:xfrm>
            <a:off x="6096000" y="1084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BBF79-88DA-CA42-9880-810EF06BB5F3}"/>
              </a:ext>
            </a:extLst>
          </p:cNvPr>
          <p:cNvSpPr txBox="1"/>
          <p:nvPr/>
        </p:nvSpPr>
        <p:spPr>
          <a:xfrm>
            <a:off x="2611225" y="113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198CE-765D-2E48-BF25-EEBC1E082106}"/>
              </a:ext>
            </a:extLst>
          </p:cNvPr>
          <p:cNvSpPr txBox="1"/>
          <p:nvPr/>
        </p:nvSpPr>
        <p:spPr>
          <a:xfrm>
            <a:off x="9134545" y="113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948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271D-510B-A24A-8A7F-EC260426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560F-98B3-804C-AA3F-54939B18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Kerja</a:t>
            </a:r>
            <a:r>
              <a:rPr lang="en-US" dirty="0"/>
              <a:t> Tim</a:t>
            </a:r>
          </a:p>
          <a:p>
            <a:r>
              <a:rPr lang="en-US" dirty="0" err="1">
                <a:solidFill>
                  <a:srgbClr val="FF0000"/>
                </a:solidFill>
              </a:rPr>
              <a:t>Sebelum</a:t>
            </a:r>
            <a:r>
              <a:rPr lang="en-US" dirty="0">
                <a:solidFill>
                  <a:srgbClr val="FF0000"/>
                </a:solidFill>
              </a:rPr>
              <a:t> upload,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baiknya</a:t>
            </a:r>
            <a:r>
              <a:rPr lang="en-US" dirty="0">
                <a:solidFill>
                  <a:srgbClr val="FF0000"/>
                </a:solidFill>
              </a:rPr>
              <a:t> download </a:t>
            </a:r>
            <a:r>
              <a:rPr lang="en-US" dirty="0" err="1">
                <a:solidFill>
                  <a:srgbClr val="FF0000"/>
                </a:solidFill>
              </a:rPr>
              <a:t>dulu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dirty="0" err="1"/>
              <a:t>hasil</a:t>
            </a:r>
            <a:r>
              <a:rPr lang="en-US" dirty="0"/>
              <a:t> edit </a:t>
            </a:r>
            <a:r>
              <a:rPr lang="en-US" dirty="0" err="1"/>
              <a:t>teman</a:t>
            </a:r>
            <a:r>
              <a:rPr lang="en-US" dirty="0"/>
              <a:t>, </a:t>
            </a:r>
            <a:r>
              <a:rPr lang="en-US" dirty="0" err="1"/>
              <a:t>ketimpa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code </a:t>
            </a:r>
            <a:r>
              <a:rPr lang="en-US" dirty="0" err="1"/>
              <a:t>kita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AE1-7E0E-2C45-A071-472F5E4C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DC45-2CC5-1F46-BD7F-0FB08874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Code</a:t>
            </a:r>
            <a:br>
              <a:rPr lang="en-US" dirty="0"/>
            </a:br>
            <a:r>
              <a:rPr lang="en-US" dirty="0">
                <a:hlinkClick r:id="rId2"/>
              </a:rPr>
              <a:t>https://code.visualstudio.com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stable 64bit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Environment</a:t>
            </a:r>
            <a:br>
              <a:rPr lang="en-US" dirty="0"/>
            </a:br>
            <a:r>
              <a:rPr lang="en-US" dirty="0"/>
              <a:t>- Web Server = Apache 2.2.4 &gt;</a:t>
            </a:r>
            <a:br>
              <a:rPr lang="en-US" dirty="0"/>
            </a:br>
            <a:r>
              <a:rPr lang="en-US" dirty="0"/>
              <a:t>- Database = </a:t>
            </a:r>
            <a:r>
              <a:rPr lang="en-US" dirty="0" err="1"/>
              <a:t>MySql</a:t>
            </a:r>
            <a:r>
              <a:rPr lang="en-US" dirty="0"/>
              <a:t>  8 &gt;</a:t>
            </a:r>
            <a:br>
              <a:rPr lang="en-US" dirty="0"/>
            </a:br>
            <a:r>
              <a:rPr lang="en-US" dirty="0"/>
              <a:t>- Scripting Language = PHP 7 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XAMPP / </a:t>
            </a:r>
            <a:r>
              <a:rPr lang="en-US" dirty="0" err="1"/>
              <a:t>APPServ</a:t>
            </a:r>
            <a:br>
              <a:rPr lang="en-US" dirty="0"/>
            </a:br>
            <a:r>
              <a:rPr lang="en-US" dirty="0">
                <a:hlinkClick r:id="rId3"/>
              </a:rPr>
              <a:t>https://www.apachefriends.org/download.html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https://www.appserv.org/en/download/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8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7D8F-F3C3-E44E-AFAA-280F378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Kerja</a:t>
            </a:r>
            <a:r>
              <a:rPr lang="en-US" dirty="0"/>
              <a:t> Tim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B4662-330C-084C-B82F-F9B7BD3F7030}"/>
              </a:ext>
            </a:extLst>
          </p:cNvPr>
          <p:cNvSpPr/>
          <p:nvPr/>
        </p:nvSpPr>
        <p:spPr>
          <a:xfrm>
            <a:off x="1960536" y="1782305"/>
            <a:ext cx="6819254" cy="2061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F31A3-7862-9847-B1EF-2BCE6D8A7B92}"/>
              </a:ext>
            </a:extLst>
          </p:cNvPr>
          <p:cNvSpPr txBox="1"/>
          <p:nvPr/>
        </p:nvSpPr>
        <p:spPr>
          <a:xfrm>
            <a:off x="4162877" y="1412973"/>
            <a:ext cx="241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Site BC Palembang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B980C-0CD4-BF4B-BC8E-C64236C490CB}"/>
              </a:ext>
            </a:extLst>
          </p:cNvPr>
          <p:cNvSpPr/>
          <p:nvPr/>
        </p:nvSpPr>
        <p:spPr>
          <a:xfrm>
            <a:off x="2154264" y="2030278"/>
            <a:ext cx="2789695" cy="1588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F2963-FB12-634B-86EA-F74BFD7E8162}"/>
              </a:ext>
            </a:extLst>
          </p:cNvPr>
          <p:cNvSpPr txBox="1"/>
          <p:nvPr/>
        </p:nvSpPr>
        <p:spPr>
          <a:xfrm>
            <a:off x="2231756" y="203027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api.php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CB438-0C62-B045-99DC-752C1EACD5CD}"/>
              </a:ext>
            </a:extLst>
          </p:cNvPr>
          <p:cNvSpPr txBox="1"/>
          <p:nvPr/>
        </p:nvSpPr>
        <p:spPr>
          <a:xfrm>
            <a:off x="2154264" y="2570948"/>
            <a:ext cx="1162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berita.php</a:t>
            </a:r>
            <a:br>
              <a:rPr lang="en-US" dirty="0"/>
            </a:br>
            <a:r>
              <a:rPr lang="en-US" dirty="0" err="1"/>
              <a:t>label.php</a:t>
            </a:r>
            <a:r>
              <a:rPr lang="en-US" dirty="0"/>
              <a:t> </a:t>
            </a:r>
          </a:p>
          <a:p>
            <a:r>
              <a:rPr lang="en-US" dirty="0" err="1"/>
              <a:t>dll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F529E4-4A43-AE45-8DD9-681EB2E51BA4}"/>
              </a:ext>
            </a:extLst>
          </p:cNvPr>
          <p:cNvSpPr/>
          <p:nvPr/>
        </p:nvSpPr>
        <p:spPr>
          <a:xfrm>
            <a:off x="1255363" y="5060197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Habil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15D1E-350B-E64B-ACA2-17C49E250E58}"/>
              </a:ext>
            </a:extLst>
          </p:cNvPr>
          <p:cNvSpPr/>
          <p:nvPr/>
        </p:nvSpPr>
        <p:spPr>
          <a:xfrm>
            <a:off x="2907515" y="5060196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Surya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690041-9344-724A-A034-BB514BF37D71}"/>
              </a:ext>
            </a:extLst>
          </p:cNvPr>
          <p:cNvSpPr/>
          <p:nvPr/>
        </p:nvSpPr>
        <p:spPr>
          <a:xfrm>
            <a:off x="4559667" y="5060196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Ezra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3F06DD-8BFF-3A49-B170-DD1BFA75B610}"/>
              </a:ext>
            </a:extLst>
          </p:cNvPr>
          <p:cNvSpPr/>
          <p:nvPr/>
        </p:nvSpPr>
        <p:spPr>
          <a:xfrm>
            <a:off x="6211819" y="5060195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Sangga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6D57BC-48C5-E64E-BBC0-B6B48093FB7B}"/>
              </a:ext>
            </a:extLst>
          </p:cNvPr>
          <p:cNvCxnSpPr>
            <a:stCxn id="10" idx="0"/>
          </p:cNvCxnSpPr>
          <p:nvPr/>
        </p:nvCxnSpPr>
        <p:spPr>
          <a:xfrm flipV="1">
            <a:off x="3535196" y="3161654"/>
            <a:ext cx="13915" cy="18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B0E9A-0C13-864F-A26C-1E2414D16F3D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727342" y="3032613"/>
            <a:ext cx="1460006" cy="202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56F8E-9177-1944-8045-0C2CB79F812F}"/>
              </a:ext>
            </a:extLst>
          </p:cNvPr>
          <p:cNvSpPr txBox="1"/>
          <p:nvPr/>
        </p:nvSpPr>
        <p:spPr>
          <a:xfrm>
            <a:off x="5653941" y="2351993"/>
            <a:ext cx="189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Ebusiness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index.php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Dll</a:t>
            </a:r>
            <a:r>
              <a:rPr lang="en-US" dirty="0"/>
              <a:t> (HTML)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94C94D-D639-9A48-8626-6C18023596DF}"/>
              </a:ext>
            </a:extLst>
          </p:cNvPr>
          <p:cNvCxnSpPr>
            <a:stCxn id="9" idx="7"/>
          </p:cNvCxnSpPr>
          <p:nvPr/>
        </p:nvCxnSpPr>
        <p:spPr>
          <a:xfrm flipV="1">
            <a:off x="2326881" y="3275323"/>
            <a:ext cx="3825946" cy="196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F30C73-4FF0-FE40-ADBA-D2A476384DAE}"/>
              </a:ext>
            </a:extLst>
          </p:cNvPr>
          <p:cNvCxnSpPr/>
          <p:nvPr/>
        </p:nvCxnSpPr>
        <p:spPr>
          <a:xfrm flipH="1" flipV="1">
            <a:off x="6211819" y="3347634"/>
            <a:ext cx="681307" cy="165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B5B6C4E-9360-9A40-A0A3-2E99E2E05424}"/>
              </a:ext>
            </a:extLst>
          </p:cNvPr>
          <p:cNvSpPr/>
          <p:nvPr/>
        </p:nvSpPr>
        <p:spPr>
          <a:xfrm>
            <a:off x="7863971" y="4998203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FF4613-B341-8843-B46F-0A6003A2B613}"/>
              </a:ext>
            </a:extLst>
          </p:cNvPr>
          <p:cNvSpPr/>
          <p:nvPr/>
        </p:nvSpPr>
        <p:spPr>
          <a:xfrm>
            <a:off x="9575115" y="4998203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Raka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80CD3-4842-CB43-879D-003948B3C4A4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3936569" y="2960176"/>
            <a:ext cx="4555083" cy="20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9D3FC1-3D2E-4D47-9A21-60EDC4D791DC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6273533" y="3275323"/>
            <a:ext cx="3929263" cy="172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813FA2-DBB8-4444-A5E0-1643AA74F08A}"/>
              </a:ext>
            </a:extLst>
          </p:cNvPr>
          <p:cNvSpPr txBox="1"/>
          <p:nvPr/>
        </p:nvSpPr>
        <p:spPr>
          <a:xfrm>
            <a:off x="639305" y="2247782"/>
            <a:ext cx="9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Cpanel</a:t>
            </a:r>
            <a:r>
              <a:rPr lang="en-US" dirty="0">
                <a:highlight>
                  <a:srgbClr val="FFFF00"/>
                </a:highlight>
              </a:rPr>
              <a:t> Hosting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014B7-7976-7E49-AF61-244FBAEE2E9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061634" y="3032613"/>
            <a:ext cx="2029725" cy="221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21E2-4A9B-B04E-B376-614CD7C0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5010-768C-E14C-852F-1B6B500E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/ Notebook Ram min 4gb Programming</a:t>
            </a:r>
          </a:p>
          <a:p>
            <a:r>
              <a:rPr lang="en-US" dirty="0" err="1"/>
              <a:t>Usahakan</a:t>
            </a:r>
            <a:r>
              <a:rPr lang="en-US" dirty="0"/>
              <a:t> di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r>
              <a:rPr lang="en-US" dirty="0"/>
              <a:t>ST </a:t>
            </a:r>
            <a:r>
              <a:rPr lang="en-US" dirty="0" err="1"/>
              <a:t>Pemebebasan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  <a:p>
            <a:r>
              <a:rPr lang="en-US" dirty="0"/>
              <a:t>PC Designer </a:t>
            </a:r>
          </a:p>
          <a:p>
            <a:r>
              <a:rPr lang="en-US" dirty="0" err="1"/>
              <a:t>Bahan</a:t>
            </a:r>
            <a:r>
              <a:rPr lang="en-US" dirty="0"/>
              <a:t> Isi Website</a:t>
            </a:r>
          </a:p>
          <a:p>
            <a:pPr lvl="1"/>
            <a:r>
              <a:rPr lang="en-US" dirty="0" err="1"/>
              <a:t>Foto</a:t>
            </a:r>
            <a:r>
              <a:rPr lang="en-US" dirty="0"/>
              <a:t> / Video</a:t>
            </a:r>
          </a:p>
          <a:p>
            <a:pPr lvl="1"/>
            <a:r>
              <a:rPr lang="en-US" dirty="0" err="1"/>
              <a:t>Narasinya</a:t>
            </a:r>
            <a:r>
              <a:rPr lang="en-US" dirty="0"/>
              <a:t> = </a:t>
            </a:r>
            <a:r>
              <a:rPr lang="en-US" dirty="0" err="1"/>
              <a:t>bentuknya</a:t>
            </a:r>
            <a:r>
              <a:rPr lang="en-US" dirty="0"/>
              <a:t> paragraph</a:t>
            </a:r>
          </a:p>
          <a:p>
            <a:pPr lvl="1"/>
            <a:r>
              <a:rPr lang="en-US" dirty="0"/>
              <a:t>Banner / Poster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F3CB-6899-4A47-A3C4-6162A838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8F18E5-81E1-9C4F-9EBB-47BFDD4A3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552711"/>
              </p:ext>
            </p:extLst>
          </p:nvPr>
        </p:nvGraphicFramePr>
        <p:xfrm>
          <a:off x="838203" y="1448435"/>
          <a:ext cx="10515597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324">
                  <a:extLst>
                    <a:ext uri="{9D8B030D-6E8A-4147-A177-3AD203B41FA5}">
                      <a16:colId xmlns:a16="http://schemas.microsoft.com/office/drawing/2014/main" val="2515958832"/>
                    </a:ext>
                  </a:extLst>
                </a:gridCol>
                <a:gridCol w="4063116">
                  <a:extLst>
                    <a:ext uri="{9D8B030D-6E8A-4147-A177-3AD203B41FA5}">
                      <a16:colId xmlns:a16="http://schemas.microsoft.com/office/drawing/2014/main" val="841513781"/>
                    </a:ext>
                  </a:extLst>
                </a:gridCol>
                <a:gridCol w="1335157">
                  <a:extLst>
                    <a:ext uri="{9D8B030D-6E8A-4147-A177-3AD203B41FA5}">
                      <a16:colId xmlns:a16="http://schemas.microsoft.com/office/drawing/2014/main" val="271253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Keterangan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5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 (</a:t>
                      </a:r>
                      <a:r>
                        <a:rPr lang="en-US" sz="1600" dirty="0" err="1"/>
                        <a:t>dasar</a:t>
                      </a:r>
                      <a:r>
                        <a:rPr lang="en-US" sz="1600" dirty="0"/>
                        <a:t> website)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Installasi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Dasar HTML </a:t>
                      </a:r>
                    </a:p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CSS</a:t>
                      </a:r>
                    </a:p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Javascript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7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 (</a:t>
                      </a: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template 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PHP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API</a:t>
                      </a:r>
                    </a:p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MySql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MariaDb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8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 (</a:t>
                      </a:r>
                      <a:r>
                        <a:rPr lang="en-US" sz="1600" dirty="0" err="1"/>
                        <a:t>mengisi</a:t>
                      </a:r>
                      <a:r>
                        <a:rPr lang="en-US" sz="1600" dirty="0"/>
                        <a:t> template web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menampilkan</a:t>
                      </a:r>
                      <a:r>
                        <a:rPr lang="en-US" sz="1600" dirty="0"/>
                        <a:t> API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template</a:t>
                      </a:r>
                    </a:p>
                    <a:p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API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 (</a:t>
                      </a:r>
                      <a:r>
                        <a:rPr lang="en-US" sz="1600" dirty="0" err="1"/>
                        <a:t>mempublish</a:t>
                      </a:r>
                      <a:r>
                        <a:rPr lang="en-US" sz="1600" dirty="0"/>
                        <a:t> website - </a:t>
                      </a:r>
                      <a:r>
                        <a:rPr lang="en-US" sz="1600" dirty="0" err="1"/>
                        <a:t>mengajukan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surat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DIKC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domain)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domain</a:t>
                      </a:r>
                    </a:p>
                    <a:p>
                      <a:r>
                        <a:rPr lang="en-US" sz="1600" dirty="0">
                          <a:hlinkClick r:id="rId2"/>
                        </a:rPr>
                        <a:t>https://bcpalembang.beacukai.go.id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4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 (</a:t>
                      </a:r>
                      <a:r>
                        <a:rPr lang="en-US" sz="1600" dirty="0" err="1"/>
                        <a:t>presentasi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kantor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insight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unit </a:t>
                      </a:r>
                      <a:r>
                        <a:rPr lang="en-US" sz="1600" dirty="0" err="1"/>
                        <a:t>pemegang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pengelola</a:t>
                      </a:r>
                      <a:r>
                        <a:rPr lang="en-US" sz="1600" dirty="0"/>
                        <a:t>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9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545E-868F-D94C-BF89-0AF23C1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1397-DA4D-8A4B-9453-E8E22B02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6843" cy="4351338"/>
          </a:xfrm>
        </p:spPr>
        <p:txBody>
          <a:bodyPr/>
          <a:lstStyle/>
          <a:p>
            <a:r>
              <a:rPr lang="en-US" dirty="0"/>
              <a:t>Jika Website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Di </a:t>
            </a:r>
            <a:r>
              <a:rPr lang="en-US" dirty="0" err="1"/>
              <a:t>klik</a:t>
            </a:r>
            <a:r>
              <a:rPr lang="en-US" dirty="0"/>
              <a:t>, Play Video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73EAD-A631-3D4A-8199-72C5CBC0935C}"/>
              </a:ext>
            </a:extLst>
          </p:cNvPr>
          <p:cNvSpPr txBox="1">
            <a:spLocks/>
          </p:cNvSpPr>
          <p:nvPr/>
        </p:nvSpPr>
        <p:spPr>
          <a:xfrm>
            <a:off x="6359703" y="1825625"/>
            <a:ext cx="58322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Jika </a:t>
            </a:r>
            <a:r>
              <a:rPr lang="en-US" dirty="0" err="1"/>
              <a:t>Manusia</a:t>
            </a:r>
            <a:endParaRPr lang="en-US" dirty="0"/>
          </a:p>
          <a:p>
            <a:pPr lvl="1"/>
            <a:r>
              <a:rPr lang="en-US" dirty="0" err="1"/>
              <a:t>Susunan</a:t>
            </a:r>
            <a:r>
              <a:rPr lang="en-US" dirty="0"/>
              <a:t> organ</a:t>
            </a:r>
          </a:p>
          <a:p>
            <a:pPr lvl="1"/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,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badang</a:t>
            </a:r>
            <a:r>
              <a:rPr lang="en-US" dirty="0"/>
              <a:t>,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US" dirty="0"/>
          </a:p>
          <a:p>
            <a:pPr lvl="1"/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, </a:t>
            </a:r>
            <a:r>
              <a:rPr lang="en-US" dirty="0" err="1"/>
              <a:t>mendengar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82E4-311F-A044-834C-31446D80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HTML</a:t>
            </a:r>
            <a:br>
              <a:rPr lang="en-US" dirty="0"/>
            </a:br>
            <a:r>
              <a:rPr lang="en-US" dirty="0" err="1"/>
              <a:t>buat</a:t>
            </a:r>
            <a:r>
              <a:rPr lang="en-US" dirty="0"/>
              <a:t> folder c:\</a:t>
            </a:r>
            <a:r>
              <a:rPr lang="en-US" dirty="0" err="1"/>
              <a:t>xampp</a:t>
            </a:r>
            <a:r>
              <a:rPr lang="en-US" dirty="0"/>
              <a:t>\</a:t>
            </a:r>
            <a:r>
              <a:rPr lang="en-US" dirty="0" err="1"/>
              <a:t>htdocs</a:t>
            </a:r>
            <a:r>
              <a:rPr lang="en-US" dirty="0"/>
              <a:t>\</a:t>
            </a:r>
            <a:r>
              <a:rPr lang="en-US" dirty="0" err="1"/>
              <a:t>iht</a:t>
            </a:r>
            <a:r>
              <a:rPr lang="en-US" dirty="0"/>
              <a:t>\Palembang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934BA-AEC2-794E-9071-5CD24C602A23}"/>
              </a:ext>
            </a:extLst>
          </p:cNvPr>
          <p:cNvSpPr txBox="1"/>
          <p:nvPr/>
        </p:nvSpPr>
        <p:spPr>
          <a:xfrm>
            <a:off x="838200" y="1805552"/>
            <a:ext cx="8361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Code 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Tag		html div head </a:t>
            </a:r>
            <a:r>
              <a:rPr lang="en-US" dirty="0" err="1"/>
              <a:t>img</a:t>
            </a:r>
            <a:r>
              <a:rPr lang="en-US" dirty="0"/>
              <a:t> p</a:t>
            </a:r>
          </a:p>
          <a:p>
            <a:r>
              <a:rPr lang="en-US" dirty="0"/>
              <a:t>		&lt;html&gt; ….. &lt;/html&gt;</a:t>
            </a:r>
            <a:br>
              <a:rPr lang="en-US" dirty="0"/>
            </a:br>
            <a:r>
              <a:rPr lang="en-US" dirty="0"/>
              <a:t>		&lt;div&gt; …… &lt;/div&gt;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Attribute		&lt;html </a:t>
            </a:r>
            <a:r>
              <a:rPr lang="en-US" dirty="0">
                <a:solidFill>
                  <a:srgbClr val="FF0000"/>
                </a:solidFill>
              </a:rPr>
              <a:t>lang=“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&gt;		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lang</a:t>
            </a:r>
            <a:r>
              <a:rPr lang="en-US" dirty="0"/>
              <a:t>,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	&lt;p </a:t>
            </a:r>
            <a:r>
              <a:rPr lang="en-US" dirty="0">
                <a:solidFill>
                  <a:srgbClr val="FF0000"/>
                </a:solidFill>
              </a:rPr>
              <a:t>class=“</a:t>
            </a:r>
            <a:r>
              <a:rPr lang="en-US" dirty="0" err="1">
                <a:solidFill>
                  <a:srgbClr val="FF0000"/>
                </a:solidFill>
              </a:rPr>
              <a:t>judul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&gt;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240BB-28E7-E34B-BEB7-9ABE9EDEC44D}"/>
              </a:ext>
            </a:extLst>
          </p:cNvPr>
          <p:cNvSpPr txBox="1"/>
          <p:nvPr/>
        </p:nvSpPr>
        <p:spPr>
          <a:xfrm>
            <a:off x="960895" y="4649492"/>
            <a:ext cx="268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endParaRPr lang="en-US" dirty="0"/>
          </a:p>
          <a:p>
            <a:endParaRPr lang="en-US" dirty="0"/>
          </a:p>
          <a:p>
            <a:r>
              <a:rPr lang="en-US" dirty="0"/>
              <a:t>html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AE45-EEBB-5848-9C6F-5C7700EBCB72}"/>
              </a:ext>
            </a:extLst>
          </p:cNvPr>
          <p:cNvSpPr txBox="1"/>
          <p:nvPr/>
        </p:nvSpPr>
        <p:spPr>
          <a:xfrm>
            <a:off x="4324027" y="4649492"/>
            <a:ext cx="17748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&lt;html lang=“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1DE18-32CC-0941-9D1F-C99E08450423}"/>
              </a:ext>
            </a:extLst>
          </p:cNvPr>
          <p:cNvSpPr txBox="1"/>
          <p:nvPr/>
        </p:nvSpPr>
        <p:spPr>
          <a:xfrm>
            <a:off x="6775819" y="4649492"/>
            <a:ext cx="1549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h1 --- h6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08B0-2D5E-5B4B-A782-137A43A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DB48-51F7-814D-BE33-64CD9AC3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68"/>
            <a:ext cx="10515600" cy="1831975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dimanis</a:t>
            </a:r>
            <a:r>
              <a:rPr lang="en-US" dirty="0"/>
              <a:t> / </a:t>
            </a:r>
            <a:r>
              <a:rPr lang="en-US" dirty="0" err="1"/>
              <a:t>interaktif</a:t>
            </a:r>
            <a:endParaRPr lang="en-US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play pada </a:t>
            </a:r>
            <a:r>
              <a:rPr lang="en-US" dirty="0" err="1"/>
              <a:t>youtube</a:t>
            </a:r>
            <a:r>
              <a:rPr lang="en-US" dirty="0"/>
              <a:t> = play video / pause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pada ecommerce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E40688-63C8-BE4E-95AD-CE289024B14A}"/>
              </a:ext>
            </a:extLst>
          </p:cNvPr>
          <p:cNvSpPr txBox="1">
            <a:spLocks/>
          </p:cNvSpPr>
          <p:nvPr/>
        </p:nvSpPr>
        <p:spPr>
          <a:xfrm>
            <a:off x="838200" y="3429001"/>
            <a:ext cx="10515600" cy="53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Bootstrap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5CAA9-616C-4842-AFC3-ED633F018859}"/>
              </a:ext>
            </a:extLst>
          </p:cNvPr>
          <p:cNvSpPr txBox="1"/>
          <p:nvPr/>
        </p:nvSpPr>
        <p:spPr>
          <a:xfrm>
            <a:off x="838200" y="3962992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baris = 12 </a:t>
            </a:r>
            <a:r>
              <a:rPr lang="en-US" dirty="0" err="1"/>
              <a:t>kolom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0F42C-5482-944C-A282-BD40BFF1219B}"/>
              </a:ext>
            </a:extLst>
          </p:cNvPr>
          <p:cNvSpPr/>
          <p:nvPr/>
        </p:nvSpPr>
        <p:spPr>
          <a:xfrm>
            <a:off x="960894" y="4386953"/>
            <a:ext cx="11058041" cy="90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2E62E3-B1D8-1D46-8251-AABD6F5F2ADF}"/>
              </a:ext>
            </a:extLst>
          </p:cNvPr>
          <p:cNvSpPr/>
          <p:nvPr/>
        </p:nvSpPr>
        <p:spPr>
          <a:xfrm>
            <a:off x="1015139" y="4445862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5A61E6-415F-4148-8F54-E237963F6060}"/>
              </a:ext>
            </a:extLst>
          </p:cNvPr>
          <p:cNvSpPr/>
          <p:nvPr/>
        </p:nvSpPr>
        <p:spPr>
          <a:xfrm>
            <a:off x="2843939" y="444198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3C7CC6-0F7F-2243-9CD0-A2B3E24B434F}"/>
              </a:ext>
            </a:extLst>
          </p:cNvPr>
          <p:cNvSpPr/>
          <p:nvPr/>
        </p:nvSpPr>
        <p:spPr>
          <a:xfrm>
            <a:off x="1929539" y="4443529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6DD6F4-F6A0-864E-A044-4E5ED8199D16}"/>
              </a:ext>
            </a:extLst>
          </p:cNvPr>
          <p:cNvSpPr/>
          <p:nvPr/>
        </p:nvSpPr>
        <p:spPr>
          <a:xfrm>
            <a:off x="3758339" y="4441987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C31C5D6-93AB-0E41-AE8D-21330B35788B}"/>
              </a:ext>
            </a:extLst>
          </p:cNvPr>
          <p:cNvSpPr/>
          <p:nvPr/>
        </p:nvSpPr>
        <p:spPr>
          <a:xfrm>
            <a:off x="4672739" y="4441987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7CC4C6-DA90-394C-88C3-8BE6CB1B069F}"/>
              </a:ext>
            </a:extLst>
          </p:cNvPr>
          <p:cNvSpPr/>
          <p:nvPr/>
        </p:nvSpPr>
        <p:spPr>
          <a:xfrm>
            <a:off x="5587139" y="4441987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283C29-ED05-1B40-AAEF-C0CC5FA03158}"/>
              </a:ext>
            </a:extLst>
          </p:cNvPr>
          <p:cNvSpPr/>
          <p:nvPr/>
        </p:nvSpPr>
        <p:spPr>
          <a:xfrm>
            <a:off x="6501539" y="4447403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2578D6C-75A5-A941-9F56-FF5F1DFA1F4E}"/>
              </a:ext>
            </a:extLst>
          </p:cNvPr>
          <p:cNvSpPr/>
          <p:nvPr/>
        </p:nvSpPr>
        <p:spPr>
          <a:xfrm>
            <a:off x="8330339" y="4443529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4751B5-1015-9043-AF25-F023E3CE7A15}"/>
              </a:ext>
            </a:extLst>
          </p:cNvPr>
          <p:cNvSpPr/>
          <p:nvPr/>
        </p:nvSpPr>
        <p:spPr>
          <a:xfrm>
            <a:off x="7415939" y="4445070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0C6806A-7FD4-464D-A229-AD2FA12BAEE4}"/>
              </a:ext>
            </a:extLst>
          </p:cNvPr>
          <p:cNvSpPr/>
          <p:nvPr/>
        </p:nvSpPr>
        <p:spPr>
          <a:xfrm>
            <a:off x="9244739" y="444352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91357F-3FED-4645-9AAB-AB8CB78081C7}"/>
              </a:ext>
            </a:extLst>
          </p:cNvPr>
          <p:cNvSpPr/>
          <p:nvPr/>
        </p:nvSpPr>
        <p:spPr>
          <a:xfrm>
            <a:off x="10159139" y="444352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BFA35FD-AA45-3E47-9DC0-29D801F5CA60}"/>
              </a:ext>
            </a:extLst>
          </p:cNvPr>
          <p:cNvSpPr/>
          <p:nvPr/>
        </p:nvSpPr>
        <p:spPr>
          <a:xfrm>
            <a:off x="11073539" y="444352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615DC7-D575-9141-8770-BC21030B1BA3}"/>
              </a:ext>
            </a:extLst>
          </p:cNvPr>
          <p:cNvSpPr/>
          <p:nvPr/>
        </p:nvSpPr>
        <p:spPr>
          <a:xfrm>
            <a:off x="960894" y="5458201"/>
            <a:ext cx="11058041" cy="90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46859C-0C1E-C643-8F2A-A241EA6AF77F}"/>
              </a:ext>
            </a:extLst>
          </p:cNvPr>
          <p:cNvSpPr/>
          <p:nvPr/>
        </p:nvSpPr>
        <p:spPr>
          <a:xfrm>
            <a:off x="1015139" y="5517110"/>
            <a:ext cx="17745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AC9B4FA-4A3A-CE48-8E16-F0A92F27DE16}"/>
              </a:ext>
            </a:extLst>
          </p:cNvPr>
          <p:cNvSpPr/>
          <p:nvPr/>
        </p:nvSpPr>
        <p:spPr>
          <a:xfrm>
            <a:off x="2843939" y="5517110"/>
            <a:ext cx="90897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col-10</a:t>
            </a:r>
          </a:p>
        </p:txBody>
      </p:sp>
    </p:spTree>
    <p:extLst>
      <p:ext uri="{BB962C8B-B14F-4D97-AF65-F5344CB8AC3E}">
        <p14:creationId xmlns:p14="http://schemas.microsoft.com/office/powerpoint/2010/main" val="411112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C40945-CE72-5748-9473-72AF9A6ED84F}"/>
              </a:ext>
            </a:extLst>
          </p:cNvPr>
          <p:cNvSpPr/>
          <p:nvPr/>
        </p:nvSpPr>
        <p:spPr>
          <a:xfrm>
            <a:off x="612183" y="604434"/>
            <a:ext cx="9167248" cy="42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9CE0B-41ED-B449-BAAA-44FF3C419D04}"/>
              </a:ext>
            </a:extLst>
          </p:cNvPr>
          <p:cNvSpPr txBox="1"/>
          <p:nvPr/>
        </p:nvSpPr>
        <p:spPr>
          <a:xfrm>
            <a:off x="681926" y="604434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Admin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2FD2C-9B46-6E43-8838-8F1F0D76276A}"/>
              </a:ext>
            </a:extLst>
          </p:cNvPr>
          <p:cNvSpPr/>
          <p:nvPr/>
        </p:nvSpPr>
        <p:spPr>
          <a:xfrm>
            <a:off x="612183" y="1030637"/>
            <a:ext cx="1704814" cy="4897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D8445-1A54-0D4C-BDFD-D91F8FA24B92}"/>
              </a:ext>
            </a:extLst>
          </p:cNvPr>
          <p:cNvSpPr txBox="1"/>
          <p:nvPr/>
        </p:nvSpPr>
        <p:spPr>
          <a:xfrm>
            <a:off x="681926" y="1087508"/>
            <a:ext cx="145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Dashboard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Video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Label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8356C-CCAB-A84B-9BEF-9745C7EAAA7A}"/>
              </a:ext>
            </a:extLst>
          </p:cNvPr>
          <p:cNvSpPr/>
          <p:nvPr/>
        </p:nvSpPr>
        <p:spPr>
          <a:xfrm>
            <a:off x="2316997" y="1030637"/>
            <a:ext cx="7462434" cy="4897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E626-2750-0747-9841-CBEE6983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69F4B-4886-DF44-8924-F144CC4E802F}"/>
              </a:ext>
            </a:extLst>
          </p:cNvPr>
          <p:cNvSpPr/>
          <p:nvPr/>
        </p:nvSpPr>
        <p:spPr>
          <a:xfrm>
            <a:off x="989814" y="1690688"/>
            <a:ext cx="2920739" cy="18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CD3F0-966A-014E-921D-7DB6B5BD22C6}"/>
              </a:ext>
            </a:extLst>
          </p:cNvPr>
          <p:cNvSpPr/>
          <p:nvPr/>
        </p:nvSpPr>
        <p:spPr>
          <a:xfrm>
            <a:off x="989814" y="1960775"/>
            <a:ext cx="2920739" cy="90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14729D-62C6-224F-9481-4D4244A3AE44}"/>
              </a:ext>
            </a:extLst>
          </p:cNvPr>
          <p:cNvSpPr/>
          <p:nvPr/>
        </p:nvSpPr>
        <p:spPr>
          <a:xfrm>
            <a:off x="989815" y="3054285"/>
            <a:ext cx="486790" cy="37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5BD82-D021-F346-B641-CA8127F35543}"/>
              </a:ext>
            </a:extLst>
          </p:cNvPr>
          <p:cNvSpPr/>
          <p:nvPr/>
        </p:nvSpPr>
        <p:spPr>
          <a:xfrm>
            <a:off x="4271913" y="1690688"/>
            <a:ext cx="2920739" cy="18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39F72-8124-3342-9061-084D5296EFF2}"/>
              </a:ext>
            </a:extLst>
          </p:cNvPr>
          <p:cNvSpPr/>
          <p:nvPr/>
        </p:nvSpPr>
        <p:spPr>
          <a:xfrm>
            <a:off x="4271913" y="1960775"/>
            <a:ext cx="2920739" cy="90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8F4EA3-8A7D-FB44-933E-13E5AFDDB2A3}"/>
              </a:ext>
            </a:extLst>
          </p:cNvPr>
          <p:cNvSpPr/>
          <p:nvPr/>
        </p:nvSpPr>
        <p:spPr>
          <a:xfrm>
            <a:off x="4271914" y="3054285"/>
            <a:ext cx="486790" cy="37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09A55-50C9-E14D-8386-46A841E8A313}"/>
              </a:ext>
            </a:extLst>
          </p:cNvPr>
          <p:cNvSpPr/>
          <p:nvPr/>
        </p:nvSpPr>
        <p:spPr>
          <a:xfrm>
            <a:off x="7554012" y="1690688"/>
            <a:ext cx="2920739" cy="18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173C62-C09E-7444-A67C-075E5CD8D3DB}"/>
              </a:ext>
            </a:extLst>
          </p:cNvPr>
          <p:cNvSpPr/>
          <p:nvPr/>
        </p:nvSpPr>
        <p:spPr>
          <a:xfrm>
            <a:off x="7554012" y="1960775"/>
            <a:ext cx="2920739" cy="90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CC7EC2-E70C-0248-A917-BD2E40B59FAB}"/>
              </a:ext>
            </a:extLst>
          </p:cNvPr>
          <p:cNvSpPr/>
          <p:nvPr/>
        </p:nvSpPr>
        <p:spPr>
          <a:xfrm>
            <a:off x="7554013" y="3054285"/>
            <a:ext cx="486790" cy="37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9711</TotalTime>
  <Words>1200</Words>
  <Application>Microsoft Macintosh PowerPoint</Application>
  <PresentationFormat>Widescreen</PresentationFormat>
  <Paragraphs>334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Inhouse Training</vt:lpstr>
      <vt:lpstr>Software Requirement</vt:lpstr>
      <vt:lpstr>Requirement Tools</vt:lpstr>
      <vt:lpstr>Agenda Training</vt:lpstr>
      <vt:lpstr>Analogi HTML</vt:lpstr>
      <vt:lpstr>Code HTML buat folder c:\xampp\htdocs\iht\Palembang</vt:lpstr>
      <vt:lpstr>Javascript</vt:lpstr>
      <vt:lpstr>PowerPoint Presentation</vt:lpstr>
      <vt:lpstr>Layout Berita</vt:lpstr>
      <vt:lpstr>Detail Berita</vt:lpstr>
      <vt:lpstr>API  (Application Programming Interface)</vt:lpstr>
      <vt:lpstr>PowerPoint Presentation</vt:lpstr>
      <vt:lpstr>Konten Umum Website</vt:lpstr>
      <vt:lpstr>OOP with PHP </vt:lpstr>
      <vt:lpstr>Basic PHP</vt:lpstr>
      <vt:lpstr>SQL = Strutured Query Language</vt:lpstr>
      <vt:lpstr>API with PHP</vt:lpstr>
      <vt:lpstr>Build Application</vt:lpstr>
      <vt:lpstr>Catatan Publikasi ke Hosting</vt:lpstr>
      <vt:lpstr>Kerja Tim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Inhouse Training</dc:title>
  <dc:creator>Microsoft Office User</dc:creator>
  <cp:lastModifiedBy>Microsoft Office User</cp:lastModifiedBy>
  <cp:revision>13</cp:revision>
  <dcterms:created xsi:type="dcterms:W3CDTF">2021-12-23T02:18:11Z</dcterms:created>
  <dcterms:modified xsi:type="dcterms:W3CDTF">2022-02-09T12:57:57Z</dcterms:modified>
</cp:coreProperties>
</file>