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B60F-F3D8-294C-8D56-9FD10B6A1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F7505-CCB7-6B49-8025-FB91B528F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775D-BA89-AC40-8E9A-94134DFB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796D-3633-D743-BF13-F3330783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858D-DFE9-2047-B3E4-B9BEEA4C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3C1E-6E55-7540-B67B-A14AE0D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CE7F7-D96B-464E-94CC-D2A9C02B2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D806-6EAB-714F-850D-7B5F62D9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771F-EFAE-914E-A998-21B93FF0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15D83-9B7C-5B41-AA99-15DB02A4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84CD2-EE16-9D48-BF0E-C48EF644B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18548-DA4F-CE48-9DF8-52598EFC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2843-49AC-464B-8944-D4DAE75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FCED-6519-C447-8D5D-50068BE3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0564-D6F5-734D-86C5-77B92CAB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4567-D4F7-524B-9501-F070C5DF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7B14-1FE0-8E48-9D84-33313C66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015C-9C46-B44F-BB58-613AEDE7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A1BA-DC09-714C-8A01-7BA2B920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493B-DEB2-3043-A7C0-46791006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6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27ED-E14E-FA43-A13E-E846EF94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1602-7785-BC40-9639-3F4929C2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5D4E-CB01-E74E-9849-3D195FA7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AFFE-2230-0F4E-BEF6-46F2A12D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76A-144B-E445-BC54-5DB0180B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A763-2B1A-114B-93F3-687FC228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158F-9113-D74C-BF65-65CBEEDAF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0DA5B-BC94-F340-94AD-F7420F60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8D81A-3FF7-DA45-86CF-32E5C1F3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B9FAF-1271-1D49-8241-59EFCC2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1BA10-882A-6442-888A-CEE7C42A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6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4882-9C89-754E-8C9F-E88F1539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742F-20FE-D146-B503-FC6E51B7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AA86E-7685-0340-8F6B-590AA34FC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08488-72C2-9A41-8486-293FC313A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3898F-9E63-3642-BAC2-A6B4A3CAB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B482E-8B9A-D14F-88D0-52301162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B6C1D-DE6F-F14E-9BC8-70CBA44E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C0A8F-292A-324B-943C-16A05302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9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475B-EFAF-3946-999D-88636EAF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42309-518E-4A43-AD50-CA9DF23C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08056-61A6-7C42-AB18-66898BAB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E7BFE-96A6-2D4E-9F00-47560620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5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F703E-4C4C-DC45-9B06-8E8FA0EC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3053D-20DE-8C47-9B3E-4E2E8D93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59778-9184-E340-BF4C-7163DA0B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3B25-D2EF-3B4D-976E-308ADB32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63FE-438A-0544-96B5-680C4257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5CCF4-BF58-A046-986E-81050D3C3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0727F-8B9D-7A42-A782-A4808117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0559-A86C-5C42-BF22-90C69CEF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3855D-D956-FD4D-B7A1-00BD17D8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7F5C-F92F-F14D-9022-93FF4F29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EB42B-35A6-D44A-A778-D1E8FBBE8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24F85-7C0D-DE48-8050-C06A65CD6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8EEFD-9891-4547-B74F-CE09C4BB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4678E-3C4A-A14C-B040-D22BD07D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CCD22-8857-5B42-AE6E-B6833463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FD1EA-897F-1D4F-8A36-A273BD44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0663-C0BF-614C-9C66-614794A5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1DD3B-6834-CB4A-86F3-E8FCDEC30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784D-2B74-7344-AD21-0EC814FE9A7C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D1C5-4CAE-1048-A5A2-06BB663B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1A2C-F449-C24E-AEFF-88DB930C3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C239-61E4-D84D-BEFF-E4EF7BCD7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D98-8106-C845-BFD6-9B1E7418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Aula KPPBC TMP C Bengkulu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DCB76-94A4-854A-8741-6A99B98FD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2022</a:t>
            </a:r>
          </a:p>
        </p:txBody>
      </p:sp>
    </p:spTree>
    <p:extLst>
      <p:ext uri="{BB962C8B-B14F-4D97-AF65-F5344CB8AC3E}">
        <p14:creationId xmlns:p14="http://schemas.microsoft.com/office/powerpoint/2010/main" val="215055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7471-7324-6A42-93B6-46EDB950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Cakupan</a:t>
            </a:r>
            <a:r>
              <a:rPr lang="en-US" dirty="0"/>
              <a:t> </a:t>
            </a:r>
            <a:r>
              <a:rPr lang="en-US" dirty="0" err="1"/>
              <a:t>Kerjaan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0EDA-1CC4-8D44-89EA-F302E4DA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Aula</a:t>
            </a:r>
          </a:p>
          <a:p>
            <a:r>
              <a:rPr lang="en-US" dirty="0"/>
              <a:t>Gudang TPP</a:t>
            </a:r>
          </a:p>
          <a:p>
            <a:r>
              <a:rPr lang="en-US" dirty="0"/>
              <a:t>Gudang BMN</a:t>
            </a:r>
          </a:p>
          <a:p>
            <a:r>
              <a:rPr lang="en-US" dirty="0"/>
              <a:t>Gudang </a:t>
            </a:r>
            <a:r>
              <a:rPr lang="en-US" dirty="0" err="1"/>
              <a:t>Arsip</a:t>
            </a:r>
            <a:endParaRPr lang="en-US" dirty="0"/>
          </a:p>
          <a:p>
            <a:r>
              <a:rPr lang="en-US" dirty="0" err="1"/>
              <a:t>Perbaikan</a:t>
            </a:r>
            <a:r>
              <a:rPr lang="en-US" dirty="0"/>
              <a:t> Atap</a:t>
            </a:r>
          </a:p>
          <a:p>
            <a:r>
              <a:rPr lang="en-US" dirty="0" err="1"/>
              <a:t>Peremajaan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Façade Kantor</a:t>
            </a:r>
          </a:p>
          <a:p>
            <a:r>
              <a:rPr lang="en-US" dirty="0" err="1">
                <a:solidFill>
                  <a:srgbClr val="FF0000"/>
                </a:solidFill>
              </a:rPr>
              <a:t>Penyusunan</a:t>
            </a:r>
            <a:r>
              <a:rPr lang="en-US" dirty="0">
                <a:solidFill>
                  <a:srgbClr val="FF0000"/>
                </a:solidFill>
              </a:rPr>
              <a:t> Furniture Dari Pusat</a:t>
            </a:r>
          </a:p>
        </p:txBody>
      </p:sp>
    </p:spTree>
    <p:extLst>
      <p:ext uri="{BB962C8B-B14F-4D97-AF65-F5344CB8AC3E}">
        <p14:creationId xmlns:p14="http://schemas.microsoft.com/office/powerpoint/2010/main" val="295685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B738-9CF8-3F43-ACCC-ACFFE9AB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Pekerjaan</a:t>
            </a:r>
            <a:r>
              <a:rPr lang="en-US" dirty="0"/>
              <a:t> Non </a:t>
            </a:r>
            <a:r>
              <a:rPr lang="en-US" dirty="0" err="1"/>
              <a:t>Anggaran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CBBE-F6EF-E541-B31E-804B7243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Pemindahan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Bilyard</a:t>
            </a:r>
            <a:endParaRPr lang="en-US" dirty="0"/>
          </a:p>
          <a:p>
            <a:r>
              <a:rPr lang="en-US" dirty="0" err="1"/>
              <a:t>Pemindahan</a:t>
            </a:r>
            <a:r>
              <a:rPr lang="en-US" dirty="0"/>
              <a:t> ATK</a:t>
            </a:r>
          </a:p>
          <a:p>
            <a:r>
              <a:rPr lang="en-US" dirty="0" err="1"/>
              <a:t>Pemindahan</a:t>
            </a:r>
            <a:r>
              <a:rPr lang="en-US" dirty="0"/>
              <a:t> </a:t>
            </a:r>
            <a:r>
              <a:rPr lang="en-US" dirty="0" err="1"/>
              <a:t>Arsip</a:t>
            </a:r>
            <a:endParaRPr lang="en-US" dirty="0"/>
          </a:p>
          <a:p>
            <a:r>
              <a:rPr lang="en-US" dirty="0" err="1"/>
              <a:t>Pemindahan</a:t>
            </a:r>
            <a:r>
              <a:rPr lang="en-US" dirty="0"/>
              <a:t> BMN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1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4F0F-7A79-4F43-8B4E-A57CE8B6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Re-Desain </a:t>
            </a:r>
            <a:br>
              <a:rPr lang="en-US" dirty="0"/>
            </a:br>
            <a:r>
              <a:rPr lang="en-US" dirty="0"/>
              <a:t>Area </a:t>
            </a:r>
            <a:r>
              <a:rPr lang="en-US" dirty="0" err="1"/>
              <a:t>Belakang</a:t>
            </a:r>
            <a:r>
              <a:rPr lang="en-US" dirty="0"/>
              <a:t> Kantor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2CDEA-7050-8448-BBF2-4FA1D7F8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843"/>
            <a:ext cx="4496656" cy="6446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1CF17-A034-2341-9F8B-00F7C813C525}"/>
              </a:ext>
            </a:extLst>
          </p:cNvPr>
          <p:cNvSpPr txBox="1"/>
          <p:nvPr/>
        </p:nvSpPr>
        <p:spPr>
          <a:xfrm>
            <a:off x="6924782" y="28459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D064F-BBA2-9D49-8226-47461103CDEE}"/>
              </a:ext>
            </a:extLst>
          </p:cNvPr>
          <p:cNvSpPr txBox="1"/>
          <p:nvPr/>
        </p:nvSpPr>
        <p:spPr>
          <a:xfrm>
            <a:off x="8661115" y="1587947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Gudang BMN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37691-60E3-2E4F-8DCE-2082495515A5}"/>
              </a:ext>
            </a:extLst>
          </p:cNvPr>
          <p:cNvSpPr txBox="1"/>
          <p:nvPr/>
        </p:nvSpPr>
        <p:spPr>
          <a:xfrm>
            <a:off x="8661115" y="4387065"/>
            <a:ext cx="14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Gudang </a:t>
            </a:r>
            <a:r>
              <a:rPr lang="en-US" dirty="0" err="1"/>
              <a:t>Arsip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DF73D-AA4C-AD4D-8B2E-31B0FBC3D547}"/>
              </a:ext>
            </a:extLst>
          </p:cNvPr>
          <p:cNvSpPr txBox="1"/>
          <p:nvPr/>
        </p:nvSpPr>
        <p:spPr>
          <a:xfrm>
            <a:off x="9647434" y="3751142"/>
            <a:ext cx="53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C2C9C-2D92-C94F-A1AA-D8F78FEC2A18}"/>
              </a:ext>
            </a:extLst>
          </p:cNvPr>
          <p:cNvSpPr txBox="1"/>
          <p:nvPr/>
        </p:nvSpPr>
        <p:spPr>
          <a:xfrm>
            <a:off x="9647434" y="305966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B7183-DE84-9047-8BDC-1CE8B5A0DB17}"/>
              </a:ext>
            </a:extLst>
          </p:cNvPr>
          <p:cNvSpPr txBox="1"/>
          <p:nvPr/>
        </p:nvSpPr>
        <p:spPr>
          <a:xfrm>
            <a:off x="9620375" y="2370663"/>
            <a:ext cx="55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BTD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4F4D6-493E-3F43-8DA2-C0E0B72E3ED7}"/>
              </a:ext>
            </a:extLst>
          </p:cNvPr>
          <p:cNvSpPr txBox="1"/>
          <p:nvPr/>
        </p:nvSpPr>
        <p:spPr>
          <a:xfrm>
            <a:off x="8651927" y="2938536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</a:t>
            </a:r>
            <a:br>
              <a:rPr lang="en-US" dirty="0"/>
            </a:br>
            <a:r>
              <a:rPr lang="en-US" dirty="0"/>
              <a:t>room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FC847-F3E0-DA43-A00B-84485560D9F3}"/>
              </a:ext>
            </a:extLst>
          </p:cNvPr>
          <p:cNvSpPr txBox="1"/>
          <p:nvPr/>
        </p:nvSpPr>
        <p:spPr>
          <a:xfrm>
            <a:off x="8846049" y="719191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Toilet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82E39-7732-624A-A25C-F1DBD146DE04}"/>
              </a:ext>
            </a:extLst>
          </p:cNvPr>
          <p:cNvSpPr txBox="1"/>
          <p:nvPr/>
        </p:nvSpPr>
        <p:spPr>
          <a:xfrm>
            <a:off x="6924782" y="7191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A0156-9256-F941-BD33-79A9D61873A1}"/>
              </a:ext>
            </a:extLst>
          </p:cNvPr>
          <p:cNvSpPr/>
          <p:nvPr/>
        </p:nvSpPr>
        <p:spPr>
          <a:xfrm>
            <a:off x="8003569" y="5640512"/>
            <a:ext cx="184934" cy="719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AF9B42-D223-8F46-AC37-50D5E94FD358}"/>
              </a:ext>
            </a:extLst>
          </p:cNvPr>
          <p:cNvSpPr txBox="1"/>
          <p:nvPr/>
        </p:nvSpPr>
        <p:spPr>
          <a:xfrm>
            <a:off x="6472719" y="55069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KK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894F6-5DB1-214F-829A-73851A21349E}"/>
              </a:ext>
            </a:extLst>
          </p:cNvPr>
          <p:cNvSpPr txBox="1"/>
          <p:nvPr/>
        </p:nvSpPr>
        <p:spPr>
          <a:xfrm>
            <a:off x="7304925" y="5054295"/>
            <a:ext cx="62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ksbu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3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B5F475-DFC2-0840-A1D3-E450DF1A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42" y="0"/>
            <a:ext cx="9841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8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C3952-C7DF-EA4D-B172-E5A86D83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52" y="0"/>
            <a:ext cx="10116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59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Aula KPPBC TMP C Bengkulu</vt:lpstr>
      <vt:lpstr>Cakupan Kerjaan</vt:lpstr>
      <vt:lpstr>Pekerjaan Non Anggaran</vt:lpstr>
      <vt:lpstr>Re-Desain  Area Belakang Kantor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KPPBC TMP C Bengkulu</dc:title>
  <dc:creator>Microsoft Office User</dc:creator>
  <cp:lastModifiedBy>Microsoft Office User</cp:lastModifiedBy>
  <cp:revision>1</cp:revision>
  <dcterms:created xsi:type="dcterms:W3CDTF">2022-01-06T08:47:14Z</dcterms:created>
  <dcterms:modified xsi:type="dcterms:W3CDTF">2022-01-07T05:26:54Z</dcterms:modified>
</cp:coreProperties>
</file>