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7" r:id="rId5"/>
    <p:sldId id="26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A1C8-4F2D-4235-9865-67D0FFB23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483F0-FCDC-46E2-AB3A-469C2629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43126-1701-438A-993A-A3546F97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CFB83-1795-445A-91B0-15A12F53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F4B27-E143-4E4D-B423-119A13F2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4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0795-C4EE-433E-8A51-F532D416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D4C55-41E1-40E4-BDAB-B86657FD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EA09A-C18F-4D5B-AE32-92E3F8F9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704A4-392C-407A-B2DF-94FFF9D9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D1D3-6AA7-41AF-82E1-AB8041DB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6554C-94E1-476F-8777-6B7238C01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B2EB0-1C56-4B67-B130-7ACE0683B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E92B5-EEE6-471A-BD90-0AE9F83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0BE7-2954-4358-887A-8258DCA2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3123-550E-454B-A868-ABB0035D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0AE7A-FE59-4DA3-8ED1-36A8D486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8BFE8-83C8-4DC1-9640-4AF4B66C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0A994-BADB-4DD8-959A-E6A55B5B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D1C3-C8F7-4E41-A91A-3B367077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D5E1C-65B1-402B-B26E-8C57DA9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7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F828-8F86-49BD-B431-EC9C067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60526-9C58-4730-9D12-386C2603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ACC51-9E3E-4F95-BA3E-0A6DC02B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405C5-9493-4D3D-922A-C82E39737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20024-988D-464B-8229-5E5D0864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0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6ABC-EDD9-4A73-A6DF-2C54B2F1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A393-99B5-40EC-849A-5B361A16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3227C-D40A-40FD-8CF5-60E745F17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7A3F8-2A75-4AC0-A21A-983AD005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E84C7-B5CE-4C55-ABF2-328C2A98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DC67E-1780-412B-A760-005A4E19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56D5-BC2B-4CBC-9365-2D3BC9DBE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6E170-E62B-445C-AD55-8A42C105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64342-9167-4001-8308-772331607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AEE93-4B32-46D6-99DB-E90E12CCE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D2327-E010-4D0A-A39A-E78E41490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0F2DE-33C9-4F3A-8C67-F32349A5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8AB61-D610-4382-BFBE-2C81D012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31675-B516-4369-BD76-114E6B1D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1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60DD-0E1A-4F02-A4F7-63E90669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74500-4291-49C9-8B3C-73E8BF79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83281-016A-4DAA-84BE-1E0CFEB3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C5CE6-084C-4EC6-A314-AC9F7F23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5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22CB6-3B6E-4CD8-A562-32997FD0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A6A72-39F6-4089-A813-7788B7EB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B598A-05BD-4D64-B647-2816303B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6A5A3-E177-4CA1-A201-189C0BE34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3E9C9-6FB1-4D11-8369-C2031E866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60023-0195-4283-A8D2-ACC5F3117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1095-7E5E-4CD5-BD00-672DF4BC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A9EE-7B9F-44C4-A60B-09FA3438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1F06E-A8F4-46E5-A022-DCB2164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1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35B3-B6F7-4A19-A5A0-F29D5E4FA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D7074-0BA8-4828-A74E-F517E67A6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812D2-FCE2-41DD-9C39-68AFA2C6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5D676-A989-457A-8755-E51A322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4CBF-C10C-4C47-A112-31AF1218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073E3-7227-4DAC-ACD1-BE2652C9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6000">
              <a:schemeClr val="accent5">
                <a:lumMod val="20000"/>
                <a:lumOff val="80000"/>
              </a:schemeClr>
            </a:gs>
            <a:gs pos="48000">
              <a:schemeClr val="bg1"/>
            </a:gs>
            <a:gs pos="100000">
              <a:schemeClr val="accent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2A791-5BBB-4A20-A562-F83AC7ED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9DAC6-ED5C-4A06-A0C8-F9927A4BC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DA1B-09CB-49F9-A7B0-6B6A1A727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FE67D-8075-47DC-ABDF-4B0D6B6114A7}" type="datetimeFigureOut">
              <a:rPr lang="en-US" smtClean="0"/>
              <a:t>26/8/2025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A6225-172D-4123-BD08-1E110BAD9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E89DC-0C7F-47C3-9C25-56423F376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8221D-2A18-4E22-940A-4C20F9C5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emini.goog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6BB55E-C5A4-4983-9791-C85DEF6FD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3020" y="3143250"/>
            <a:ext cx="6761730" cy="3714750"/>
          </a:xfrm>
          <a:prstGeom prst="rect">
            <a:avLst/>
          </a:prstGeom>
        </p:spPr>
      </p:pic>
      <p:pic>
        <p:nvPicPr>
          <p:cNvPr id="3078" name="Picture 6" descr="https://assets.grok.com/users/87dd8663-91ba-40ce-84ae-23d326376ddb/generated/a2502087-3592-4156-b8fb-0226f310c370/image.jpg">
            <a:extLst>
              <a:ext uri="{FF2B5EF4-FFF2-40B4-BE49-F238E27FC236}">
                <a16:creationId xmlns:a16="http://schemas.microsoft.com/office/drawing/2014/main" id="{FD57CD36-B020-46D1-B92F-998B1991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-1"/>
            <a:ext cx="5143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666A49-4434-402D-AE12-D3FEE715819E}"/>
              </a:ext>
            </a:extLst>
          </p:cNvPr>
          <p:cNvSpPr/>
          <p:nvPr/>
        </p:nvSpPr>
        <p:spPr>
          <a:xfrm>
            <a:off x="5423886" y="3018939"/>
            <a:ext cx="3249227" cy="99429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6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6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43A843-96DD-413F-9838-95FEF6396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1" y="650986"/>
            <a:ext cx="1826640" cy="7647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53EDC1-FB11-4966-A3A8-F53EA38C2D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397" y="2017386"/>
            <a:ext cx="2061556" cy="8614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4F15C85-0545-4745-8E7E-9006F9C70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4" y="5599468"/>
            <a:ext cx="1947861" cy="5857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AFFDF5-39AA-4ACC-AFE5-7D4825EA4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407" y="797991"/>
            <a:ext cx="1652957" cy="1099968"/>
          </a:xfrm>
          <a:prstGeom prst="rect">
            <a:avLst/>
          </a:prstGeom>
        </p:spPr>
      </p:pic>
      <p:pic>
        <p:nvPicPr>
          <p:cNvPr id="18" name="Picture 2" descr="File:Waymo logo.svg - Wikipedia">
            <a:extLst>
              <a:ext uri="{FF2B5EF4-FFF2-40B4-BE49-F238E27FC236}">
                <a16:creationId xmlns:a16="http://schemas.microsoft.com/office/drawing/2014/main" id="{546CE053-D887-4676-87A8-D7764AA73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85" y="3516088"/>
            <a:ext cx="1763127" cy="124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2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9EBC4F2-EB2A-48D1-BA5A-C5FEE1629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11" y="1344967"/>
            <a:ext cx="6489361" cy="3565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78FD89-2462-48D7-8378-0D5194A69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699" y="477585"/>
            <a:ext cx="4600000" cy="9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E69800-FAD6-4B8F-A146-8FE828449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3" y="1671266"/>
            <a:ext cx="6961905" cy="1457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8362D1-A0B9-49DC-9C50-20CA982A1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9768" y="3196109"/>
            <a:ext cx="6942857" cy="1438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863624-1D54-42FC-9EEC-A532E7463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9642" y="4910083"/>
            <a:ext cx="7047619" cy="1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4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8BE7B8-0BBD-4B7E-83A9-B8947C931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99" y="477585"/>
            <a:ext cx="4600000" cy="9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1B7F7-4AD5-40AC-8E3F-5AB4A3CDF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715" y="2376422"/>
            <a:ext cx="6065444" cy="2915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918B46-556F-406C-8D91-D3201BD7D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918" y="172411"/>
            <a:ext cx="2513858" cy="6513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726986-E8C6-49B0-BF31-4FE78EC3B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698" y="1571302"/>
            <a:ext cx="2371429" cy="51142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2292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00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E35D34-4F75-4833-9D57-3DD9ACBF5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772E4-2414-49E1-B723-09F1F07F7A8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6B55148-70B1-44D2-A98D-2E09E4877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C298-0F28-476B-A6E8-3D7AA233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50B8-1FF6-4E8C-AEA0-EC27A46F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36488"/>
          </a:xfrm>
        </p:spPr>
        <p:txBody>
          <a:bodyPr>
            <a:normAutofit/>
          </a:bodyPr>
          <a:lstStyle/>
          <a:p>
            <a:r>
              <a:rPr lang="vi-VN" sz="1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https://gemini.google.com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https://grok.com/chat/</a:t>
            </a:r>
          </a:p>
        </p:txBody>
      </p:sp>
      <p:pic>
        <p:nvPicPr>
          <p:cNvPr id="2052" name="Picture 4" descr="Vừa ra mắt, Gemini AI của Google đã vấp phải scandal">
            <a:extLst>
              <a:ext uri="{FF2B5EF4-FFF2-40B4-BE49-F238E27FC236}">
                <a16:creationId xmlns:a16="http://schemas.microsoft.com/office/drawing/2014/main" id="{29C692C2-D941-4127-BE4F-BC2FADBF2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008" y="5267274"/>
            <a:ext cx="2356556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44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22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Ứng dụng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là gì?</dc:title>
  <dc:creator>Administrator</dc:creator>
  <cp:lastModifiedBy>Administrator</cp:lastModifiedBy>
  <cp:revision>60</cp:revision>
  <dcterms:created xsi:type="dcterms:W3CDTF">2025-08-24T13:32:27Z</dcterms:created>
  <dcterms:modified xsi:type="dcterms:W3CDTF">2025-08-26T10:34:21Z</dcterms:modified>
</cp:coreProperties>
</file>