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9192-1555-4515-94C4-4ACBFFCDDC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001A4B-EEE8-407F-B172-26699BA652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431359-7B78-4478-A694-68FD9DF95D81}"/>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5" name="Footer Placeholder 4">
            <a:extLst>
              <a:ext uri="{FF2B5EF4-FFF2-40B4-BE49-F238E27FC236}">
                <a16:creationId xmlns:a16="http://schemas.microsoft.com/office/drawing/2014/main" id="{9378F994-62EF-476F-A4E3-E5D299DA18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7D06D3-28D1-43BA-A7F6-24ABB060DBAB}"/>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191479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2340-91C8-4303-9908-2884475918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1ED0ED1-2EC6-45F0-8A5A-454B99D8ADF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D8AD56-89C3-4C49-91C6-8511B3E27BEB}"/>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5" name="Footer Placeholder 4">
            <a:extLst>
              <a:ext uri="{FF2B5EF4-FFF2-40B4-BE49-F238E27FC236}">
                <a16:creationId xmlns:a16="http://schemas.microsoft.com/office/drawing/2014/main" id="{FEAB09A8-55C6-4C75-B325-BED555098E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CC66A-85AB-4115-A7BB-35820F85C86F}"/>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2294624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5AF2C8-C260-4FB7-8654-028174E56C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A0C9FA-E83F-4AFB-94D2-35FCCEE4F0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38DD7C-8777-4A39-8778-33FDD9EC1F3F}"/>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5" name="Footer Placeholder 4">
            <a:extLst>
              <a:ext uri="{FF2B5EF4-FFF2-40B4-BE49-F238E27FC236}">
                <a16:creationId xmlns:a16="http://schemas.microsoft.com/office/drawing/2014/main" id="{4978E8AB-1EE5-4DAE-B0CF-0FE6C53D4F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4213B-C9E7-4E45-A08B-884756EA5BBC}"/>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6848077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0C47B-0C5B-4984-8490-C68AF78D1D4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8452C-1B1C-4539-AB83-4B5B5940F58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F4726E-959B-41F4-A191-D97D9D859291}"/>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5" name="Footer Placeholder 4">
            <a:extLst>
              <a:ext uri="{FF2B5EF4-FFF2-40B4-BE49-F238E27FC236}">
                <a16:creationId xmlns:a16="http://schemas.microsoft.com/office/drawing/2014/main" id="{EE46A926-04D8-4362-AAAA-93E3B1B34A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B100C-9531-4A8E-806A-2430CD425548}"/>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2145939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C61CC-69A7-4A9E-9156-60DA76B7DFD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C1E24F-5972-419D-A4D5-3B45145718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1F2AF7B-7F97-40C4-8EEC-AB20CE7718B6}"/>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5" name="Footer Placeholder 4">
            <a:extLst>
              <a:ext uri="{FF2B5EF4-FFF2-40B4-BE49-F238E27FC236}">
                <a16:creationId xmlns:a16="http://schemas.microsoft.com/office/drawing/2014/main" id="{C1D64CE0-5DB7-4382-801C-3C2DEF29E1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DF544-49ED-4E84-B051-0234AB59B5BF}"/>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1117492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6D9DA-D116-400B-98BE-679D048DFA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FAE868-945A-49C8-9332-9CE55D1B749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64BCC6-7778-45FE-88EE-72700C59E1E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4329A6-137B-43E6-A6D8-19B3E200DB6D}"/>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6" name="Footer Placeholder 5">
            <a:extLst>
              <a:ext uri="{FF2B5EF4-FFF2-40B4-BE49-F238E27FC236}">
                <a16:creationId xmlns:a16="http://schemas.microsoft.com/office/drawing/2014/main" id="{ABF50FE3-F60B-4703-97E1-18887ED326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30CB6-ABD2-45CD-AA68-9A4A0074360F}"/>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3252244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1BA5C-9770-475C-A11A-02364F37F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2031F1-801E-44B3-8A9D-14C35B0F41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BE9DC72-DC82-43AD-888B-9DA68DAAA46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37C625-7C1E-4B2E-9EDB-CD848969DC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94EE04E-D2A8-46C4-BDB4-EC0A3A81D1A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8A48CA-8F10-4C4A-80D5-303EAA713601}"/>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8" name="Footer Placeholder 7">
            <a:extLst>
              <a:ext uri="{FF2B5EF4-FFF2-40B4-BE49-F238E27FC236}">
                <a16:creationId xmlns:a16="http://schemas.microsoft.com/office/drawing/2014/main" id="{9C238566-9369-41E1-A834-0F3FB29FBA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0B9661-BB15-4FE3-856B-D2FE5BEFBEF9}"/>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1898191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4135-AF3C-4E0B-99B0-8999A5E2EFB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20816C3-261C-49B0-9B1D-82420DEFB8A3}"/>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4" name="Footer Placeholder 3">
            <a:extLst>
              <a:ext uri="{FF2B5EF4-FFF2-40B4-BE49-F238E27FC236}">
                <a16:creationId xmlns:a16="http://schemas.microsoft.com/office/drawing/2014/main" id="{A0171287-E6BA-4645-A6A8-BE5167B000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847AC-7FEC-4035-B7C0-F9AC5060962A}"/>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790832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F902C5-C991-4801-939B-0026F5E00BEC}"/>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3" name="Footer Placeholder 2">
            <a:extLst>
              <a:ext uri="{FF2B5EF4-FFF2-40B4-BE49-F238E27FC236}">
                <a16:creationId xmlns:a16="http://schemas.microsoft.com/office/drawing/2014/main" id="{93C1069D-5718-4825-908A-A1FF31AC10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7A523F-E44E-4B74-B6CD-065DA0063D2B}"/>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3614115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FD51-EE14-4DDA-85A0-417CDFFB2D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AED6B1-A8DD-4A1F-9C4B-2B780C6DF4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3C6362-B904-405E-BAED-2C45F49AA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4B43A09-896A-4904-9C9F-9E4EA5AAA669}"/>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6" name="Footer Placeholder 5">
            <a:extLst>
              <a:ext uri="{FF2B5EF4-FFF2-40B4-BE49-F238E27FC236}">
                <a16:creationId xmlns:a16="http://schemas.microsoft.com/office/drawing/2014/main" id="{B5703950-634F-4FB3-BCEF-03C4FDDB6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CD66EB-A804-42C3-811D-044F3813F364}"/>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38979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0C0B3-347E-41F4-B158-9718FDE039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53E129-A19C-4E65-A925-0B243BB13E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9DC2A1-7513-4B46-B1EC-0127A60B8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0AE8468-34C6-4C84-BE01-728A504FEC24}"/>
              </a:ext>
            </a:extLst>
          </p:cNvPr>
          <p:cNvSpPr>
            <a:spLocks noGrp="1"/>
          </p:cNvSpPr>
          <p:nvPr>
            <p:ph type="dt" sz="half" idx="10"/>
          </p:nvPr>
        </p:nvSpPr>
        <p:spPr/>
        <p:txBody>
          <a:bodyPr/>
          <a:lstStyle/>
          <a:p>
            <a:fld id="{5B9C08FD-FE98-4B26-BDA8-8170C6AB7DF2}" type="datetimeFigureOut">
              <a:rPr lang="en-US" smtClean="0"/>
              <a:t>7/9/2025</a:t>
            </a:fld>
            <a:endParaRPr lang="en-US"/>
          </a:p>
        </p:txBody>
      </p:sp>
      <p:sp>
        <p:nvSpPr>
          <p:cNvPr id="6" name="Footer Placeholder 5">
            <a:extLst>
              <a:ext uri="{FF2B5EF4-FFF2-40B4-BE49-F238E27FC236}">
                <a16:creationId xmlns:a16="http://schemas.microsoft.com/office/drawing/2014/main" id="{08445406-37A4-4CE3-B36D-8BA4579D3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D7A7F-77E5-443B-BAAA-D90CCDAD8589}"/>
              </a:ext>
            </a:extLst>
          </p:cNvPr>
          <p:cNvSpPr>
            <a:spLocks noGrp="1"/>
          </p:cNvSpPr>
          <p:nvPr>
            <p:ph type="sldNum" sz="quarter" idx="12"/>
          </p:nvPr>
        </p:nvSpPr>
        <p:spPr/>
        <p:txBody>
          <a:bodyPr/>
          <a:lstStyle/>
          <a:p>
            <a:fld id="{3DA0D585-FCC2-422A-9D80-D9C0A7A8FB30}" type="slidenum">
              <a:rPr lang="en-US" smtClean="0"/>
              <a:t>‹#›</a:t>
            </a:fld>
            <a:endParaRPr lang="en-US"/>
          </a:p>
        </p:txBody>
      </p:sp>
    </p:spTree>
    <p:extLst>
      <p:ext uri="{BB962C8B-B14F-4D97-AF65-F5344CB8AC3E}">
        <p14:creationId xmlns:p14="http://schemas.microsoft.com/office/powerpoint/2010/main" val="2867454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64C904-C79D-42FC-AC09-FB539C2E1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38887B-16D6-453A-9771-0C8417B3E3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D70852-5A03-4BE3-B536-0F0A99759B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C08FD-FE98-4B26-BDA8-8170C6AB7DF2}" type="datetimeFigureOut">
              <a:rPr lang="en-US" smtClean="0"/>
              <a:t>7/9/2025</a:t>
            </a:fld>
            <a:endParaRPr lang="en-US"/>
          </a:p>
        </p:txBody>
      </p:sp>
      <p:sp>
        <p:nvSpPr>
          <p:cNvPr id="5" name="Footer Placeholder 4">
            <a:extLst>
              <a:ext uri="{FF2B5EF4-FFF2-40B4-BE49-F238E27FC236}">
                <a16:creationId xmlns:a16="http://schemas.microsoft.com/office/drawing/2014/main" id="{28032CD3-FE57-4917-AF84-D2F89222AB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BDA545A-0EC1-49A0-B0DE-1B72A9B62C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A0D585-FCC2-422A-9D80-D9C0A7A8FB30}" type="slidenum">
              <a:rPr lang="en-US" smtClean="0"/>
              <a:t>‹#›</a:t>
            </a:fld>
            <a:endParaRPr lang="en-US"/>
          </a:p>
        </p:txBody>
      </p:sp>
    </p:spTree>
    <p:extLst>
      <p:ext uri="{BB962C8B-B14F-4D97-AF65-F5344CB8AC3E}">
        <p14:creationId xmlns:p14="http://schemas.microsoft.com/office/powerpoint/2010/main" val="454688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8DBF-6A84-4256-86B4-8E622A652E9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EBC7C24-A059-41AD-BF18-E3B4D61F66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798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449D0-F7C0-405F-BE3D-2310C8DED5FB}"/>
              </a:ext>
            </a:extLst>
          </p:cNvPr>
          <p:cNvSpPr>
            <a:spLocks noGrp="1"/>
          </p:cNvSpPr>
          <p:nvPr>
            <p:ph type="title"/>
          </p:nvPr>
        </p:nvSpPr>
        <p:spPr/>
        <p:txBody>
          <a:bodyPr/>
          <a:lstStyle/>
          <a:p>
            <a:r>
              <a:rPr lang="vi-VN" b="1" dirty="0"/>
              <a:t>Chuyện vui ngày Quốc khánh 2/9</a:t>
            </a:r>
            <a:endParaRPr lang="en-US" dirty="0"/>
          </a:p>
        </p:txBody>
      </p:sp>
      <p:sp>
        <p:nvSpPr>
          <p:cNvPr id="3" name="Content Placeholder 2">
            <a:extLst>
              <a:ext uri="{FF2B5EF4-FFF2-40B4-BE49-F238E27FC236}">
                <a16:creationId xmlns:a16="http://schemas.microsoft.com/office/drawing/2014/main" id="{A216833D-F1FA-4C7F-9836-D3D43367B041}"/>
              </a:ext>
            </a:extLst>
          </p:cNvPr>
          <p:cNvSpPr>
            <a:spLocks noGrp="1"/>
          </p:cNvSpPr>
          <p:nvPr>
            <p:ph idx="1"/>
          </p:nvPr>
        </p:nvSpPr>
        <p:spPr/>
        <p:txBody>
          <a:bodyPr>
            <a:normAutofit fontScale="70000" lnSpcReduction="20000"/>
          </a:bodyPr>
          <a:lstStyle/>
          <a:p>
            <a:r>
              <a:rPr lang="vi-VN" dirty="0">
                <a:latin typeface="+mj-lt"/>
              </a:rPr>
              <a:t>Sáng ngày 2/9, cả xóm nhỏ của Tèo rộn ràng treo cờ đỏ sao vàng, chuẩn bị cho ngày Quốc khánh. Tèo, một cậu nhóc nghịch ngợm nhưng tốt bụng, quyết định làm một việc thật ý nghĩa để góp vui cho xóm. Sau một hồi suy nghĩ, Tèo tuyên bố: "Tui sẽ dọn sạch con hẻm trước nhà để mọi người đi lại cho đẹp ngày lễ!"</a:t>
            </a:r>
          </a:p>
          <a:p>
            <a:r>
              <a:rPr lang="vi-VN" dirty="0">
                <a:latin typeface="+mj-lt"/>
              </a:rPr>
              <a:t>Thế là Tèo xách chổi, hăng hái quét dọn. Nhưng quét được một lúc, Tèo thấy mệt, liền nghĩ ra "sáng kiến vĩ đại": mượn máy hút bụi của bà hàng xóm để... hút sạch con hẻm! Tèo chạy sang xin bà Tư: "Bà ơi, cho cháu mượn máy hút bụi, cháu làm việc lớn cho ngày Quốc khánh!" Bà Tư cười khà khà, đưa máy hút bụi và không quên dặn: "Cẩn thận, đừng hút luôn cát sỏi ngoài đường đó nha!"</a:t>
            </a:r>
          </a:p>
          <a:p>
            <a:r>
              <a:rPr lang="vi-VN" dirty="0">
                <a:latin typeface="+mj-lt"/>
              </a:rPr>
              <a:t>Tèo hí hửng mang máy về, cắm điện, bật nút. Máy gầm lên, hút bụi mịt mù, nhưng chỉ được vài phút thì... "rẹt rẹt", máy kêu to rồi tịt ngóm. Tèo hoảng hồn mở ra xem, hóa ra máy hút bụi đã "nuốt" cả một đống lá khô, vài viên sỏi, và... một chiếc dép tổ ong của ai đó bỏ quên trong hẻm! Cả xóm kéo ra xem, cười nghiêng ngả. Ông Ba hàng xóm vỗ vai Tèo: "Thôi, ý nghĩa là được rồi, nhưng lần sau nhớ dùng chổi, đừng dùng máy hút bụi quét đường nữa nghe con!"</a:t>
            </a:r>
          </a:p>
          <a:p>
            <a:r>
              <a:rPr lang="vi-VN" dirty="0">
                <a:latin typeface="+mj-lt"/>
              </a:rPr>
              <a:t>Tèo gãi đầu, cười tít mắt: "Dạ, nhưng ít ra con hẻm sạch, mà máy hút bụi của bà Tư cũng được... tập thể dục ngày lễ!" Cả xóm lại cười rộ lên, không khí Quốc khánh thêm phần vui vẻ nhờ "phi vụ dọn hẻm" của Tèo.</a:t>
            </a:r>
          </a:p>
          <a:p>
            <a:endParaRPr lang="en-US" dirty="0">
              <a:latin typeface="+mj-lt"/>
            </a:endParaRPr>
          </a:p>
        </p:txBody>
      </p:sp>
    </p:spTree>
    <p:extLst>
      <p:ext uri="{BB962C8B-B14F-4D97-AF65-F5344CB8AC3E}">
        <p14:creationId xmlns:p14="http://schemas.microsoft.com/office/powerpoint/2010/main" val="1008830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370</Words>
  <Application>Microsoft Office PowerPoint</Application>
  <PresentationFormat>Widescreen</PresentationFormat>
  <Paragraphs>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Times New Roman</vt:lpstr>
      <vt:lpstr>Office Theme</vt:lpstr>
      <vt:lpstr>PowerPoint Presentation</vt:lpstr>
      <vt:lpstr>Chuyện vui ngày Quốc khánh 2/9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2</cp:revision>
  <dcterms:created xsi:type="dcterms:W3CDTF">2025-09-07T10:50:16Z</dcterms:created>
  <dcterms:modified xsi:type="dcterms:W3CDTF">2025-09-07T11:07:49Z</dcterms:modified>
</cp:coreProperties>
</file>