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82" r:id="rId4"/>
    <p:sldId id="292" r:id="rId5"/>
    <p:sldId id="283" r:id="rId6"/>
    <p:sldId id="293" r:id="rId7"/>
    <p:sldId id="291" r:id="rId8"/>
    <p:sldId id="297" r:id="rId9"/>
    <p:sldId id="284" r:id="rId10"/>
    <p:sldId id="29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6D571C-0F37-4D89-BD6D-C66E268328C2}" type="datetime1">
              <a:rPr lang="es-ES" smtClean="0"/>
              <a:t>09/04/2019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7B0917-6D49-4525-A5F0-095AC65124A3}" type="datetime1">
              <a:rPr lang="es-ES" noProof="0" smtClean="0"/>
              <a:t>09/04/2019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051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765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81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6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467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11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230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118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" dirty="0"/>
              <a:t>Inserte o arrastre y coloque una foto</a:t>
            </a:r>
            <a:endParaRPr lang="en-ZA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3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" dirty="0"/>
              <a:t>Haga clic para editar el título de la presentación</a:t>
            </a:r>
            <a:endParaRPr lang="en-Z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" name="Forma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" name="Forma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" name="Forma lib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Escriba la leyenda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la diapositiva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uadro de texto 24" descr="Énfasis de la diapositiva en el cuadro del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es-ES" sz="5000" dirty="0"/>
              <a:t>Tarea  1: </a:t>
            </a:r>
            <a:br>
              <a:rPr lang="es-ES" sz="5000" dirty="0"/>
            </a:br>
            <a:r>
              <a:rPr lang="es-ES" sz="5000" dirty="0"/>
              <a:t>Opción B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926" y="4805628"/>
            <a:ext cx="4000500" cy="690752"/>
          </a:xfrm>
        </p:spPr>
        <p:txBody>
          <a:bodyPr rtlCol="0"/>
          <a:lstStyle/>
          <a:p>
            <a:pPr rtl="0"/>
            <a:r>
              <a:rPr lang="es-ES" dirty="0"/>
              <a:t>Alumno: Martí</a:t>
            </a:r>
            <a:r>
              <a:rPr lang="es-CL" dirty="0"/>
              <a:t>n Araya</a:t>
            </a:r>
          </a:p>
          <a:p>
            <a:pPr rtl="0"/>
            <a:r>
              <a:rPr lang="es-CL" dirty="0"/>
              <a:t>Profesor: Daniel Calderón</a:t>
            </a:r>
            <a:endParaRPr lang="es-ES" dirty="0"/>
          </a:p>
        </p:txBody>
      </p:sp>
      <p:sp>
        <p:nvSpPr>
          <p:cNvPr id="20" name="Triángulo isósceles 19" descr="Sombra de la diapositiva en el cuadro del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de la diapositiva divisoria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Cuadro de texto 23" descr="Elemento de énfasis en el cuadro del títu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18" name="Triángulo isósceles 17" descr="Sombra en el cuadro del títu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7144" y="2522457"/>
            <a:ext cx="4459766" cy="906543"/>
          </a:xfrm>
        </p:spPr>
        <p:txBody>
          <a:bodyPr rtlCol="0"/>
          <a:lstStyle/>
          <a:p>
            <a:pPr rtl="0">
              <a:lnSpc>
                <a:spcPts val="4400"/>
              </a:lnSpc>
            </a:pPr>
            <a:r>
              <a:rPr lang="es-ES" sz="5000" dirty="0"/>
              <a:t>El problema</a:t>
            </a:r>
          </a:p>
        </p:txBody>
      </p:sp>
      <p:sp>
        <p:nvSpPr>
          <p:cNvPr id="15" name="Forma libre 5" descr="Bloque de énfasis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16" name="Forma libre 5" descr="Bloque de énfasis sin rellen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Ciudad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676742"/>
          </a:xfrm>
        </p:spPr>
        <p:txBody>
          <a:bodyPr rtlCol="0"/>
          <a:lstStyle/>
          <a:p>
            <a:pPr rtl="0"/>
            <a:r>
              <a:rPr lang="es-ES" dirty="0"/>
              <a:t>El problema consiste en modelar una ciudad usando el entorno </a:t>
            </a:r>
            <a:r>
              <a:rPr lang="es-ES" dirty="0" err="1"/>
              <a:t>OpenGl</a:t>
            </a:r>
            <a:r>
              <a:rPr lang="es-ES" dirty="0"/>
              <a:t>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5999"/>
            <a:ext cx="5472000" cy="372124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/>
              <a:t>Requerimientos</a:t>
            </a:r>
          </a:p>
          <a:p>
            <a:r>
              <a:rPr lang="es-ES" sz="2800" dirty="0"/>
              <a:t>El número de edificios debe estar determinado por el usuario</a:t>
            </a:r>
          </a:p>
          <a:p>
            <a:r>
              <a:rPr lang="es-ES" sz="2800" dirty="0"/>
              <a:t>La altura de cada edificio debe ser aleatoria</a:t>
            </a:r>
          </a:p>
          <a:p>
            <a:r>
              <a:rPr lang="es-ES" sz="2800" dirty="0"/>
              <a:t>Debe existir decoración en la escena</a:t>
            </a:r>
          </a:p>
          <a:p>
            <a:r>
              <a:rPr lang="es-ES" sz="2800" dirty="0"/>
              <a:t>Se debe poder controlar la escena</a:t>
            </a:r>
          </a:p>
          <a:p>
            <a:r>
              <a:rPr lang="es-ES" sz="2800" dirty="0"/>
              <a:t>Debe existir un ciclo Dia</a:t>
            </a:r>
            <a:r>
              <a:rPr lang="es-MX" sz="2800" dirty="0"/>
              <a:t>/Noche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5453"/>
          <a:stretch/>
        </p:blipFill>
        <p:spPr>
          <a:xfrm>
            <a:off x="6876029" y="1921079"/>
            <a:ext cx="4115029" cy="4097432"/>
          </a:xfrm>
        </p:spPr>
      </p:pic>
      <p:sp>
        <p:nvSpPr>
          <p:cNvPr id="15" name="Forma libre 5" descr="Énfasis de imagen sin relleno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16" name="Forma libre 5" descr="Énfasis de imagen sólido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descr="Marcador de posición de imagen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bre 5" descr="Énfasis sin rellen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1" name="Cuadro de texto 30" descr="Énfasis de marca en el título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21" name="Triángulo isósceles 20" descr="Énfasis de sombra en el título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852" y="3519505"/>
            <a:ext cx="3120106" cy="830438"/>
          </a:xfrm>
        </p:spPr>
        <p:txBody>
          <a:bodyPr rtlCol="0"/>
          <a:lstStyle/>
          <a:p>
            <a:pPr rtl="0">
              <a:lnSpc>
                <a:spcPts val="4400"/>
              </a:lnSpc>
            </a:pPr>
            <a:r>
              <a:rPr lang="es-ES" sz="5000" dirty="0"/>
              <a:t>La solución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Fondo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/>
              <a:t>Se utilizó un </a:t>
            </a:r>
            <a:r>
              <a:rPr lang="es-ES" sz="2800" dirty="0" err="1"/>
              <a:t>SceneGraph</a:t>
            </a:r>
            <a:r>
              <a:rPr lang="es-ES" sz="2800" dirty="0"/>
              <a:t> para modelar los elementos individuales del fondo, siendo estos</a:t>
            </a:r>
            <a:r>
              <a:rPr lang="es-MX" sz="2800" dirty="0"/>
              <a:t>:</a:t>
            </a:r>
          </a:p>
          <a:p>
            <a:r>
              <a:rPr lang="es-MX" sz="2800" dirty="0"/>
              <a:t>Un Sol</a:t>
            </a:r>
          </a:p>
          <a:p>
            <a:r>
              <a:rPr lang="es-MX" sz="2800" dirty="0"/>
              <a:t>Un par de nubes</a:t>
            </a:r>
          </a:p>
          <a:p>
            <a:r>
              <a:rPr lang="es-CL" sz="2800" dirty="0"/>
              <a:t>Montañas</a:t>
            </a:r>
            <a:endParaRPr lang="es-ES" sz="28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3"/>
          <a:srcRect l="853" t="5170" r="398" b="745"/>
          <a:stretch/>
        </p:blipFill>
        <p:spPr>
          <a:xfrm>
            <a:off x="6342077" y="729842"/>
            <a:ext cx="5417923" cy="5419288"/>
          </a:xfrm>
        </p:spPr>
      </p:pic>
      <p:sp>
        <p:nvSpPr>
          <p:cNvPr id="66" name="Forma libre 5" descr="Bloque de énfasis sin relleno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7" name="Forma libre 5" descr="Bloque de énfasis sólido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4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Edificios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515" y="2121762"/>
            <a:ext cx="4911827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sz="2400">
                <a:solidFill>
                  <a:schemeClr val="tx1"/>
                </a:solidFill>
              </a:rPr>
              <a:t>Para el dibujo de los edificios se uso una clase edificios, de tal forma de poder recibir el numero requerido por el usuario y realizar los cálculos de las distancias necesarias.</a:t>
            </a:r>
          </a:p>
          <a:p>
            <a:pPr marL="0" indent="-228600"/>
            <a:r>
              <a:rPr lang="en-US" sz="2400">
                <a:solidFill>
                  <a:schemeClr val="tx1"/>
                </a:solidFill>
              </a:rPr>
              <a:t>Además, se realiza la asignación aleatoria de colores y numero de ventanas para encender de noche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/>
          <a:srcRect t="4780"/>
          <a:stretch/>
        </p:blipFill>
        <p:spPr>
          <a:xfrm>
            <a:off x="6621117" y="321176"/>
            <a:ext cx="2190977" cy="2190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4780"/>
          <a:stretch/>
        </p:blipFill>
        <p:spPr>
          <a:xfrm>
            <a:off x="9498876" y="321733"/>
            <a:ext cx="2190419" cy="2189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5"/>
          <a:srcRect t="5146"/>
          <a:stretch/>
        </p:blipFill>
        <p:spPr>
          <a:xfrm>
            <a:off x="7444655" y="2810760"/>
            <a:ext cx="3421382" cy="3407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Animaciones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Pueden ser divididas en 2 secciones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es-ES" dirty="0"/>
              <a:t>Ciclo Dia/Noche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Se controla usando la barra espaciadora, y mediante la modificación del </a:t>
            </a:r>
            <a:r>
              <a:rPr lang="es-ES" dirty="0" err="1"/>
              <a:t>Shader</a:t>
            </a:r>
            <a:r>
              <a:rPr lang="es-ES" dirty="0"/>
              <a:t> de noche se logra la iluminación de las ventanas cuando es necesario, además de hacer que el sol se oculte correspondientemente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es-ES" dirty="0"/>
              <a:t>Movimiento de c</a:t>
            </a:r>
            <a:r>
              <a:rPr lang="es-CL" dirty="0"/>
              <a:t>á</a:t>
            </a:r>
            <a:r>
              <a:rPr lang="es-ES" dirty="0"/>
              <a:t>mara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Mediante el uso de las flechas del teclado junto a las teclas Q y W se puede controlar la posición y el zoom que la cámara usa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9D5C33-1669-4585-BD3D-4A25CFDA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 t="5165" r="1" b="372"/>
          <a:stretch/>
        </p:blipFill>
        <p:spPr>
          <a:xfrm>
            <a:off x="431800" y="4093767"/>
            <a:ext cx="2393720" cy="2399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7AEA03-9785-4446-9F0B-C1B2218C0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" t="5022"/>
          <a:stretch/>
        </p:blipFill>
        <p:spPr>
          <a:xfrm>
            <a:off x="3510280" y="4093768"/>
            <a:ext cx="2393720" cy="2399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3707932-1414-4FF4-A2FC-4DADB6FC31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01"/>
          <a:stretch/>
        </p:blipFill>
        <p:spPr>
          <a:xfrm>
            <a:off x="6288002" y="4093767"/>
            <a:ext cx="2413335" cy="2399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CA1DFE-E655-4C72-978A-D6B95C68E0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32" t="5580"/>
          <a:stretch/>
        </p:blipFill>
        <p:spPr>
          <a:xfrm>
            <a:off x="9043804" y="4096569"/>
            <a:ext cx="2368950" cy="2345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rcador de posición de imagen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Cuadro de texto 37" descr="Énfasis en el bloque del título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5" name="Triángulo isósceles 34" descr="Sombra en el bloque del título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5" descr="Bloque de énfasis sólido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3" name="Forma libre 5" descr="Bloque de énfasis sin relleno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32" y="3968516"/>
            <a:ext cx="4459766" cy="747459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44_TF16411253.potx" id="{0B1A14E9-289E-449B-9BD5-2914559B1E1B}" vid="{515F3326-60D8-4ADD-A22D-1407135FF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Panorámica</PresentationFormat>
  <Paragraphs>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Tema de Office</vt:lpstr>
      <vt:lpstr>Tarea  1:  Opción B</vt:lpstr>
      <vt:lpstr>El problema</vt:lpstr>
      <vt:lpstr>Ciudad</vt:lpstr>
      <vt:lpstr>La solución</vt:lpstr>
      <vt:lpstr>Fondo</vt:lpstr>
      <vt:lpstr>Edificios</vt:lpstr>
      <vt:lpstr>Animaciones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2019-04-07T15:37:14Z</dcterms:created>
  <dcterms:modified xsi:type="dcterms:W3CDTF">2019-04-09T12:52:49Z</dcterms:modified>
</cp:coreProperties>
</file>