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6"/>
            <p14:sldId id="275"/>
            <p14:sldId id="277"/>
            <p14:sldId id="279"/>
            <p14:sldId id="278"/>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1"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1.pn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794"/>
            <a:ext cx="12192000" cy="7715794"/>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28755" y="3000103"/>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9929174" y="5722892"/>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2742981" y="5660345"/>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Tree>
    <p:extLst>
      <p:ext uri="{BB962C8B-B14F-4D97-AF65-F5344CB8AC3E}">
        <p14:creationId xmlns:p14="http://schemas.microsoft.com/office/powerpoint/2010/main" val="36715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1987043" y="5392859"/>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新規ゲーム</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23421" y="6443877"/>
            <a:ext cx="2780675" cy="3331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396742"/>
            <a:ext cx="1187796" cy="952073"/>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80771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2" y="5797856"/>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956011" y="4979962"/>
            <a:ext cx="2576170"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Tree>
    <p:extLst>
      <p:ext uri="{BB962C8B-B14F-4D97-AF65-F5344CB8AC3E}">
        <p14:creationId xmlns:p14="http://schemas.microsoft.com/office/powerpoint/2010/main" val="11334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Tree>
    <p:extLst>
      <p:ext uri="{BB962C8B-B14F-4D97-AF65-F5344CB8AC3E}">
        <p14:creationId xmlns:p14="http://schemas.microsoft.com/office/powerpoint/2010/main" val="345991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41783" y="2918982"/>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8803562" y="193784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4057" y="238657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057" y="232473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2825" y="195037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9867549" y="278252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9845924" y="272583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8265920" y="350355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203336" y="4136714"/>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182687" y="4691309"/>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10040605" y="4149240"/>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9118832" y="4590363"/>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694</Words>
  <Application>Microsoft Office PowerPoint</Application>
  <PresentationFormat>ワイド画面</PresentationFormat>
  <Paragraphs>272</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87</cp:revision>
  <dcterms:created xsi:type="dcterms:W3CDTF">2020-05-10T05:52:28Z</dcterms:created>
  <dcterms:modified xsi:type="dcterms:W3CDTF">2020-05-13T00:59:01Z</dcterms:modified>
</cp:coreProperties>
</file>