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82" r:id="rId14"/>
    <p:sldId id="267" r:id="rId15"/>
    <p:sldId id="269" r:id="rId16"/>
    <p:sldId id="270" r:id="rId17"/>
    <p:sldId id="271" r:id="rId18"/>
    <p:sldId id="272" r:id="rId19"/>
    <p:sldId id="273" r:id="rId20"/>
    <p:sldId id="274" r:id="rId21"/>
    <p:sldId id="276" r:id="rId22"/>
    <p:sldId id="275" r:id="rId23"/>
    <p:sldId id="277" r:id="rId24"/>
    <p:sldId id="279" r:id="rId25"/>
    <p:sldId id="278" r:id="rId26"/>
    <p:sldId id="280" r:id="rId27"/>
    <p:sldId id="281" r:id="rId28"/>
    <p:sldId id="287" r:id="rId29"/>
    <p:sldId id="288" r:id="rId30"/>
    <p:sldId id="289" r:id="rId31"/>
    <p:sldId id="291" r:id="rId32"/>
    <p:sldId id="290" r:id="rId33"/>
    <p:sldId id="284" r:id="rId34"/>
    <p:sldId id="286"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8"/>
            <p14:sldId id="282"/>
            <p14:sldId id="267"/>
            <p14:sldId id="269"/>
            <p14:sldId id="270"/>
            <p14:sldId id="271"/>
            <p14:sldId id="272"/>
            <p14:sldId id="273"/>
            <p14:sldId id="274"/>
            <p14:sldId id="276"/>
            <p14:sldId id="275"/>
            <p14:sldId id="277"/>
            <p14:sldId id="279"/>
            <p14:sldId id="278"/>
            <p14:sldId id="280"/>
            <p14:sldId id="281"/>
            <p14:sldId id="287"/>
            <p14:sldId id="288"/>
            <p14:sldId id="289"/>
            <p14:sldId id="291"/>
            <p14:sldId id="290"/>
            <p14:sldId id="284"/>
            <p14:sldId id="286"/>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2"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91" d="100"/>
          <a:sy n="91"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12:19:06.026" idx="2">
    <p:pos x="5972" y="146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1.png"/><Relationship Id="rId4" Type="http://schemas.openxmlformats.org/officeDocument/2006/relationships/image" Target="../media/image4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473"/>
            <a:ext cx="12192000" cy="7050946"/>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44175" y="3327274"/>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2052724" y="5180102"/>
            <a:ext cx="2098441"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キャラクター選択</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93721" y="6237571"/>
            <a:ext cx="2780675" cy="526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272359"/>
            <a:ext cx="1187796" cy="871069"/>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618170"/>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3" y="5703034"/>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1122609" y="4813364"/>
            <a:ext cx="2242974"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
        <p:nvSpPr>
          <p:cNvPr id="3" name="正方形/長方形 2">
            <a:extLst>
              <a:ext uri="{FF2B5EF4-FFF2-40B4-BE49-F238E27FC236}">
                <a16:creationId xmlns:a16="http://schemas.microsoft.com/office/drawing/2014/main" id="{A51C927E-82C1-4122-8BA2-E2B78BF16F16}"/>
              </a:ext>
            </a:extLst>
          </p:cNvPr>
          <p:cNvSpPr/>
          <p:nvPr/>
        </p:nvSpPr>
        <p:spPr>
          <a:xfrm>
            <a:off x="93117" y="2883853"/>
            <a:ext cx="1565091" cy="35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p>
        </p:txBody>
      </p:sp>
      <p:sp>
        <p:nvSpPr>
          <p:cNvPr id="29" name="矢印: 下 111">
            <a:extLst>
              <a:ext uri="{FF2B5EF4-FFF2-40B4-BE49-F238E27FC236}">
                <a16:creationId xmlns:a16="http://schemas.microsoft.com/office/drawing/2014/main" id="{EF16AFF0-E8E9-46D3-B50E-365D2F763EA5}"/>
              </a:ext>
            </a:extLst>
          </p:cNvPr>
          <p:cNvSpPr/>
          <p:nvPr/>
        </p:nvSpPr>
        <p:spPr>
          <a:xfrm flipV="1">
            <a:off x="426677" y="3380588"/>
            <a:ext cx="284817" cy="3196901"/>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2660B36-BCC9-4586-8240-2741A274552A}"/>
              </a:ext>
            </a:extLst>
          </p:cNvPr>
          <p:cNvSpPr/>
          <p:nvPr/>
        </p:nvSpPr>
        <p:spPr>
          <a:xfrm>
            <a:off x="494950" y="6577490"/>
            <a:ext cx="2217075" cy="152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111">
            <a:extLst>
              <a:ext uri="{FF2B5EF4-FFF2-40B4-BE49-F238E27FC236}">
                <a16:creationId xmlns:a16="http://schemas.microsoft.com/office/drawing/2014/main" id="{DE1F09F5-8EF0-4C0C-9E32-6C989AFFA44A}"/>
              </a:ext>
            </a:extLst>
          </p:cNvPr>
          <p:cNvSpPr/>
          <p:nvPr/>
        </p:nvSpPr>
        <p:spPr>
          <a:xfrm rot="16200000">
            <a:off x="3114989" y="1542686"/>
            <a:ext cx="284817" cy="3044657"/>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BEEFC95-7BDE-4211-8ECE-A6C94E641794}"/>
              </a:ext>
            </a:extLst>
          </p:cNvPr>
          <p:cNvSpPr txBox="1"/>
          <p:nvPr/>
        </p:nvSpPr>
        <p:spPr>
          <a:xfrm>
            <a:off x="234141" y="3834853"/>
            <a:ext cx="641522" cy="369332"/>
          </a:xfrm>
          <a:prstGeom prst="rect">
            <a:avLst/>
          </a:prstGeom>
          <a:noFill/>
        </p:spPr>
        <p:txBody>
          <a:bodyPr wrap="none" rtlCol="0">
            <a:spAutoFit/>
          </a:bodyPr>
          <a:lstStyle/>
          <a:p>
            <a:r>
              <a:rPr kumimoji="1" lang="en-US" altLang="ja-JP" dirty="0"/>
              <a:t>clear</a:t>
            </a:r>
            <a:endParaRPr kumimoji="1" lang="ja-JP" altLang="en-US" dirty="0"/>
          </a:p>
        </p:txBody>
      </p:sp>
      <p:sp>
        <p:nvSpPr>
          <p:cNvPr id="32" name="矢印: 下 31">
            <a:extLst>
              <a:ext uri="{FF2B5EF4-FFF2-40B4-BE49-F238E27FC236}">
                <a16:creationId xmlns:a16="http://schemas.microsoft.com/office/drawing/2014/main" id="{07DF0429-078D-4DF6-8C1B-B7F4F5488CE2}"/>
              </a:ext>
            </a:extLst>
          </p:cNvPr>
          <p:cNvSpPr/>
          <p:nvPr/>
        </p:nvSpPr>
        <p:spPr>
          <a:xfrm rot="10800000">
            <a:off x="1092993" y="3825379"/>
            <a:ext cx="325144" cy="282170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A6385C5E-25D2-42E1-AFDC-03D833FCE18E}"/>
              </a:ext>
            </a:extLst>
          </p:cNvPr>
          <p:cNvSpPr/>
          <p:nvPr/>
        </p:nvSpPr>
        <p:spPr>
          <a:xfrm>
            <a:off x="909249" y="3369805"/>
            <a:ext cx="2217075" cy="35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ゲームオーバー</a:t>
            </a:r>
          </a:p>
        </p:txBody>
      </p:sp>
      <p:sp>
        <p:nvSpPr>
          <p:cNvPr id="34" name="矢印: 右 33">
            <a:extLst>
              <a:ext uri="{FF2B5EF4-FFF2-40B4-BE49-F238E27FC236}">
                <a16:creationId xmlns:a16="http://schemas.microsoft.com/office/drawing/2014/main" id="{4E04D522-4FA7-44FD-A02C-33122D997134}"/>
              </a:ext>
            </a:extLst>
          </p:cNvPr>
          <p:cNvSpPr/>
          <p:nvPr/>
        </p:nvSpPr>
        <p:spPr>
          <a:xfrm>
            <a:off x="3137483" y="3281198"/>
            <a:ext cx="1666997" cy="28481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8B4B44D-72F6-4CA0-87F8-2D24E4C54BA6}"/>
              </a:ext>
            </a:extLst>
          </p:cNvPr>
          <p:cNvSpPr/>
          <p:nvPr/>
        </p:nvSpPr>
        <p:spPr>
          <a:xfrm>
            <a:off x="4380509" y="5011895"/>
            <a:ext cx="2339073" cy="810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121E4AB-7D95-49DB-83B4-891EFB6EA98F}"/>
              </a:ext>
            </a:extLst>
          </p:cNvPr>
          <p:cNvSpPr txBox="1"/>
          <p:nvPr/>
        </p:nvSpPr>
        <p:spPr>
          <a:xfrm>
            <a:off x="3201185" y="6346529"/>
            <a:ext cx="415498" cy="369332"/>
          </a:xfrm>
          <a:prstGeom prst="rect">
            <a:avLst/>
          </a:prstGeom>
          <a:noFill/>
        </p:spPr>
        <p:txBody>
          <a:bodyPr wrap="none" rtlCol="0">
            <a:spAutoFit/>
          </a:bodyPr>
          <a:lstStyle/>
          <a:p>
            <a:r>
              <a:rPr kumimoji="1" lang="ja-JP" altLang="en-US" dirty="0"/>
              <a:t>１</a:t>
            </a:r>
          </a:p>
        </p:txBody>
      </p:sp>
      <p:sp>
        <p:nvSpPr>
          <p:cNvPr id="38" name="テキスト ボックス 37">
            <a:extLst>
              <a:ext uri="{FF2B5EF4-FFF2-40B4-BE49-F238E27FC236}">
                <a16:creationId xmlns:a16="http://schemas.microsoft.com/office/drawing/2014/main" id="{D1386AD3-8C7D-4567-9875-193E27D0517C}"/>
              </a:ext>
            </a:extLst>
          </p:cNvPr>
          <p:cNvSpPr txBox="1"/>
          <p:nvPr/>
        </p:nvSpPr>
        <p:spPr>
          <a:xfrm>
            <a:off x="4908495" y="2953089"/>
            <a:ext cx="415498" cy="369332"/>
          </a:xfrm>
          <a:prstGeom prst="rect">
            <a:avLst/>
          </a:prstGeom>
          <a:noFill/>
        </p:spPr>
        <p:txBody>
          <a:bodyPr wrap="none" rtlCol="0">
            <a:spAutoFit/>
          </a:bodyPr>
          <a:lstStyle/>
          <a:p>
            <a:r>
              <a:rPr kumimoji="1" lang="ja-JP" altLang="en-US" dirty="0"/>
              <a:t>２</a:t>
            </a:r>
          </a:p>
        </p:txBody>
      </p:sp>
      <p:sp>
        <p:nvSpPr>
          <p:cNvPr id="39" name="テキスト ボックス 38">
            <a:extLst>
              <a:ext uri="{FF2B5EF4-FFF2-40B4-BE49-F238E27FC236}">
                <a16:creationId xmlns:a16="http://schemas.microsoft.com/office/drawing/2014/main" id="{32FA013B-9E1B-4925-88A3-F0977BD3899C}"/>
              </a:ext>
            </a:extLst>
          </p:cNvPr>
          <p:cNvSpPr txBox="1"/>
          <p:nvPr/>
        </p:nvSpPr>
        <p:spPr>
          <a:xfrm>
            <a:off x="4968595" y="4104289"/>
            <a:ext cx="301686" cy="369332"/>
          </a:xfrm>
          <a:prstGeom prst="rect">
            <a:avLst/>
          </a:prstGeom>
          <a:noFill/>
        </p:spPr>
        <p:txBody>
          <a:bodyPr wrap="none" rtlCol="0">
            <a:spAutoFit/>
          </a:bodyPr>
          <a:lstStyle/>
          <a:p>
            <a:r>
              <a:rPr kumimoji="1" lang="en-US" altLang="ja-JP" dirty="0"/>
              <a:t>3</a:t>
            </a:r>
            <a:endParaRPr kumimoji="1" lang="ja-JP" altLang="en-US" dirty="0"/>
          </a:p>
        </p:txBody>
      </p:sp>
    </p:spTree>
    <p:extLst>
      <p:ext uri="{BB962C8B-B14F-4D97-AF65-F5344CB8AC3E}">
        <p14:creationId xmlns:p14="http://schemas.microsoft.com/office/powerpoint/2010/main" val="113342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80F0C0B-2FCA-4790-97DF-80A7E06D6649}"/>
              </a:ext>
            </a:extLst>
          </p:cNvPr>
          <p:cNvSpPr/>
          <p:nvPr/>
        </p:nvSpPr>
        <p:spPr>
          <a:xfrm>
            <a:off x="0" y="0"/>
            <a:ext cx="2625754" cy="9982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endParaRPr kumimoji="1" lang="en-US" altLang="ja-JP" dirty="0"/>
          </a:p>
          <a:p>
            <a:pPr algn="ctr"/>
            <a:r>
              <a:rPr kumimoji="1" lang="ja-JP" altLang="en-US" dirty="0"/>
              <a:t>ゲームオーバー</a:t>
            </a:r>
          </a:p>
        </p:txBody>
      </p:sp>
      <p:sp>
        <p:nvSpPr>
          <p:cNvPr id="7" name="正方形/長方形 6">
            <a:extLst>
              <a:ext uri="{FF2B5EF4-FFF2-40B4-BE49-F238E27FC236}">
                <a16:creationId xmlns:a16="http://schemas.microsoft.com/office/drawing/2014/main" id="{F1162657-9126-459A-8777-39F9D9859868}"/>
              </a:ext>
            </a:extLst>
          </p:cNvPr>
          <p:cNvSpPr/>
          <p:nvPr/>
        </p:nvSpPr>
        <p:spPr>
          <a:xfrm>
            <a:off x="4057475" y="260058"/>
            <a:ext cx="4077050" cy="243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GAME_CLEAR</a:t>
            </a:r>
            <a:endParaRPr kumimoji="1" lang="ja-JP" altLang="en-US" dirty="0"/>
          </a:p>
        </p:txBody>
      </p:sp>
      <p:sp>
        <p:nvSpPr>
          <p:cNvPr id="8" name="正方形/長方形 7">
            <a:extLst>
              <a:ext uri="{FF2B5EF4-FFF2-40B4-BE49-F238E27FC236}">
                <a16:creationId xmlns:a16="http://schemas.microsoft.com/office/drawing/2014/main" id="{44D79C7D-D211-49E9-B63E-A6AE47869C95}"/>
              </a:ext>
            </a:extLst>
          </p:cNvPr>
          <p:cNvSpPr/>
          <p:nvPr/>
        </p:nvSpPr>
        <p:spPr>
          <a:xfrm>
            <a:off x="4057476" y="3429000"/>
            <a:ext cx="4077050" cy="251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GAME_OVER</a:t>
            </a:r>
            <a:endParaRPr kumimoji="1" lang="ja-JP" altLang="en-US" dirty="0"/>
          </a:p>
        </p:txBody>
      </p:sp>
      <p:sp>
        <p:nvSpPr>
          <p:cNvPr id="10" name="正方形/長方形 9">
            <a:extLst>
              <a:ext uri="{FF2B5EF4-FFF2-40B4-BE49-F238E27FC236}">
                <a16:creationId xmlns:a16="http://schemas.microsoft.com/office/drawing/2014/main" id="{18CFA964-39ED-4570-AAF1-20FC9760C88C}"/>
              </a:ext>
            </a:extLst>
          </p:cNvPr>
          <p:cNvSpPr/>
          <p:nvPr/>
        </p:nvSpPr>
        <p:spPr>
          <a:xfrm>
            <a:off x="9480957" y="2567032"/>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cxnSp>
        <p:nvCxnSpPr>
          <p:cNvPr id="13" name="直線矢印コネクタ 12">
            <a:extLst>
              <a:ext uri="{FF2B5EF4-FFF2-40B4-BE49-F238E27FC236}">
                <a16:creationId xmlns:a16="http://schemas.microsoft.com/office/drawing/2014/main" id="{E1210E1E-D7C0-409F-9C39-83B219BC9A80}"/>
              </a:ext>
            </a:extLst>
          </p:cNvPr>
          <p:cNvCxnSpPr/>
          <p:nvPr/>
        </p:nvCxnSpPr>
        <p:spPr>
          <a:xfrm>
            <a:off x="8221211" y="2323750"/>
            <a:ext cx="1259746" cy="427839"/>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CDEE14E-1432-4E55-9403-9FC1931E7EF9}"/>
              </a:ext>
            </a:extLst>
          </p:cNvPr>
          <p:cNvCxnSpPr>
            <a:cxnSpLocks/>
          </p:cNvCxnSpPr>
          <p:nvPr/>
        </p:nvCxnSpPr>
        <p:spPr>
          <a:xfrm flipV="1">
            <a:off x="8293916" y="3228366"/>
            <a:ext cx="1187041" cy="757804"/>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9E8C45C1-9B51-4168-B5FE-589E175DFFF6}"/>
              </a:ext>
            </a:extLst>
          </p:cNvPr>
          <p:cNvSpPr txBox="1"/>
          <p:nvPr/>
        </p:nvSpPr>
        <p:spPr>
          <a:xfrm>
            <a:off x="8732940" y="3801504"/>
            <a:ext cx="3185487" cy="369332"/>
          </a:xfrm>
          <a:prstGeom prst="rect">
            <a:avLst/>
          </a:prstGeom>
          <a:noFill/>
        </p:spPr>
        <p:txBody>
          <a:bodyPr wrap="none" rtlCol="0">
            <a:spAutoFit/>
          </a:bodyPr>
          <a:lstStyle/>
          <a:p>
            <a:r>
              <a:rPr kumimoji="1" lang="ja-JP" altLang="en-US" dirty="0"/>
              <a:t>どちらもスコアを表示させる</a:t>
            </a:r>
          </a:p>
        </p:txBody>
      </p:sp>
      <p:sp>
        <p:nvSpPr>
          <p:cNvPr id="19" name="正方形/長方形 18">
            <a:extLst>
              <a:ext uri="{FF2B5EF4-FFF2-40B4-BE49-F238E27FC236}">
                <a16:creationId xmlns:a16="http://schemas.microsoft.com/office/drawing/2014/main" id="{4994F199-9E68-4CCE-BF4E-34A78EF095C4}"/>
              </a:ext>
            </a:extLst>
          </p:cNvPr>
          <p:cNvSpPr/>
          <p:nvPr/>
        </p:nvSpPr>
        <p:spPr>
          <a:xfrm>
            <a:off x="4057475" y="260058"/>
            <a:ext cx="975919"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ending</a:t>
            </a:r>
            <a:endParaRPr kumimoji="1" lang="ja-JP" altLang="en-US" dirty="0"/>
          </a:p>
        </p:txBody>
      </p:sp>
      <p:sp>
        <p:nvSpPr>
          <p:cNvPr id="21" name="正方形/長方形 20">
            <a:extLst>
              <a:ext uri="{FF2B5EF4-FFF2-40B4-BE49-F238E27FC236}">
                <a16:creationId xmlns:a16="http://schemas.microsoft.com/office/drawing/2014/main" id="{3A680C52-9CBF-4E6D-93D9-D60CD804E34C}"/>
              </a:ext>
            </a:extLst>
          </p:cNvPr>
          <p:cNvSpPr/>
          <p:nvPr/>
        </p:nvSpPr>
        <p:spPr>
          <a:xfrm>
            <a:off x="4057475" y="3429000"/>
            <a:ext cx="1269535"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gameOver</a:t>
            </a:r>
            <a:endParaRPr kumimoji="1" lang="ja-JP" altLang="en-US" dirty="0"/>
          </a:p>
        </p:txBody>
      </p:sp>
      <p:sp>
        <p:nvSpPr>
          <p:cNvPr id="22" name="正方形/長方形 21">
            <a:extLst>
              <a:ext uri="{FF2B5EF4-FFF2-40B4-BE49-F238E27FC236}">
                <a16:creationId xmlns:a16="http://schemas.microsoft.com/office/drawing/2014/main" id="{E26164D0-A673-4B26-BF21-FB4A9D166626}"/>
              </a:ext>
            </a:extLst>
          </p:cNvPr>
          <p:cNvSpPr/>
          <p:nvPr/>
        </p:nvSpPr>
        <p:spPr>
          <a:xfrm>
            <a:off x="9363512" y="604007"/>
            <a:ext cx="1468073"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Staff </a:t>
            </a:r>
          </a:p>
          <a:p>
            <a:pPr algn="ctr"/>
            <a:r>
              <a:rPr kumimoji="1" lang="en-US" altLang="ja-JP" dirty="0"/>
              <a:t>Congrats</a:t>
            </a:r>
            <a:endParaRPr kumimoji="1" lang="ja-JP" altLang="en-US" dirty="0"/>
          </a:p>
        </p:txBody>
      </p:sp>
      <p:sp>
        <p:nvSpPr>
          <p:cNvPr id="23" name="矢印: 右 22">
            <a:extLst>
              <a:ext uri="{FF2B5EF4-FFF2-40B4-BE49-F238E27FC236}">
                <a16:creationId xmlns:a16="http://schemas.microsoft.com/office/drawing/2014/main" id="{45E4049E-2BB3-40A0-8BB2-3D5F66CBBF26}"/>
              </a:ext>
            </a:extLst>
          </p:cNvPr>
          <p:cNvSpPr/>
          <p:nvPr/>
        </p:nvSpPr>
        <p:spPr>
          <a:xfrm>
            <a:off x="8261758" y="943761"/>
            <a:ext cx="897622" cy="226503"/>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DA585D1-3D8A-4219-AF6A-235B9B64EB8D}"/>
              </a:ext>
            </a:extLst>
          </p:cNvPr>
          <p:cNvSpPr txBox="1"/>
          <p:nvPr/>
        </p:nvSpPr>
        <p:spPr>
          <a:xfrm>
            <a:off x="9285215" y="1371383"/>
            <a:ext cx="2291012" cy="369332"/>
          </a:xfrm>
          <a:prstGeom prst="rect">
            <a:avLst/>
          </a:prstGeom>
          <a:noFill/>
        </p:spPr>
        <p:txBody>
          <a:bodyPr wrap="none" rtlCol="0">
            <a:spAutoFit/>
          </a:bodyPr>
          <a:lstStyle/>
          <a:p>
            <a:r>
              <a:rPr kumimoji="1" lang="en-US" altLang="ja-JP" dirty="0"/>
              <a:t>Staff:</a:t>
            </a:r>
            <a:r>
              <a:rPr kumimoji="1" lang="ja-JP" altLang="en-US" dirty="0"/>
              <a:t>自分たちの名前</a:t>
            </a:r>
          </a:p>
        </p:txBody>
      </p:sp>
      <p:sp>
        <p:nvSpPr>
          <p:cNvPr id="25" name="テキスト ボックス 24">
            <a:extLst>
              <a:ext uri="{FF2B5EF4-FFF2-40B4-BE49-F238E27FC236}">
                <a16:creationId xmlns:a16="http://schemas.microsoft.com/office/drawing/2014/main" id="{08243FEF-6354-4C24-B3AD-F1F764E86DD6}"/>
              </a:ext>
            </a:extLst>
          </p:cNvPr>
          <p:cNvSpPr txBox="1"/>
          <p:nvPr/>
        </p:nvSpPr>
        <p:spPr>
          <a:xfrm>
            <a:off x="9285215" y="1653813"/>
            <a:ext cx="2742610" cy="646331"/>
          </a:xfrm>
          <a:prstGeom prst="rect">
            <a:avLst/>
          </a:prstGeom>
          <a:noFill/>
        </p:spPr>
        <p:txBody>
          <a:bodyPr wrap="none" rtlCol="0">
            <a:spAutoFit/>
          </a:bodyPr>
          <a:lstStyle/>
          <a:p>
            <a:r>
              <a:rPr kumimoji="1" lang="en-US" altLang="ja-JP" dirty="0"/>
              <a:t>Congrats :</a:t>
            </a:r>
            <a:r>
              <a:rPr kumimoji="1" lang="ja-JP" altLang="en-US" dirty="0"/>
              <a:t>「おめでとう」</a:t>
            </a:r>
            <a:endParaRPr kumimoji="1" lang="en-US" altLang="ja-JP" dirty="0"/>
          </a:p>
          <a:p>
            <a:r>
              <a:rPr kumimoji="1" lang="en-US" altLang="ja-JP" dirty="0"/>
              <a:t>	</a:t>
            </a:r>
            <a:r>
              <a:rPr kumimoji="1" lang="ja-JP" altLang="en-US" dirty="0"/>
              <a:t>と表示する</a:t>
            </a:r>
          </a:p>
        </p:txBody>
      </p:sp>
      <p:sp>
        <p:nvSpPr>
          <p:cNvPr id="30" name="正方形/長方形 29">
            <a:extLst>
              <a:ext uri="{FF2B5EF4-FFF2-40B4-BE49-F238E27FC236}">
                <a16:creationId xmlns:a16="http://schemas.microsoft.com/office/drawing/2014/main" id="{4B53DD4E-0D68-4346-8D55-A4C7BD8A253D}"/>
              </a:ext>
            </a:extLst>
          </p:cNvPr>
          <p:cNvSpPr/>
          <p:nvPr/>
        </p:nvSpPr>
        <p:spPr>
          <a:xfrm>
            <a:off x="2954324" y="5934670"/>
            <a:ext cx="6096000" cy="923330"/>
          </a:xfrm>
          <a:prstGeom prst="rect">
            <a:avLst/>
          </a:prstGeom>
        </p:spPr>
        <p:txBody>
          <a:bodyPr>
            <a:spAutoFit/>
          </a:bodyPr>
          <a:lstStyle/>
          <a:p>
            <a:r>
              <a:rPr lang="ja-JP" altLang="en-US" dirty="0">
                <a:latin typeface="Segoe UI" panose="020B0502040204020203" pitchFamily="34" charset="0"/>
              </a:rPr>
              <a:t>ゲームクリアまたはゲームオーバーの場合は、スコアを表示します。ゲームをクリアした人にはハイライトを作ります。</a:t>
            </a:r>
            <a:endParaRPr lang="ja-JP" altLang="en-US" b="0" i="0" dirty="0">
              <a:effectLst/>
              <a:latin typeface="Segoe UI" panose="020B0502040204020203" pitchFamily="34" charset="0"/>
            </a:endParaRPr>
          </a:p>
        </p:txBody>
      </p:sp>
      <p:sp>
        <p:nvSpPr>
          <p:cNvPr id="31" name="正方形/長方形 30">
            <a:extLst>
              <a:ext uri="{FF2B5EF4-FFF2-40B4-BE49-F238E27FC236}">
                <a16:creationId xmlns:a16="http://schemas.microsoft.com/office/drawing/2014/main" id="{D83D9C4F-C301-4F64-A6ED-7820F72281F4}"/>
              </a:ext>
            </a:extLst>
          </p:cNvPr>
          <p:cNvSpPr/>
          <p:nvPr/>
        </p:nvSpPr>
        <p:spPr>
          <a:xfrm>
            <a:off x="5327010" y="1815195"/>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
        <p:nvSpPr>
          <p:cNvPr id="32" name="正方形/長方形 31">
            <a:extLst>
              <a:ext uri="{FF2B5EF4-FFF2-40B4-BE49-F238E27FC236}">
                <a16:creationId xmlns:a16="http://schemas.microsoft.com/office/drawing/2014/main" id="{1DE7DAB5-8FCA-49A4-857E-2440F813009D}"/>
              </a:ext>
            </a:extLst>
          </p:cNvPr>
          <p:cNvSpPr/>
          <p:nvPr/>
        </p:nvSpPr>
        <p:spPr>
          <a:xfrm>
            <a:off x="5327010" y="4917507"/>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Tree>
    <p:extLst>
      <p:ext uri="{BB962C8B-B14F-4D97-AF65-F5344CB8AC3E}">
        <p14:creationId xmlns:p14="http://schemas.microsoft.com/office/powerpoint/2010/main" val="9829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4">
            <a:extLst>
              <a:ext uri="{FF2B5EF4-FFF2-40B4-BE49-F238E27FC236}">
                <a16:creationId xmlns:a16="http://schemas.microsoft.com/office/drawing/2014/main" id="{1C7390E3-7F86-4759-B013-625FF8695BA8}"/>
              </a:ext>
            </a:extLst>
          </p:cNvPr>
          <p:cNvSpPr/>
          <p:nvPr/>
        </p:nvSpPr>
        <p:spPr>
          <a:xfrm>
            <a:off x="-1" y="0"/>
            <a:ext cx="4288353" cy="906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2" y="160617"/>
            <a:ext cx="4288353" cy="584775"/>
          </a:xfrm>
          <a:prstGeom prst="rect">
            <a:avLst/>
          </a:prstGeom>
          <a:noFill/>
        </p:spPr>
        <p:txBody>
          <a:bodyPr wrap="none" rtlCol="0">
            <a:spAutoFit/>
          </a:bodyPr>
          <a:lstStyle/>
          <a:p>
            <a:r>
              <a:rPr kumimoji="1" lang="ja-JP" altLang="en-US" sz="3200" dirty="0">
                <a:solidFill>
                  <a:schemeClr val="bg1"/>
                </a:solidFill>
              </a:rPr>
              <a:t>キャラクター選択画面</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2729567" y="5621735"/>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9907144" y="5755687"/>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
        <p:nvSpPr>
          <p:cNvPr id="2" name="正方形/長方形 1">
            <a:extLst>
              <a:ext uri="{FF2B5EF4-FFF2-40B4-BE49-F238E27FC236}">
                <a16:creationId xmlns:a16="http://schemas.microsoft.com/office/drawing/2014/main" id="{1B9B4D9C-3A61-4A08-95BD-F70C4F424B26}"/>
              </a:ext>
            </a:extLst>
          </p:cNvPr>
          <p:cNvSpPr/>
          <p:nvPr/>
        </p:nvSpPr>
        <p:spPr>
          <a:xfrm>
            <a:off x="3386317" y="283676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B69B534-A735-406E-842F-9D6FFDBE48A6}"/>
              </a:ext>
            </a:extLst>
          </p:cNvPr>
          <p:cNvSpPr/>
          <p:nvPr/>
        </p:nvSpPr>
        <p:spPr>
          <a:xfrm>
            <a:off x="8067158" y="296501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156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
        <p:nvSpPr>
          <p:cNvPr id="36" name="TextBox 6">
            <a:extLst>
              <a:ext uri="{FF2B5EF4-FFF2-40B4-BE49-F238E27FC236}">
                <a16:creationId xmlns:a16="http://schemas.microsoft.com/office/drawing/2014/main" id="{5069F3B5-5F97-4655-9F55-EBB1B7CB063A}"/>
              </a:ext>
            </a:extLst>
          </p:cNvPr>
          <p:cNvSpPr txBox="1"/>
          <p:nvPr/>
        </p:nvSpPr>
        <p:spPr>
          <a:xfrm>
            <a:off x="9790508" y="2277645"/>
            <a:ext cx="611000" cy="369332"/>
          </a:xfrm>
          <a:prstGeom prst="rect">
            <a:avLst/>
          </a:prstGeom>
          <a:solidFill>
            <a:srgbClr val="FFC000"/>
          </a:solidFill>
        </p:spPr>
        <p:txBody>
          <a:bodyPr wrap="square" rtlCol="0">
            <a:spAutoFit/>
          </a:bodyPr>
          <a:lstStyle/>
          <a:p>
            <a:r>
              <a:rPr lang="en-US" dirty="0"/>
              <a:t>Map</a:t>
            </a:r>
          </a:p>
        </p:txBody>
      </p:sp>
    </p:spTree>
    <p:extLst>
      <p:ext uri="{BB962C8B-B14F-4D97-AF65-F5344CB8AC3E}">
        <p14:creationId xmlns:p14="http://schemas.microsoft.com/office/powerpoint/2010/main" val="345991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62270" y="2933848"/>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3379208" y="202156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703" y="247029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703" y="240845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471" y="203409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4443195" y="286624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4421570" y="280955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2841566" y="358727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38030" y="2126980"/>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7381" y="2681575"/>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7850351" y="3178882"/>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6928578" y="3620005"/>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4" y="0"/>
            <a:ext cx="11198052" cy="6858000"/>
          </a:xfrm>
          <a:prstGeom prst="rect">
            <a:avLst/>
          </a:prstGeom>
        </p:spPr>
      </p:pic>
      <p:sp>
        <p:nvSpPr>
          <p:cNvPr id="3" name="フローチャート: 結合子 2">
            <a:extLst>
              <a:ext uri="{FF2B5EF4-FFF2-40B4-BE49-F238E27FC236}">
                <a16:creationId xmlns:a16="http://schemas.microsoft.com/office/drawing/2014/main" id="{2E41DF13-F9BC-44D3-9D99-AA203DE5CAC2}"/>
              </a:ext>
            </a:extLst>
          </p:cNvPr>
          <p:cNvSpPr/>
          <p:nvPr/>
        </p:nvSpPr>
        <p:spPr>
          <a:xfrm>
            <a:off x="4790113" y="4806892"/>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3DB2F741-BFBE-4AAE-B001-091D93C3FFCC}"/>
              </a:ext>
            </a:extLst>
          </p:cNvPr>
          <p:cNvSpPr/>
          <p:nvPr/>
        </p:nvSpPr>
        <p:spPr>
          <a:xfrm>
            <a:off x="4472730" y="5370353"/>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DE007E96-277A-45B7-BBEB-001F2EFAB738}"/>
              </a:ext>
            </a:extLst>
          </p:cNvPr>
          <p:cNvSpPr/>
          <p:nvPr/>
        </p:nvSpPr>
        <p:spPr>
          <a:xfrm>
            <a:off x="7250884" y="6227429"/>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ローチャート: 結合子 6">
            <a:extLst>
              <a:ext uri="{FF2B5EF4-FFF2-40B4-BE49-F238E27FC236}">
                <a16:creationId xmlns:a16="http://schemas.microsoft.com/office/drawing/2014/main" id="{488A44F8-6F11-4506-9DC4-A6F0D57B819C}"/>
              </a:ext>
            </a:extLst>
          </p:cNvPr>
          <p:cNvSpPr/>
          <p:nvPr/>
        </p:nvSpPr>
        <p:spPr>
          <a:xfrm>
            <a:off x="7468998" y="2589281"/>
            <a:ext cx="1140823" cy="355454"/>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sp>
        <p:nvSpPr>
          <p:cNvPr id="9" name="フローチャート: 結合子 8">
            <a:extLst>
              <a:ext uri="{FF2B5EF4-FFF2-40B4-BE49-F238E27FC236}">
                <a16:creationId xmlns:a16="http://schemas.microsoft.com/office/drawing/2014/main" id="{32FC74C5-47E6-4F45-96EA-8A81DE21A61F}"/>
              </a:ext>
            </a:extLst>
          </p:cNvPr>
          <p:cNvSpPr/>
          <p:nvPr/>
        </p:nvSpPr>
        <p:spPr>
          <a:xfrm>
            <a:off x="8926925" y="2555725"/>
            <a:ext cx="1198370" cy="374469"/>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enemy</a:t>
            </a:r>
            <a:endParaRPr kumimoji="1" lang="ja-JP" altLang="en-US" dirty="0"/>
          </a:p>
        </p:txBody>
      </p:sp>
      <p:cxnSp>
        <p:nvCxnSpPr>
          <p:cNvPr id="12" name="直線矢印コネクタ 11">
            <a:extLst>
              <a:ext uri="{FF2B5EF4-FFF2-40B4-BE49-F238E27FC236}">
                <a16:creationId xmlns:a16="http://schemas.microsoft.com/office/drawing/2014/main" id="{59759B05-9D55-4EBF-9013-50B1481580BE}"/>
              </a:ext>
            </a:extLst>
          </p:cNvPr>
          <p:cNvCxnSpPr/>
          <p:nvPr/>
        </p:nvCxnSpPr>
        <p:spPr>
          <a:xfrm flipH="1" flipV="1">
            <a:off x="8405769" y="2930194"/>
            <a:ext cx="352337"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132065-C8BA-4972-81C4-7A812CA67FE1}"/>
              </a:ext>
            </a:extLst>
          </p:cNvPr>
          <p:cNvCxnSpPr/>
          <p:nvPr/>
        </p:nvCxnSpPr>
        <p:spPr>
          <a:xfrm flipV="1">
            <a:off x="9218518" y="2944735"/>
            <a:ext cx="110040" cy="1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F3C645D-8345-4C6D-A6C2-E85E438364F4}"/>
              </a:ext>
            </a:extLst>
          </p:cNvPr>
          <p:cNvSpPr/>
          <p:nvPr/>
        </p:nvSpPr>
        <p:spPr>
          <a:xfrm>
            <a:off x="0" y="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Alpha</a:t>
            </a:r>
            <a:r>
              <a:rPr kumimoji="1" lang="ja-JP" altLang="en-US" dirty="0"/>
              <a:t>版</a:t>
            </a:r>
          </a:p>
        </p:txBody>
      </p:sp>
      <p:sp>
        <p:nvSpPr>
          <p:cNvPr id="8" name="正方形/長方形 7">
            <a:extLst>
              <a:ext uri="{FF2B5EF4-FFF2-40B4-BE49-F238E27FC236}">
                <a16:creationId xmlns:a16="http://schemas.microsoft.com/office/drawing/2014/main" id="{E7E62CD7-3DC0-4186-9C38-387682277157}"/>
              </a:ext>
            </a:extLst>
          </p:cNvPr>
          <p:cNvSpPr/>
          <p:nvPr/>
        </p:nvSpPr>
        <p:spPr>
          <a:xfrm>
            <a:off x="-1" y="151631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beta</a:t>
            </a:r>
            <a:r>
              <a:rPr kumimoji="1" lang="ja-JP" altLang="en-US" dirty="0"/>
              <a:t>版</a:t>
            </a:r>
          </a:p>
        </p:txBody>
      </p:sp>
      <p:sp>
        <p:nvSpPr>
          <p:cNvPr id="3" name="テキスト ボックス 2">
            <a:extLst>
              <a:ext uri="{FF2B5EF4-FFF2-40B4-BE49-F238E27FC236}">
                <a16:creationId xmlns:a16="http://schemas.microsoft.com/office/drawing/2014/main" id="{FA09443D-8D51-4DCB-8364-1FD253E4FDFA}"/>
              </a:ext>
            </a:extLst>
          </p:cNvPr>
          <p:cNvSpPr txBox="1"/>
          <p:nvPr/>
        </p:nvSpPr>
        <p:spPr>
          <a:xfrm>
            <a:off x="3137482" y="220212"/>
            <a:ext cx="958917" cy="369332"/>
          </a:xfrm>
          <a:prstGeom prst="rect">
            <a:avLst/>
          </a:prstGeom>
          <a:noFill/>
        </p:spPr>
        <p:txBody>
          <a:bodyPr wrap="none" rtlCol="0">
            <a:spAutoFit/>
          </a:bodyPr>
          <a:lstStyle/>
          <a:p>
            <a:r>
              <a:rPr kumimoji="1" lang="en-US" altLang="ja-JP" dirty="0"/>
              <a:t>demo</a:t>
            </a:r>
            <a:r>
              <a:rPr kumimoji="1" lang="ja-JP" altLang="en-US" dirty="0"/>
              <a:t>版</a:t>
            </a:r>
          </a:p>
        </p:txBody>
      </p:sp>
      <p:sp>
        <p:nvSpPr>
          <p:cNvPr id="10" name="テキスト ボックス 9">
            <a:extLst>
              <a:ext uri="{FF2B5EF4-FFF2-40B4-BE49-F238E27FC236}">
                <a16:creationId xmlns:a16="http://schemas.microsoft.com/office/drawing/2014/main" id="{21481370-9392-4217-82CF-37DC3C6D75BC}"/>
              </a:ext>
            </a:extLst>
          </p:cNvPr>
          <p:cNvSpPr txBox="1"/>
          <p:nvPr/>
        </p:nvSpPr>
        <p:spPr>
          <a:xfrm>
            <a:off x="3137481" y="1683982"/>
            <a:ext cx="2262158" cy="369332"/>
          </a:xfrm>
          <a:prstGeom prst="rect">
            <a:avLst/>
          </a:prstGeom>
          <a:noFill/>
        </p:spPr>
        <p:txBody>
          <a:bodyPr wrap="none" rtlCol="0">
            <a:spAutoFit/>
          </a:bodyPr>
          <a:lstStyle/>
          <a:p>
            <a:r>
              <a:rPr kumimoji="1" lang="ja-JP" altLang="en-US" dirty="0"/>
              <a:t>完成版にちかずける</a:t>
            </a:r>
          </a:p>
        </p:txBody>
      </p:sp>
      <p:sp>
        <p:nvSpPr>
          <p:cNvPr id="11" name="正方形/長方形 10">
            <a:extLst>
              <a:ext uri="{FF2B5EF4-FFF2-40B4-BE49-F238E27FC236}">
                <a16:creationId xmlns:a16="http://schemas.microsoft.com/office/drawing/2014/main" id="{A6598CEE-D93B-4057-9427-99E5137DAF05}"/>
              </a:ext>
            </a:extLst>
          </p:cNvPr>
          <p:cNvSpPr/>
          <p:nvPr/>
        </p:nvSpPr>
        <p:spPr>
          <a:xfrm>
            <a:off x="-2" y="2826391"/>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完成版</a:t>
            </a:r>
          </a:p>
        </p:txBody>
      </p:sp>
      <p:sp>
        <p:nvSpPr>
          <p:cNvPr id="4" name="テキスト ボックス 3">
            <a:extLst>
              <a:ext uri="{FF2B5EF4-FFF2-40B4-BE49-F238E27FC236}">
                <a16:creationId xmlns:a16="http://schemas.microsoft.com/office/drawing/2014/main" id="{22C0DD0D-B4CA-4244-B9E7-E49D796A7444}"/>
              </a:ext>
            </a:extLst>
          </p:cNvPr>
          <p:cNvSpPr txBox="1"/>
          <p:nvPr/>
        </p:nvSpPr>
        <p:spPr>
          <a:xfrm>
            <a:off x="3204594" y="3095538"/>
            <a:ext cx="2031325" cy="369332"/>
          </a:xfrm>
          <a:prstGeom prst="rect">
            <a:avLst/>
          </a:prstGeom>
          <a:noFill/>
        </p:spPr>
        <p:txBody>
          <a:bodyPr wrap="none" rtlCol="0">
            <a:spAutoFit/>
          </a:bodyPr>
          <a:lstStyle/>
          <a:p>
            <a:r>
              <a:rPr kumimoji="1" lang="ja-JP" altLang="en-US" dirty="0"/>
              <a:t>全て完了した状態</a:t>
            </a:r>
          </a:p>
        </p:txBody>
      </p:sp>
    </p:spTree>
    <p:extLst>
      <p:ext uri="{BB962C8B-B14F-4D97-AF65-F5344CB8AC3E}">
        <p14:creationId xmlns:p14="http://schemas.microsoft.com/office/powerpoint/2010/main" val="84636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30C79F88-F3D5-4376-B00B-94519014C18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135B3D36-40EC-444B-8762-BBBBE9BD344D}"/>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D762F44-B046-44C9-9912-563091CCA331}"/>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テキスト ボックス 6">
            <a:extLst>
              <a:ext uri="{FF2B5EF4-FFF2-40B4-BE49-F238E27FC236}">
                <a16:creationId xmlns:a16="http://schemas.microsoft.com/office/drawing/2014/main" id="{F6C30675-35A8-409F-B410-13ACE7FEFDEA}"/>
              </a:ext>
            </a:extLst>
          </p:cNvPr>
          <p:cNvSpPr txBox="1"/>
          <p:nvPr/>
        </p:nvSpPr>
        <p:spPr>
          <a:xfrm>
            <a:off x="251618" y="744303"/>
            <a:ext cx="1569660" cy="369332"/>
          </a:xfrm>
          <a:prstGeom prst="rect">
            <a:avLst/>
          </a:prstGeom>
          <a:noFill/>
        </p:spPr>
        <p:txBody>
          <a:bodyPr wrap="none" rtlCol="0">
            <a:spAutoFit/>
          </a:bodyPr>
          <a:lstStyle/>
          <a:p>
            <a:r>
              <a:rPr kumimoji="1" lang="ja-JP" altLang="en-US" dirty="0"/>
              <a:t>完成した状態</a:t>
            </a:r>
          </a:p>
        </p:txBody>
      </p:sp>
      <p:sp>
        <p:nvSpPr>
          <p:cNvPr id="42" name="正方形/長方形 41">
            <a:extLst>
              <a:ext uri="{FF2B5EF4-FFF2-40B4-BE49-F238E27FC236}">
                <a16:creationId xmlns:a16="http://schemas.microsoft.com/office/drawing/2014/main" id="{294BBB0A-3D01-4B4D-A171-E425A1AC2345}"/>
              </a:ext>
            </a:extLst>
          </p:cNvPr>
          <p:cNvSpPr/>
          <p:nvPr/>
        </p:nvSpPr>
        <p:spPr>
          <a:xfrm>
            <a:off x="2978092" y="169873"/>
            <a:ext cx="2902592" cy="18875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B9DAC98F-D9B6-4EB7-8D5A-7DA49C5F3E29}"/>
              </a:ext>
            </a:extLst>
          </p:cNvPr>
          <p:cNvSpPr txBox="1"/>
          <p:nvPr/>
        </p:nvSpPr>
        <p:spPr>
          <a:xfrm>
            <a:off x="2978092" y="169873"/>
            <a:ext cx="1099981" cy="369332"/>
          </a:xfrm>
          <a:prstGeom prst="rect">
            <a:avLst/>
          </a:prstGeom>
          <a:noFill/>
        </p:spPr>
        <p:txBody>
          <a:bodyPr wrap="none" rtlCol="0">
            <a:spAutoFit/>
          </a:bodyPr>
          <a:lstStyle/>
          <a:p>
            <a:r>
              <a:rPr kumimoji="1" lang="en-US" altLang="ja-JP" dirty="0" err="1"/>
              <a:t>titlescene</a:t>
            </a:r>
            <a:endParaRPr kumimoji="1" lang="ja-JP" altLang="en-US" dirty="0"/>
          </a:p>
        </p:txBody>
      </p:sp>
      <p:sp>
        <p:nvSpPr>
          <p:cNvPr id="44" name="矢印: 下 43">
            <a:extLst>
              <a:ext uri="{FF2B5EF4-FFF2-40B4-BE49-F238E27FC236}">
                <a16:creationId xmlns:a16="http://schemas.microsoft.com/office/drawing/2014/main" id="{C9C4450E-A2F6-4EB9-85EA-C2DC559FABC8}"/>
              </a:ext>
            </a:extLst>
          </p:cNvPr>
          <p:cNvSpPr/>
          <p:nvPr/>
        </p:nvSpPr>
        <p:spPr>
          <a:xfrm>
            <a:off x="4148356" y="2164360"/>
            <a:ext cx="562063" cy="545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5EDBB286-6263-4C14-ABC9-06FF59E69074}"/>
              </a:ext>
            </a:extLst>
          </p:cNvPr>
          <p:cNvSpPr/>
          <p:nvPr/>
        </p:nvSpPr>
        <p:spPr>
          <a:xfrm>
            <a:off x="2752988" y="2816608"/>
            <a:ext cx="3352800" cy="184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B5081627-F810-4C50-8C66-88361C6E0B70}"/>
              </a:ext>
            </a:extLst>
          </p:cNvPr>
          <p:cNvSpPr txBox="1"/>
          <p:nvPr/>
        </p:nvSpPr>
        <p:spPr>
          <a:xfrm>
            <a:off x="2752988" y="2816608"/>
            <a:ext cx="1255985" cy="369332"/>
          </a:xfrm>
          <a:prstGeom prst="rect">
            <a:avLst/>
          </a:prstGeom>
          <a:noFill/>
        </p:spPr>
        <p:txBody>
          <a:bodyPr wrap="none" rtlCol="0">
            <a:spAutoFit/>
          </a:bodyPr>
          <a:lstStyle/>
          <a:p>
            <a:r>
              <a:rPr kumimoji="1" lang="en-US" altLang="ja-JP" dirty="0" err="1"/>
              <a:t>gameScene</a:t>
            </a:r>
            <a:endParaRPr kumimoji="1" lang="ja-JP" altLang="en-US" dirty="0"/>
          </a:p>
        </p:txBody>
      </p:sp>
      <p:sp>
        <p:nvSpPr>
          <p:cNvPr id="47" name="矢印: 下 46">
            <a:extLst>
              <a:ext uri="{FF2B5EF4-FFF2-40B4-BE49-F238E27FC236}">
                <a16:creationId xmlns:a16="http://schemas.microsoft.com/office/drawing/2014/main" id="{3D5C3C26-0CF6-4BF2-998A-7BB33461C96A}"/>
              </a:ext>
            </a:extLst>
          </p:cNvPr>
          <p:cNvSpPr/>
          <p:nvPr/>
        </p:nvSpPr>
        <p:spPr>
          <a:xfrm>
            <a:off x="4148356" y="4771252"/>
            <a:ext cx="492855" cy="551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C5BAAE90-B2EF-46E7-BE00-E2E38FA6BE2C}"/>
              </a:ext>
            </a:extLst>
          </p:cNvPr>
          <p:cNvSpPr/>
          <p:nvPr/>
        </p:nvSpPr>
        <p:spPr>
          <a:xfrm>
            <a:off x="2978092" y="5423500"/>
            <a:ext cx="2950478" cy="13988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9EE7F202-A661-454B-A5BB-E6958981704C}"/>
              </a:ext>
            </a:extLst>
          </p:cNvPr>
          <p:cNvSpPr txBox="1"/>
          <p:nvPr/>
        </p:nvSpPr>
        <p:spPr>
          <a:xfrm>
            <a:off x="3024636" y="5463343"/>
            <a:ext cx="1685783" cy="369332"/>
          </a:xfrm>
          <a:prstGeom prst="rect">
            <a:avLst/>
          </a:prstGeom>
          <a:noFill/>
        </p:spPr>
        <p:txBody>
          <a:bodyPr wrap="none" rtlCol="0">
            <a:spAutoFit/>
          </a:bodyPr>
          <a:lstStyle/>
          <a:p>
            <a:r>
              <a:rPr kumimoji="1" lang="en-US" altLang="ja-JP" dirty="0" err="1"/>
              <a:t>gameOverscene</a:t>
            </a:r>
            <a:endParaRPr kumimoji="1" lang="ja-JP" altLang="en-US" dirty="0"/>
          </a:p>
        </p:txBody>
      </p:sp>
      <p:sp>
        <p:nvSpPr>
          <p:cNvPr id="50" name="矢印: 上向き折線 49">
            <a:extLst>
              <a:ext uri="{FF2B5EF4-FFF2-40B4-BE49-F238E27FC236}">
                <a16:creationId xmlns:a16="http://schemas.microsoft.com/office/drawing/2014/main" id="{8B682213-DA76-40BF-8F79-0F79F375906A}"/>
              </a:ext>
            </a:extLst>
          </p:cNvPr>
          <p:cNvSpPr/>
          <p:nvPr/>
        </p:nvSpPr>
        <p:spPr>
          <a:xfrm rot="16200000">
            <a:off x="3814700" y="2985053"/>
            <a:ext cx="5561522" cy="884076"/>
          </a:xfrm>
          <a:prstGeom prst="bentUpArrow">
            <a:avLst>
              <a:gd name="adj1" fmla="val 22471"/>
              <a:gd name="adj2" fmla="val 23899"/>
              <a:gd name="adj3" fmla="val 17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3ADF775-6F8C-47F7-B011-34506FC5390E}"/>
              </a:ext>
            </a:extLst>
          </p:cNvPr>
          <p:cNvSpPr/>
          <p:nvPr/>
        </p:nvSpPr>
        <p:spPr>
          <a:xfrm>
            <a:off x="5928570" y="6034831"/>
            <a:ext cx="1108928"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71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FEBA87B-6371-4CE0-9F83-08998A7171CD}"/>
              </a:ext>
            </a:extLst>
          </p:cNvPr>
          <p:cNvGrpSpPr/>
          <p:nvPr/>
        </p:nvGrpSpPr>
        <p:grpSpPr>
          <a:xfrm>
            <a:off x="0" y="0"/>
            <a:ext cx="2030135" cy="704676"/>
            <a:chOff x="0" y="-33340"/>
            <a:chExt cx="2030135" cy="704676"/>
          </a:xfrm>
        </p:grpSpPr>
        <p:sp>
          <p:nvSpPr>
            <p:cNvPr id="6" name="正方形/長方形 5">
              <a:extLst>
                <a:ext uri="{FF2B5EF4-FFF2-40B4-BE49-F238E27FC236}">
                  <a16:creationId xmlns:a16="http://schemas.microsoft.com/office/drawing/2014/main" id="{603ECFD9-DCBE-4F94-8232-0C2D4084B022}"/>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1CF4D67-7BBF-43F1-ADBF-77AEF44D1F9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4" name="正方形/長方形 3">
            <a:extLst>
              <a:ext uri="{FF2B5EF4-FFF2-40B4-BE49-F238E27FC236}">
                <a16:creationId xmlns:a16="http://schemas.microsoft.com/office/drawing/2014/main" id="{C0E771C5-4EDB-44B2-B212-4A0ED4349AB3}"/>
              </a:ext>
            </a:extLst>
          </p:cNvPr>
          <p:cNvSpPr/>
          <p:nvPr/>
        </p:nvSpPr>
        <p:spPr>
          <a:xfrm>
            <a:off x="5155297" y="1311914"/>
            <a:ext cx="3837701" cy="2437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818EB7C-3E91-4093-B5DA-20677C935457}"/>
              </a:ext>
            </a:extLst>
          </p:cNvPr>
          <p:cNvSpPr txBox="1"/>
          <p:nvPr/>
        </p:nvSpPr>
        <p:spPr>
          <a:xfrm>
            <a:off x="2357307" y="646331"/>
            <a:ext cx="1860509" cy="369332"/>
          </a:xfrm>
          <a:prstGeom prst="rect">
            <a:avLst/>
          </a:prstGeom>
          <a:noFill/>
        </p:spPr>
        <p:txBody>
          <a:bodyPr wrap="none" rtlCol="0">
            <a:spAutoFit/>
          </a:bodyPr>
          <a:lstStyle/>
          <a:p>
            <a:r>
              <a:rPr kumimoji="1" lang="en-US" altLang="ja-JP" dirty="0"/>
              <a:t>Display resolution</a:t>
            </a:r>
            <a:endParaRPr kumimoji="1" lang="ja-JP" altLang="en-US" dirty="0"/>
          </a:p>
        </p:txBody>
      </p:sp>
      <p:sp>
        <p:nvSpPr>
          <p:cNvPr id="12" name="テキスト ボックス 11">
            <a:extLst>
              <a:ext uri="{FF2B5EF4-FFF2-40B4-BE49-F238E27FC236}">
                <a16:creationId xmlns:a16="http://schemas.microsoft.com/office/drawing/2014/main" id="{8E872A5B-639C-4603-B8C0-0D6E2C994930}"/>
              </a:ext>
            </a:extLst>
          </p:cNvPr>
          <p:cNvSpPr txBox="1"/>
          <p:nvPr/>
        </p:nvSpPr>
        <p:spPr>
          <a:xfrm>
            <a:off x="6639476" y="3749878"/>
            <a:ext cx="869341" cy="369332"/>
          </a:xfrm>
          <a:prstGeom prst="rect">
            <a:avLst/>
          </a:prstGeom>
          <a:noFill/>
        </p:spPr>
        <p:txBody>
          <a:bodyPr wrap="none" rtlCol="0">
            <a:spAutoFit/>
          </a:bodyPr>
          <a:lstStyle/>
          <a:p>
            <a:r>
              <a:rPr kumimoji="1" lang="en-US" altLang="ja-JP" dirty="0"/>
              <a:t>1680px</a:t>
            </a:r>
            <a:endParaRPr kumimoji="1" lang="ja-JP" altLang="en-US" dirty="0"/>
          </a:p>
        </p:txBody>
      </p:sp>
      <p:sp>
        <p:nvSpPr>
          <p:cNvPr id="14" name="テキスト ボックス 13">
            <a:extLst>
              <a:ext uri="{FF2B5EF4-FFF2-40B4-BE49-F238E27FC236}">
                <a16:creationId xmlns:a16="http://schemas.microsoft.com/office/drawing/2014/main" id="{5A91E68C-4FE4-4D79-839B-F9D2C1310722}"/>
              </a:ext>
            </a:extLst>
          </p:cNvPr>
          <p:cNvSpPr txBox="1"/>
          <p:nvPr/>
        </p:nvSpPr>
        <p:spPr>
          <a:xfrm rot="5400000">
            <a:off x="4594470" y="2346230"/>
            <a:ext cx="752322" cy="369332"/>
          </a:xfrm>
          <a:prstGeom prst="rect">
            <a:avLst/>
          </a:prstGeom>
          <a:noFill/>
        </p:spPr>
        <p:txBody>
          <a:bodyPr wrap="none" rtlCol="0">
            <a:spAutoFit/>
          </a:bodyPr>
          <a:lstStyle/>
          <a:p>
            <a:r>
              <a:rPr kumimoji="1" lang="en-US" altLang="ja-JP" dirty="0"/>
              <a:t>920px</a:t>
            </a:r>
            <a:endParaRPr kumimoji="1" lang="ja-JP" altLang="en-US" dirty="0"/>
          </a:p>
        </p:txBody>
      </p:sp>
      <p:sp>
        <p:nvSpPr>
          <p:cNvPr id="15" name="正方形/長方形 14">
            <a:extLst>
              <a:ext uri="{FF2B5EF4-FFF2-40B4-BE49-F238E27FC236}">
                <a16:creationId xmlns:a16="http://schemas.microsoft.com/office/drawing/2014/main" id="{E658AC0F-A43B-4C78-BD8E-2E6EA5E00F25}"/>
              </a:ext>
            </a:extLst>
          </p:cNvPr>
          <p:cNvSpPr/>
          <p:nvPr/>
        </p:nvSpPr>
        <p:spPr>
          <a:xfrm>
            <a:off x="1931415" y="1996580"/>
            <a:ext cx="578189" cy="5460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3C2A202-CBD9-47FA-8F8D-17CF0F226575}"/>
              </a:ext>
            </a:extLst>
          </p:cNvPr>
          <p:cNvSpPr txBox="1"/>
          <p:nvPr/>
        </p:nvSpPr>
        <p:spPr>
          <a:xfrm>
            <a:off x="440847" y="1015663"/>
            <a:ext cx="762645" cy="369332"/>
          </a:xfrm>
          <a:prstGeom prst="rect">
            <a:avLst/>
          </a:prstGeom>
          <a:solidFill>
            <a:schemeClr val="accent2">
              <a:lumMod val="60000"/>
              <a:lumOff val="40000"/>
            </a:schemeClr>
          </a:solidFill>
        </p:spPr>
        <p:txBody>
          <a:bodyPr wrap="none" rtlCol="0">
            <a:spAutoFit/>
          </a:bodyPr>
          <a:lstStyle/>
          <a:p>
            <a:r>
              <a:rPr kumimoji="1" lang="en-US" altLang="ja-JP" dirty="0"/>
              <a:t>player</a:t>
            </a:r>
            <a:endParaRPr kumimoji="1" lang="ja-JP" altLang="en-US" dirty="0"/>
          </a:p>
        </p:txBody>
      </p:sp>
      <p:sp>
        <p:nvSpPr>
          <p:cNvPr id="17" name="テキスト ボックス 16">
            <a:extLst>
              <a:ext uri="{FF2B5EF4-FFF2-40B4-BE49-F238E27FC236}">
                <a16:creationId xmlns:a16="http://schemas.microsoft.com/office/drawing/2014/main" id="{7A6BCCF6-5015-40A0-BE49-64BE91141B07}"/>
              </a:ext>
            </a:extLst>
          </p:cNvPr>
          <p:cNvSpPr txBox="1"/>
          <p:nvPr/>
        </p:nvSpPr>
        <p:spPr>
          <a:xfrm>
            <a:off x="711114" y="1900295"/>
            <a:ext cx="984757" cy="369332"/>
          </a:xfrm>
          <a:prstGeom prst="rect">
            <a:avLst/>
          </a:prstGeom>
          <a:noFill/>
        </p:spPr>
        <p:txBody>
          <a:bodyPr wrap="none" rtlCol="0">
            <a:spAutoFit/>
          </a:bodyPr>
          <a:lstStyle/>
          <a:p>
            <a:r>
              <a:rPr kumimoji="1" lang="en-US" altLang="ja-JP" dirty="0"/>
              <a:t>40*40px</a:t>
            </a:r>
            <a:endParaRPr kumimoji="1" lang="ja-JP" altLang="en-US" dirty="0"/>
          </a:p>
        </p:txBody>
      </p:sp>
      <p:sp>
        <p:nvSpPr>
          <p:cNvPr id="18" name="テキスト ボックス 17">
            <a:extLst>
              <a:ext uri="{FF2B5EF4-FFF2-40B4-BE49-F238E27FC236}">
                <a16:creationId xmlns:a16="http://schemas.microsoft.com/office/drawing/2014/main" id="{638BC722-4A39-47BF-AE19-EC37A414A279}"/>
              </a:ext>
            </a:extLst>
          </p:cNvPr>
          <p:cNvSpPr txBox="1"/>
          <p:nvPr/>
        </p:nvSpPr>
        <p:spPr>
          <a:xfrm>
            <a:off x="592544" y="1555536"/>
            <a:ext cx="1613134" cy="369332"/>
          </a:xfrm>
          <a:prstGeom prst="rect">
            <a:avLst/>
          </a:prstGeom>
          <a:noFill/>
        </p:spPr>
        <p:txBody>
          <a:bodyPr wrap="none" rtlCol="0">
            <a:spAutoFit/>
          </a:bodyPr>
          <a:lstStyle/>
          <a:p>
            <a:r>
              <a:rPr kumimoji="1" lang="en-US" altLang="ja-JP" dirty="0"/>
              <a:t>Making version</a:t>
            </a:r>
            <a:endParaRPr kumimoji="1" lang="ja-JP" altLang="en-US" dirty="0"/>
          </a:p>
        </p:txBody>
      </p:sp>
      <p:sp>
        <p:nvSpPr>
          <p:cNvPr id="19" name="テキスト ボックス 18">
            <a:extLst>
              <a:ext uri="{FF2B5EF4-FFF2-40B4-BE49-F238E27FC236}">
                <a16:creationId xmlns:a16="http://schemas.microsoft.com/office/drawing/2014/main" id="{CD23EDCA-2317-41FF-95A8-785795FD862A}"/>
              </a:ext>
            </a:extLst>
          </p:cNvPr>
          <p:cNvSpPr txBox="1"/>
          <p:nvPr/>
        </p:nvSpPr>
        <p:spPr>
          <a:xfrm>
            <a:off x="592544" y="2542675"/>
            <a:ext cx="1587999" cy="369332"/>
          </a:xfrm>
          <a:prstGeom prst="rect">
            <a:avLst/>
          </a:prstGeom>
          <a:noFill/>
        </p:spPr>
        <p:txBody>
          <a:bodyPr wrap="none" rtlCol="0">
            <a:spAutoFit/>
          </a:bodyPr>
          <a:lstStyle/>
          <a:p>
            <a:r>
              <a:rPr kumimoji="1" lang="en-US" altLang="ja-JP" dirty="0"/>
              <a:t>Display version</a:t>
            </a:r>
            <a:endParaRPr kumimoji="1" lang="ja-JP" altLang="en-US" dirty="0"/>
          </a:p>
        </p:txBody>
      </p:sp>
      <p:sp>
        <p:nvSpPr>
          <p:cNvPr id="20" name="テキスト ボックス 19">
            <a:extLst>
              <a:ext uri="{FF2B5EF4-FFF2-40B4-BE49-F238E27FC236}">
                <a16:creationId xmlns:a16="http://schemas.microsoft.com/office/drawing/2014/main" id="{9E05B7F1-8921-4E97-853B-2F9258CEF2CE}"/>
              </a:ext>
            </a:extLst>
          </p:cNvPr>
          <p:cNvSpPr txBox="1"/>
          <p:nvPr/>
        </p:nvSpPr>
        <p:spPr>
          <a:xfrm>
            <a:off x="711113" y="3059668"/>
            <a:ext cx="984757" cy="369332"/>
          </a:xfrm>
          <a:prstGeom prst="rect">
            <a:avLst/>
          </a:prstGeom>
          <a:noFill/>
        </p:spPr>
        <p:txBody>
          <a:bodyPr wrap="none" rtlCol="0">
            <a:spAutoFit/>
          </a:bodyPr>
          <a:lstStyle/>
          <a:p>
            <a:r>
              <a:rPr kumimoji="1" lang="en-US" altLang="ja-JP" dirty="0"/>
              <a:t>80*80px</a:t>
            </a:r>
            <a:endParaRPr kumimoji="1" lang="ja-JP" altLang="en-US" dirty="0"/>
          </a:p>
        </p:txBody>
      </p:sp>
      <p:sp>
        <p:nvSpPr>
          <p:cNvPr id="22" name="正方形/長方形 21">
            <a:extLst>
              <a:ext uri="{FF2B5EF4-FFF2-40B4-BE49-F238E27FC236}">
                <a16:creationId xmlns:a16="http://schemas.microsoft.com/office/drawing/2014/main" id="{D69FDF5C-2CCB-49FA-97EB-51C1FDD19064}"/>
              </a:ext>
            </a:extLst>
          </p:cNvPr>
          <p:cNvSpPr/>
          <p:nvPr/>
        </p:nvSpPr>
        <p:spPr>
          <a:xfrm>
            <a:off x="1942779" y="2912007"/>
            <a:ext cx="1224631" cy="11566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E8E8A-73C5-46D7-8E2A-EA898B2846EB}"/>
              </a:ext>
            </a:extLst>
          </p:cNvPr>
          <p:cNvSpPr txBox="1"/>
          <p:nvPr/>
        </p:nvSpPr>
        <p:spPr>
          <a:xfrm>
            <a:off x="4507650" y="4121940"/>
            <a:ext cx="491417" cy="369332"/>
          </a:xfrm>
          <a:prstGeom prst="rect">
            <a:avLst/>
          </a:prstGeom>
          <a:noFill/>
        </p:spPr>
        <p:txBody>
          <a:bodyPr wrap="none" rtlCol="0">
            <a:spAutoFit/>
          </a:bodyPr>
          <a:lstStyle/>
          <a:p>
            <a:r>
              <a:rPr kumimoji="1" lang="en-US" altLang="ja-JP" dirty="0"/>
              <a:t>.txt</a:t>
            </a:r>
            <a:endParaRPr kumimoji="1" lang="ja-JP" altLang="en-US" dirty="0"/>
          </a:p>
        </p:txBody>
      </p:sp>
      <p:pic>
        <p:nvPicPr>
          <p:cNvPr id="2052" name="Picture 4" descr="Txtファイル | 無料のアイコン">
            <a:extLst>
              <a:ext uri="{FF2B5EF4-FFF2-40B4-BE49-F238E27FC236}">
                <a16:creationId xmlns:a16="http://schemas.microsoft.com/office/drawing/2014/main" id="{DB92FBEA-1D5A-489D-80BB-B92B03AA58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309" y="4491272"/>
            <a:ext cx="723517" cy="72351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C39FCEC4-7849-4235-A655-695835C198B2}"/>
              </a:ext>
            </a:extLst>
          </p:cNvPr>
          <p:cNvSpPr txBox="1"/>
          <p:nvPr/>
        </p:nvSpPr>
        <p:spPr>
          <a:xfrm>
            <a:off x="592544" y="4186323"/>
            <a:ext cx="601447" cy="369332"/>
          </a:xfrm>
          <a:prstGeom prst="rect">
            <a:avLst/>
          </a:prstGeom>
          <a:noFill/>
        </p:spPr>
        <p:txBody>
          <a:bodyPr wrap="none" rtlCol="0">
            <a:spAutoFit/>
          </a:bodyPr>
          <a:lstStyle/>
          <a:p>
            <a:r>
              <a:rPr kumimoji="1" lang="en-US" altLang="ja-JP" dirty="0"/>
              <a:t>map</a:t>
            </a:r>
            <a:endParaRPr kumimoji="1" lang="ja-JP" altLang="en-US" dirty="0"/>
          </a:p>
        </p:txBody>
      </p:sp>
      <p:sp>
        <p:nvSpPr>
          <p:cNvPr id="26" name="テキスト ボックス 25">
            <a:extLst>
              <a:ext uri="{FF2B5EF4-FFF2-40B4-BE49-F238E27FC236}">
                <a16:creationId xmlns:a16="http://schemas.microsoft.com/office/drawing/2014/main" id="{D0963E0B-B704-493A-B2E0-A6DFD6A23EE5}"/>
              </a:ext>
            </a:extLst>
          </p:cNvPr>
          <p:cNvSpPr txBox="1"/>
          <p:nvPr/>
        </p:nvSpPr>
        <p:spPr>
          <a:xfrm>
            <a:off x="1981912" y="4318522"/>
            <a:ext cx="1540743" cy="369332"/>
          </a:xfrm>
          <a:prstGeom prst="rect">
            <a:avLst/>
          </a:prstGeom>
          <a:noFill/>
        </p:spPr>
        <p:txBody>
          <a:bodyPr wrap="none" rtlCol="0">
            <a:spAutoFit/>
          </a:bodyPr>
          <a:lstStyle/>
          <a:p>
            <a:r>
              <a:rPr kumimoji="1" lang="en-US" altLang="ja-JP" dirty="0" err="1"/>
              <a:t>loadStageData</a:t>
            </a:r>
            <a:endParaRPr kumimoji="1" lang="ja-JP" altLang="en-US" dirty="0"/>
          </a:p>
        </p:txBody>
      </p:sp>
      <p:sp>
        <p:nvSpPr>
          <p:cNvPr id="27" name="テキスト ボックス 26">
            <a:extLst>
              <a:ext uri="{FF2B5EF4-FFF2-40B4-BE49-F238E27FC236}">
                <a16:creationId xmlns:a16="http://schemas.microsoft.com/office/drawing/2014/main" id="{A5C2F739-30C9-4EDA-800E-E53B0D6BC143}"/>
              </a:ext>
            </a:extLst>
          </p:cNvPr>
          <p:cNvSpPr txBox="1"/>
          <p:nvPr/>
        </p:nvSpPr>
        <p:spPr>
          <a:xfrm>
            <a:off x="1920905" y="4998841"/>
            <a:ext cx="2620717" cy="369332"/>
          </a:xfrm>
          <a:prstGeom prst="rect">
            <a:avLst/>
          </a:prstGeom>
          <a:noFill/>
        </p:spPr>
        <p:txBody>
          <a:bodyPr wrap="none" rtlCol="0">
            <a:spAutoFit/>
          </a:bodyPr>
          <a:lstStyle/>
          <a:p>
            <a:r>
              <a:rPr kumimoji="1" lang="ja-JP" altLang="en-US" dirty="0"/>
              <a:t>読み込んだ</a:t>
            </a:r>
            <a:r>
              <a:rPr kumimoji="1" lang="en-US" altLang="ja-JP" dirty="0" err="1"/>
              <a:t>chipCount:x,y</a:t>
            </a:r>
            <a:endParaRPr kumimoji="1" lang="ja-JP" altLang="en-US" dirty="0"/>
          </a:p>
        </p:txBody>
      </p:sp>
      <p:graphicFrame>
        <p:nvGraphicFramePr>
          <p:cNvPr id="28" name="表 28">
            <a:extLst>
              <a:ext uri="{FF2B5EF4-FFF2-40B4-BE49-F238E27FC236}">
                <a16:creationId xmlns:a16="http://schemas.microsoft.com/office/drawing/2014/main" id="{9AB8AB0B-AEEA-4619-98DB-E7FC1C31BA2F}"/>
              </a:ext>
            </a:extLst>
          </p:cNvPr>
          <p:cNvGraphicFramePr>
            <a:graphicFrameLocks noGrp="1"/>
          </p:cNvGraphicFramePr>
          <p:nvPr>
            <p:extLst>
              <p:ext uri="{D42A27DB-BD31-4B8C-83A1-F6EECF244321}">
                <p14:modId xmlns:p14="http://schemas.microsoft.com/office/powerpoint/2010/main" val="1716150947"/>
              </p:ext>
            </p:extLst>
          </p:nvPr>
        </p:nvGraphicFramePr>
        <p:xfrm>
          <a:off x="5853104" y="4370989"/>
          <a:ext cx="2703667" cy="2225040"/>
        </p:xfrm>
        <a:graphic>
          <a:graphicData uri="http://schemas.openxmlformats.org/drawingml/2006/table">
            <a:tbl>
              <a:tblPr firstRow="1" bandRow="1">
                <a:tableStyleId>{5C22544A-7EE6-4342-B048-85BDC9FD1C3A}</a:tableStyleId>
              </a:tblPr>
              <a:tblGrid>
                <a:gridCol w="396694">
                  <a:extLst>
                    <a:ext uri="{9D8B030D-6E8A-4147-A177-3AD203B41FA5}">
                      <a16:colId xmlns:a16="http://schemas.microsoft.com/office/drawing/2014/main" val="1485507950"/>
                    </a:ext>
                  </a:extLst>
                </a:gridCol>
                <a:gridCol w="411061">
                  <a:extLst>
                    <a:ext uri="{9D8B030D-6E8A-4147-A177-3AD203B41FA5}">
                      <a16:colId xmlns:a16="http://schemas.microsoft.com/office/drawing/2014/main" val="2085798080"/>
                    </a:ext>
                  </a:extLst>
                </a:gridCol>
                <a:gridCol w="503339">
                  <a:extLst>
                    <a:ext uri="{9D8B030D-6E8A-4147-A177-3AD203B41FA5}">
                      <a16:colId xmlns:a16="http://schemas.microsoft.com/office/drawing/2014/main" val="1899149780"/>
                    </a:ext>
                  </a:extLst>
                </a:gridCol>
                <a:gridCol w="444617">
                  <a:extLst>
                    <a:ext uri="{9D8B030D-6E8A-4147-A177-3AD203B41FA5}">
                      <a16:colId xmlns:a16="http://schemas.microsoft.com/office/drawing/2014/main" val="3668783458"/>
                    </a:ext>
                  </a:extLst>
                </a:gridCol>
                <a:gridCol w="478172">
                  <a:extLst>
                    <a:ext uri="{9D8B030D-6E8A-4147-A177-3AD203B41FA5}">
                      <a16:colId xmlns:a16="http://schemas.microsoft.com/office/drawing/2014/main" val="1949752049"/>
                    </a:ext>
                  </a:extLst>
                </a:gridCol>
                <a:gridCol w="469784">
                  <a:extLst>
                    <a:ext uri="{9D8B030D-6E8A-4147-A177-3AD203B41FA5}">
                      <a16:colId xmlns:a16="http://schemas.microsoft.com/office/drawing/2014/main" val="3867465141"/>
                    </a:ext>
                  </a:extLst>
                </a:gridCol>
              </a:tblGrid>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2143110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4316534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63750847"/>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0085862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28197712"/>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99481315"/>
                  </a:ext>
                </a:extLst>
              </a:tr>
            </a:tbl>
          </a:graphicData>
        </a:graphic>
      </p:graphicFrame>
      <p:sp>
        <p:nvSpPr>
          <p:cNvPr id="31" name="テキスト ボックス 30">
            <a:extLst>
              <a:ext uri="{FF2B5EF4-FFF2-40B4-BE49-F238E27FC236}">
                <a16:creationId xmlns:a16="http://schemas.microsoft.com/office/drawing/2014/main" id="{654E55AA-3FE3-4F0D-B3A7-7495CB7A1F27}"/>
              </a:ext>
            </a:extLst>
          </p:cNvPr>
          <p:cNvSpPr txBox="1"/>
          <p:nvPr/>
        </p:nvSpPr>
        <p:spPr>
          <a:xfrm>
            <a:off x="9177556" y="4568458"/>
            <a:ext cx="364202" cy="646331"/>
          </a:xfrm>
          <a:prstGeom prst="rect">
            <a:avLst/>
          </a:prstGeom>
          <a:noFill/>
        </p:spPr>
        <p:txBody>
          <a:bodyPr wrap="none" rtlCol="0">
            <a:spAutoFit/>
          </a:bodyPr>
          <a:lstStyle/>
          <a:p>
            <a:r>
              <a:rPr kumimoji="1" lang="en-US" altLang="ja-JP" dirty="0"/>
              <a:t>0:</a:t>
            </a:r>
          </a:p>
          <a:p>
            <a:r>
              <a:rPr kumimoji="1" lang="en-US" altLang="ja-JP" dirty="0"/>
              <a:t>1:</a:t>
            </a:r>
          </a:p>
        </p:txBody>
      </p:sp>
      <p:sp>
        <p:nvSpPr>
          <p:cNvPr id="32" name="テキスト ボックス 31">
            <a:extLst>
              <a:ext uri="{FF2B5EF4-FFF2-40B4-BE49-F238E27FC236}">
                <a16:creationId xmlns:a16="http://schemas.microsoft.com/office/drawing/2014/main" id="{6CDB02CD-938A-451C-853B-294E2E51646A}"/>
              </a:ext>
            </a:extLst>
          </p:cNvPr>
          <p:cNvSpPr txBox="1"/>
          <p:nvPr/>
        </p:nvSpPr>
        <p:spPr>
          <a:xfrm>
            <a:off x="6992369" y="4019091"/>
            <a:ext cx="284052" cy="369332"/>
          </a:xfrm>
          <a:prstGeom prst="rect">
            <a:avLst/>
          </a:prstGeom>
          <a:noFill/>
        </p:spPr>
        <p:txBody>
          <a:bodyPr wrap="none" rtlCol="0">
            <a:spAutoFit/>
          </a:bodyPr>
          <a:lstStyle/>
          <a:p>
            <a:r>
              <a:rPr kumimoji="1" lang="en-US" altLang="ja-JP" dirty="0"/>
              <a:t>x</a:t>
            </a:r>
            <a:endParaRPr kumimoji="1" lang="ja-JP" altLang="en-US" dirty="0"/>
          </a:p>
        </p:txBody>
      </p:sp>
      <p:sp>
        <p:nvSpPr>
          <p:cNvPr id="42" name="テキスト ボックス 41">
            <a:extLst>
              <a:ext uri="{FF2B5EF4-FFF2-40B4-BE49-F238E27FC236}">
                <a16:creationId xmlns:a16="http://schemas.microsoft.com/office/drawing/2014/main" id="{B4C304DD-9A1E-479A-B6B4-95D6A827C69F}"/>
              </a:ext>
            </a:extLst>
          </p:cNvPr>
          <p:cNvSpPr txBox="1"/>
          <p:nvPr/>
        </p:nvSpPr>
        <p:spPr>
          <a:xfrm rot="16200000">
            <a:off x="5462534" y="5521189"/>
            <a:ext cx="288862" cy="369332"/>
          </a:xfrm>
          <a:prstGeom prst="rect">
            <a:avLst/>
          </a:prstGeom>
          <a:noFill/>
        </p:spPr>
        <p:txBody>
          <a:bodyPr wrap="none" rtlCol="0">
            <a:spAutoFit/>
          </a:bodyPr>
          <a:lstStyle/>
          <a:p>
            <a:r>
              <a:rPr kumimoji="1" lang="en-US" altLang="ja-JP" dirty="0"/>
              <a:t>y</a:t>
            </a:r>
            <a:endParaRPr kumimoji="1" lang="ja-JP" altLang="en-US" dirty="0"/>
          </a:p>
        </p:txBody>
      </p:sp>
      <p:sp>
        <p:nvSpPr>
          <p:cNvPr id="43" name="テキスト ボックス 42">
            <a:extLst>
              <a:ext uri="{FF2B5EF4-FFF2-40B4-BE49-F238E27FC236}">
                <a16:creationId xmlns:a16="http://schemas.microsoft.com/office/drawing/2014/main" id="{148EBDAF-A01D-4655-918D-6AD96678AB02}"/>
              </a:ext>
            </a:extLst>
          </p:cNvPr>
          <p:cNvSpPr txBox="1"/>
          <p:nvPr/>
        </p:nvSpPr>
        <p:spPr>
          <a:xfrm>
            <a:off x="2648411" y="5538714"/>
            <a:ext cx="1165704" cy="369332"/>
          </a:xfrm>
          <a:prstGeom prst="rect">
            <a:avLst/>
          </a:prstGeom>
          <a:noFill/>
        </p:spPr>
        <p:txBody>
          <a:bodyPr wrap="none" rtlCol="0">
            <a:spAutoFit/>
          </a:bodyPr>
          <a:lstStyle/>
          <a:p>
            <a:r>
              <a:rPr kumimoji="1" lang="en-US" altLang="ja-JP" dirty="0"/>
              <a:t>X*32,y*32</a:t>
            </a:r>
            <a:endParaRPr kumimoji="1" lang="ja-JP" altLang="en-US" dirty="0"/>
          </a:p>
        </p:txBody>
      </p:sp>
      <p:sp>
        <p:nvSpPr>
          <p:cNvPr id="44" name="テキスト ボックス 43">
            <a:extLst>
              <a:ext uri="{FF2B5EF4-FFF2-40B4-BE49-F238E27FC236}">
                <a16:creationId xmlns:a16="http://schemas.microsoft.com/office/drawing/2014/main" id="{0C989CDD-D2FE-4174-8689-3C6FE058CFF8}"/>
              </a:ext>
            </a:extLst>
          </p:cNvPr>
          <p:cNvSpPr txBox="1"/>
          <p:nvPr/>
        </p:nvSpPr>
        <p:spPr>
          <a:xfrm>
            <a:off x="1695870" y="5538743"/>
            <a:ext cx="1037079" cy="369332"/>
          </a:xfrm>
          <a:prstGeom prst="rect">
            <a:avLst/>
          </a:prstGeom>
          <a:noFill/>
        </p:spPr>
        <p:txBody>
          <a:bodyPr wrap="none" rtlCol="0">
            <a:spAutoFit/>
          </a:bodyPr>
          <a:lstStyle/>
          <a:p>
            <a:r>
              <a:rPr kumimoji="1" lang="en-US" altLang="ja-JP" dirty="0" err="1"/>
              <a:t>MapSize</a:t>
            </a:r>
            <a:r>
              <a:rPr kumimoji="1" lang="en-US" altLang="ja-JP" dirty="0"/>
              <a:t>:</a:t>
            </a:r>
            <a:endParaRPr kumimoji="1" lang="ja-JP" altLang="en-US" dirty="0"/>
          </a:p>
        </p:txBody>
      </p:sp>
    </p:spTree>
    <p:extLst>
      <p:ext uri="{BB962C8B-B14F-4D97-AF65-F5344CB8AC3E}">
        <p14:creationId xmlns:p14="http://schemas.microsoft.com/office/powerpoint/2010/main" val="85675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AAA121B9-9D06-487B-ABA2-AAB8AAD87550}"/>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7FEE4311-9E57-4378-978F-2D01D46C9A6F}"/>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8832269-86ED-4AE6-87FB-88AE653F1AD8}"/>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Tree>
    <p:extLst>
      <p:ext uri="{BB962C8B-B14F-4D97-AF65-F5344CB8AC3E}">
        <p14:creationId xmlns:p14="http://schemas.microsoft.com/office/powerpoint/2010/main" val="943526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35B7A35-47DB-45E7-BC69-CFC847A0421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E084844B-224B-483B-A371-1CC4E79468DA}"/>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59BBD2E-7ABC-4407-AB1D-E2E0411C07C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正方形/長方形 6">
            <a:extLst>
              <a:ext uri="{FF2B5EF4-FFF2-40B4-BE49-F238E27FC236}">
                <a16:creationId xmlns:a16="http://schemas.microsoft.com/office/drawing/2014/main" id="{28C30FE1-DFCB-43B7-9D69-7EDDB73CF30C}"/>
              </a:ext>
            </a:extLst>
          </p:cNvPr>
          <p:cNvSpPr/>
          <p:nvPr/>
        </p:nvSpPr>
        <p:spPr>
          <a:xfrm>
            <a:off x="2532117" y="643060"/>
            <a:ext cx="5342389" cy="22029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D6B5EAE-5051-40A3-A41F-266F0D7B5B72}"/>
              </a:ext>
            </a:extLst>
          </p:cNvPr>
          <p:cNvSpPr txBox="1"/>
          <p:nvPr/>
        </p:nvSpPr>
        <p:spPr>
          <a:xfrm>
            <a:off x="2392260" y="597826"/>
            <a:ext cx="609038" cy="369332"/>
          </a:xfrm>
          <a:prstGeom prst="rect">
            <a:avLst/>
          </a:prstGeom>
          <a:noFill/>
        </p:spPr>
        <p:txBody>
          <a:bodyPr wrap="square" rtlCol="0">
            <a:spAutoFit/>
          </a:bodyPr>
          <a:lstStyle/>
          <a:p>
            <a:r>
              <a:rPr kumimoji="1" lang="en-US" altLang="ja-JP" dirty="0"/>
              <a:t>map</a:t>
            </a:r>
            <a:endParaRPr kumimoji="1" lang="ja-JP" altLang="en-US" dirty="0"/>
          </a:p>
        </p:txBody>
      </p:sp>
      <p:sp>
        <p:nvSpPr>
          <p:cNvPr id="11" name="テキスト ボックス 10">
            <a:extLst>
              <a:ext uri="{FF2B5EF4-FFF2-40B4-BE49-F238E27FC236}">
                <a16:creationId xmlns:a16="http://schemas.microsoft.com/office/drawing/2014/main" id="{AAA8A432-CA79-4909-94EB-9058B956DB84}"/>
              </a:ext>
            </a:extLst>
          </p:cNvPr>
          <p:cNvSpPr txBox="1"/>
          <p:nvPr/>
        </p:nvSpPr>
        <p:spPr>
          <a:xfrm>
            <a:off x="3391102" y="600647"/>
            <a:ext cx="812137" cy="369332"/>
          </a:xfrm>
          <a:prstGeom prst="rect">
            <a:avLst/>
          </a:prstGeom>
          <a:noFill/>
        </p:spPr>
        <p:txBody>
          <a:bodyPr wrap="square" rtlCol="0">
            <a:spAutoFit/>
          </a:bodyPr>
          <a:lstStyle/>
          <a:p>
            <a:r>
              <a:rPr kumimoji="1" lang="en-US" altLang="ja-JP" dirty="0"/>
              <a:t>screen</a:t>
            </a:r>
            <a:endParaRPr kumimoji="1" lang="ja-JP" altLang="en-US" dirty="0"/>
          </a:p>
        </p:txBody>
      </p:sp>
      <p:grpSp>
        <p:nvGrpSpPr>
          <p:cNvPr id="24" name="グループ化 23">
            <a:extLst>
              <a:ext uri="{FF2B5EF4-FFF2-40B4-BE49-F238E27FC236}">
                <a16:creationId xmlns:a16="http://schemas.microsoft.com/office/drawing/2014/main" id="{5AF614E4-33A3-434A-993C-78829EED7B19}"/>
              </a:ext>
            </a:extLst>
          </p:cNvPr>
          <p:cNvGrpSpPr/>
          <p:nvPr/>
        </p:nvGrpSpPr>
        <p:grpSpPr>
          <a:xfrm>
            <a:off x="4228503" y="733980"/>
            <a:ext cx="3113811" cy="1736414"/>
            <a:chOff x="4678595" y="587338"/>
            <a:chExt cx="4160940" cy="2432806"/>
          </a:xfrm>
        </p:grpSpPr>
        <p:sp>
          <p:nvSpPr>
            <p:cNvPr id="9" name="正方形/長方形 8">
              <a:extLst>
                <a:ext uri="{FF2B5EF4-FFF2-40B4-BE49-F238E27FC236}">
                  <a16:creationId xmlns:a16="http://schemas.microsoft.com/office/drawing/2014/main" id="{8E328DBA-4397-4FC7-8AF3-441A315EE28A}"/>
                </a:ext>
              </a:extLst>
            </p:cNvPr>
            <p:cNvSpPr/>
            <p:nvPr/>
          </p:nvSpPr>
          <p:spPr>
            <a:xfrm>
              <a:off x="4678595" y="587338"/>
              <a:ext cx="4160940" cy="2432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a:t>
              </a:r>
              <a:endParaRPr kumimoji="1" lang="ja-JP" altLang="en-US" dirty="0"/>
            </a:p>
          </p:txBody>
        </p:sp>
        <p:sp>
          <p:nvSpPr>
            <p:cNvPr id="12" name="正方形/長方形 11">
              <a:extLst>
                <a:ext uri="{FF2B5EF4-FFF2-40B4-BE49-F238E27FC236}">
                  <a16:creationId xmlns:a16="http://schemas.microsoft.com/office/drawing/2014/main" id="{C97C3D29-98A0-485D-941B-87C9FCB0108F}"/>
                </a:ext>
              </a:extLst>
            </p:cNvPr>
            <p:cNvSpPr/>
            <p:nvPr/>
          </p:nvSpPr>
          <p:spPr>
            <a:xfrm>
              <a:off x="5051073" y="772005"/>
              <a:ext cx="3415984" cy="18704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矢印コネクタ 13">
            <a:extLst>
              <a:ext uri="{FF2B5EF4-FFF2-40B4-BE49-F238E27FC236}">
                <a16:creationId xmlns:a16="http://schemas.microsoft.com/office/drawing/2014/main" id="{4FE8FD00-D1C9-4213-AD15-8106EB6DF732}"/>
              </a:ext>
            </a:extLst>
          </p:cNvPr>
          <p:cNvCxnSpPr>
            <a:cxnSpLocks/>
          </p:cNvCxnSpPr>
          <p:nvPr/>
        </p:nvCxnSpPr>
        <p:spPr>
          <a:xfrm>
            <a:off x="7268646" y="2556626"/>
            <a:ext cx="922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1C29762-C2E6-4263-A1D0-55454DBA1E30}"/>
              </a:ext>
            </a:extLst>
          </p:cNvPr>
          <p:cNvGrpSpPr/>
          <p:nvPr/>
        </p:nvGrpSpPr>
        <p:grpSpPr>
          <a:xfrm>
            <a:off x="4791015" y="1471998"/>
            <a:ext cx="1861456" cy="499738"/>
            <a:chOff x="4791014" y="1455544"/>
            <a:chExt cx="2997749" cy="911337"/>
          </a:xfrm>
        </p:grpSpPr>
        <p:sp>
          <p:nvSpPr>
            <p:cNvPr id="13" name="フローチャート: 結合子 12">
              <a:extLst>
                <a:ext uri="{FF2B5EF4-FFF2-40B4-BE49-F238E27FC236}">
                  <a16:creationId xmlns:a16="http://schemas.microsoft.com/office/drawing/2014/main" id="{CDA0B505-324C-4DF0-A64E-D245711EFEC7}"/>
                </a:ext>
              </a:extLst>
            </p:cNvPr>
            <p:cNvSpPr/>
            <p:nvPr/>
          </p:nvSpPr>
          <p:spPr>
            <a:xfrm>
              <a:off x="7268646" y="1455544"/>
              <a:ext cx="520117" cy="911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r>
                <a:rPr kumimoji="1" lang="en-US" altLang="ja-JP" dirty="0"/>
                <a:t>3</a:t>
              </a:r>
              <a:endParaRPr kumimoji="1" lang="ja-JP" altLang="en-US" dirty="0"/>
            </a:p>
          </p:txBody>
        </p:sp>
        <p:sp>
          <p:nvSpPr>
            <p:cNvPr id="23" name="フローチャート: 結合子 22">
              <a:extLst>
                <a:ext uri="{FF2B5EF4-FFF2-40B4-BE49-F238E27FC236}">
                  <a16:creationId xmlns:a16="http://schemas.microsoft.com/office/drawing/2014/main" id="{868D5466-5BA1-4C3A-B7A1-F2B3CDB93809}"/>
                </a:ext>
              </a:extLst>
            </p:cNvPr>
            <p:cNvSpPr/>
            <p:nvPr/>
          </p:nvSpPr>
          <p:spPr>
            <a:xfrm>
              <a:off x="4791014" y="1455544"/>
              <a:ext cx="520117" cy="911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r>
                <a:rPr kumimoji="1" lang="en-US" altLang="ja-JP" dirty="0"/>
                <a:t>4</a:t>
              </a:r>
              <a:endParaRPr kumimoji="1" lang="ja-JP" altLang="en-US" dirty="0"/>
            </a:p>
          </p:txBody>
        </p:sp>
        <p:cxnSp>
          <p:nvCxnSpPr>
            <p:cNvPr id="28" name="直線コネクタ 27">
              <a:extLst>
                <a:ext uri="{FF2B5EF4-FFF2-40B4-BE49-F238E27FC236}">
                  <a16:creationId xmlns:a16="http://schemas.microsoft.com/office/drawing/2014/main" id="{5924909C-CEB9-4D47-94D7-3D42A38128C1}"/>
                </a:ext>
              </a:extLst>
            </p:cNvPr>
            <p:cNvCxnSpPr/>
            <p:nvPr/>
          </p:nvCxnSpPr>
          <p:spPr>
            <a:xfrm>
              <a:off x="5051072" y="1707214"/>
              <a:ext cx="244572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テキスト ボックス 31">
            <a:extLst>
              <a:ext uri="{FF2B5EF4-FFF2-40B4-BE49-F238E27FC236}">
                <a16:creationId xmlns:a16="http://schemas.microsoft.com/office/drawing/2014/main" id="{3E75ACB5-1EB3-4869-A5D8-1824EE504779}"/>
              </a:ext>
            </a:extLst>
          </p:cNvPr>
          <p:cNvSpPr txBox="1"/>
          <p:nvPr/>
        </p:nvSpPr>
        <p:spPr>
          <a:xfrm>
            <a:off x="2442787" y="2979996"/>
            <a:ext cx="7059240" cy="369332"/>
          </a:xfrm>
          <a:prstGeom prst="rect">
            <a:avLst/>
          </a:prstGeom>
          <a:noFill/>
        </p:spPr>
        <p:txBody>
          <a:bodyPr wrap="none" rtlCol="0">
            <a:spAutoFit/>
          </a:bodyPr>
          <a:lstStyle/>
          <a:p>
            <a:r>
              <a:rPr kumimoji="1" lang="en-US" altLang="ja-JP" dirty="0" err="1">
                <a:solidFill>
                  <a:srgbClr val="FF0000"/>
                </a:solidFill>
              </a:rPr>
              <a:t>Center_X</a:t>
            </a:r>
            <a:r>
              <a:rPr kumimoji="1" lang="en-US" altLang="ja-JP" dirty="0">
                <a:solidFill>
                  <a:srgbClr val="FF0000"/>
                </a:solidFill>
              </a:rPr>
              <a:t>	</a:t>
            </a:r>
            <a:r>
              <a:rPr kumimoji="1" lang="en-US" altLang="ja-JP" dirty="0">
                <a:solidFill>
                  <a:schemeClr val="tx1">
                    <a:lumMod val="95000"/>
                    <a:lumOff val="5000"/>
                  </a:schemeClr>
                </a:solidFill>
              </a:rPr>
              <a:t>:2</a:t>
            </a:r>
            <a:r>
              <a:rPr kumimoji="1" lang="ja-JP" altLang="en-US" dirty="0">
                <a:solidFill>
                  <a:schemeClr val="tx1">
                    <a:lumMod val="95000"/>
                    <a:lumOff val="5000"/>
                  </a:schemeClr>
                </a:solidFill>
              </a:rPr>
              <a:t>つの</a:t>
            </a:r>
            <a:r>
              <a:rPr kumimoji="1" lang="en-US" altLang="ja-JP" dirty="0">
                <a:solidFill>
                  <a:schemeClr val="tx1">
                    <a:lumMod val="95000"/>
                    <a:lumOff val="5000"/>
                  </a:schemeClr>
                </a:solidFill>
              </a:rPr>
              <a:t>player</a:t>
            </a:r>
            <a:r>
              <a:rPr kumimoji="1" lang="ja-JP" altLang="en-US" dirty="0">
                <a:solidFill>
                  <a:schemeClr val="tx1">
                    <a:lumMod val="95000"/>
                    <a:lumOff val="5000"/>
                  </a:schemeClr>
                </a:solidFill>
              </a:rPr>
              <a:t>の中心にｽｸﾘｰﾝが位置するように移動させる</a:t>
            </a:r>
          </a:p>
        </p:txBody>
      </p:sp>
      <p:sp>
        <p:nvSpPr>
          <p:cNvPr id="33" name="楕円 32">
            <a:extLst>
              <a:ext uri="{FF2B5EF4-FFF2-40B4-BE49-F238E27FC236}">
                <a16:creationId xmlns:a16="http://schemas.microsoft.com/office/drawing/2014/main" id="{CDBF7947-C3FA-4F5C-8756-797AFA7BE7CC}"/>
              </a:ext>
            </a:extLst>
          </p:cNvPr>
          <p:cNvSpPr/>
          <p:nvPr/>
        </p:nvSpPr>
        <p:spPr>
          <a:xfrm>
            <a:off x="5592907" y="1480062"/>
            <a:ext cx="237857" cy="2760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34" name="テキスト ボックス 33">
            <a:extLst>
              <a:ext uri="{FF2B5EF4-FFF2-40B4-BE49-F238E27FC236}">
                <a16:creationId xmlns:a16="http://schemas.microsoft.com/office/drawing/2014/main" id="{EC29EED1-9498-42AC-926B-9ADCFCD3A37E}"/>
              </a:ext>
            </a:extLst>
          </p:cNvPr>
          <p:cNvSpPr txBox="1"/>
          <p:nvPr/>
        </p:nvSpPr>
        <p:spPr>
          <a:xfrm>
            <a:off x="2442787" y="3416005"/>
            <a:ext cx="7059240" cy="369332"/>
          </a:xfrm>
          <a:prstGeom prst="rect">
            <a:avLst/>
          </a:prstGeom>
          <a:noFill/>
        </p:spPr>
        <p:txBody>
          <a:bodyPr wrap="none" rtlCol="0">
            <a:spAutoFit/>
          </a:bodyPr>
          <a:lstStyle/>
          <a:p>
            <a:r>
              <a:rPr kumimoji="1" lang="en-US" altLang="ja-JP" dirty="0" err="1">
                <a:solidFill>
                  <a:schemeClr val="accent1"/>
                </a:solidFill>
              </a:rPr>
              <a:t>Center_Y</a:t>
            </a:r>
            <a:r>
              <a:rPr kumimoji="1" lang="en-US" altLang="ja-JP" dirty="0">
                <a:solidFill>
                  <a:srgbClr val="FF0000"/>
                </a:solidFill>
              </a:rPr>
              <a:t>	</a:t>
            </a:r>
            <a:r>
              <a:rPr kumimoji="1" lang="en-US" altLang="ja-JP" dirty="0">
                <a:solidFill>
                  <a:schemeClr val="tx1">
                    <a:lumMod val="95000"/>
                    <a:lumOff val="5000"/>
                  </a:schemeClr>
                </a:solidFill>
              </a:rPr>
              <a:t>:2</a:t>
            </a:r>
            <a:r>
              <a:rPr kumimoji="1" lang="ja-JP" altLang="en-US" dirty="0">
                <a:solidFill>
                  <a:schemeClr val="tx1">
                    <a:lumMod val="95000"/>
                    <a:lumOff val="5000"/>
                  </a:schemeClr>
                </a:solidFill>
              </a:rPr>
              <a:t>つの</a:t>
            </a:r>
            <a:r>
              <a:rPr kumimoji="1" lang="en-US" altLang="ja-JP" dirty="0">
                <a:solidFill>
                  <a:schemeClr val="tx1">
                    <a:lumMod val="95000"/>
                    <a:lumOff val="5000"/>
                  </a:schemeClr>
                </a:solidFill>
              </a:rPr>
              <a:t>player</a:t>
            </a:r>
            <a:r>
              <a:rPr kumimoji="1" lang="ja-JP" altLang="en-US" dirty="0">
                <a:solidFill>
                  <a:schemeClr val="tx1">
                    <a:lumMod val="95000"/>
                    <a:lumOff val="5000"/>
                  </a:schemeClr>
                </a:solidFill>
              </a:rPr>
              <a:t>の中心にｽｸﾘｰﾝが位置するように移動させる</a:t>
            </a:r>
          </a:p>
        </p:txBody>
      </p:sp>
      <p:sp>
        <p:nvSpPr>
          <p:cNvPr id="36" name="楕円 35">
            <a:extLst>
              <a:ext uri="{FF2B5EF4-FFF2-40B4-BE49-F238E27FC236}">
                <a16:creationId xmlns:a16="http://schemas.microsoft.com/office/drawing/2014/main" id="{7AE26BE4-C4C4-47BA-AC8F-F6F652D081F4}"/>
              </a:ext>
            </a:extLst>
          </p:cNvPr>
          <p:cNvSpPr/>
          <p:nvPr/>
        </p:nvSpPr>
        <p:spPr>
          <a:xfrm>
            <a:off x="4420998" y="939412"/>
            <a:ext cx="366016" cy="446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a:t>
            </a:r>
            <a:endParaRPr kumimoji="1" lang="ja-JP" altLang="en-US" dirty="0"/>
          </a:p>
        </p:txBody>
      </p:sp>
      <p:sp>
        <p:nvSpPr>
          <p:cNvPr id="37" name="楕円 36">
            <a:extLst>
              <a:ext uri="{FF2B5EF4-FFF2-40B4-BE49-F238E27FC236}">
                <a16:creationId xmlns:a16="http://schemas.microsoft.com/office/drawing/2014/main" id="{4822BBC3-82B1-4F1B-BF90-D5F0D1184D8C}"/>
              </a:ext>
            </a:extLst>
          </p:cNvPr>
          <p:cNvSpPr/>
          <p:nvPr/>
        </p:nvSpPr>
        <p:spPr>
          <a:xfrm>
            <a:off x="6977326" y="1929468"/>
            <a:ext cx="291320" cy="499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p1</a:t>
            </a:r>
            <a:endParaRPr kumimoji="1" lang="ja-JP" altLang="en-US" dirty="0"/>
          </a:p>
        </p:txBody>
      </p:sp>
      <p:sp>
        <p:nvSpPr>
          <p:cNvPr id="40" name="テキスト ボックス 39">
            <a:extLst>
              <a:ext uri="{FF2B5EF4-FFF2-40B4-BE49-F238E27FC236}">
                <a16:creationId xmlns:a16="http://schemas.microsoft.com/office/drawing/2014/main" id="{65105C05-D2CA-4FBC-A614-C366B7797C36}"/>
              </a:ext>
            </a:extLst>
          </p:cNvPr>
          <p:cNvSpPr txBox="1"/>
          <p:nvPr/>
        </p:nvSpPr>
        <p:spPr>
          <a:xfrm>
            <a:off x="3076800" y="5256278"/>
            <a:ext cx="577402" cy="369332"/>
          </a:xfrm>
          <a:prstGeom prst="rect">
            <a:avLst/>
          </a:prstGeom>
          <a:noFill/>
        </p:spPr>
        <p:txBody>
          <a:bodyPr wrap="none" rtlCol="0">
            <a:spAutoFit/>
          </a:bodyPr>
          <a:lstStyle/>
          <a:p>
            <a:r>
              <a:rPr kumimoji="1" lang="en-US" altLang="ja-JP" dirty="0"/>
              <a:t>P2.x</a:t>
            </a:r>
            <a:endParaRPr kumimoji="1" lang="ja-JP" altLang="en-US" dirty="0"/>
          </a:p>
        </p:txBody>
      </p:sp>
      <p:sp>
        <p:nvSpPr>
          <p:cNvPr id="41" name="テキスト ボックス 40">
            <a:extLst>
              <a:ext uri="{FF2B5EF4-FFF2-40B4-BE49-F238E27FC236}">
                <a16:creationId xmlns:a16="http://schemas.microsoft.com/office/drawing/2014/main" id="{2FBB2F0F-1BDF-4CC4-94A1-B1B02DE0DCA4}"/>
              </a:ext>
            </a:extLst>
          </p:cNvPr>
          <p:cNvSpPr txBox="1"/>
          <p:nvPr/>
        </p:nvSpPr>
        <p:spPr>
          <a:xfrm>
            <a:off x="4132360" y="5256278"/>
            <a:ext cx="577402" cy="369332"/>
          </a:xfrm>
          <a:prstGeom prst="rect">
            <a:avLst/>
          </a:prstGeom>
          <a:noFill/>
        </p:spPr>
        <p:txBody>
          <a:bodyPr wrap="none" rtlCol="0">
            <a:spAutoFit/>
          </a:bodyPr>
          <a:lstStyle/>
          <a:p>
            <a:r>
              <a:rPr kumimoji="1" lang="en-US" altLang="ja-JP" dirty="0"/>
              <a:t>P4.x</a:t>
            </a:r>
            <a:endParaRPr kumimoji="1" lang="ja-JP" altLang="en-US" dirty="0"/>
          </a:p>
        </p:txBody>
      </p:sp>
      <p:sp>
        <p:nvSpPr>
          <p:cNvPr id="42" name="テキスト ボックス 41">
            <a:extLst>
              <a:ext uri="{FF2B5EF4-FFF2-40B4-BE49-F238E27FC236}">
                <a16:creationId xmlns:a16="http://schemas.microsoft.com/office/drawing/2014/main" id="{E31344B8-FD5B-4B0D-88A9-53DF1E039C17}"/>
              </a:ext>
            </a:extLst>
          </p:cNvPr>
          <p:cNvSpPr txBox="1"/>
          <p:nvPr/>
        </p:nvSpPr>
        <p:spPr>
          <a:xfrm>
            <a:off x="4997981" y="5247997"/>
            <a:ext cx="577402" cy="369332"/>
          </a:xfrm>
          <a:prstGeom prst="rect">
            <a:avLst/>
          </a:prstGeom>
          <a:noFill/>
        </p:spPr>
        <p:txBody>
          <a:bodyPr wrap="none" rtlCol="0">
            <a:spAutoFit/>
          </a:bodyPr>
          <a:lstStyle/>
          <a:p>
            <a:r>
              <a:rPr kumimoji="1" lang="en-US" altLang="ja-JP" dirty="0"/>
              <a:t>P3.x</a:t>
            </a:r>
            <a:endParaRPr kumimoji="1" lang="ja-JP" altLang="en-US" dirty="0"/>
          </a:p>
        </p:txBody>
      </p:sp>
      <p:sp>
        <p:nvSpPr>
          <p:cNvPr id="43" name="テキスト ボックス 42">
            <a:extLst>
              <a:ext uri="{FF2B5EF4-FFF2-40B4-BE49-F238E27FC236}">
                <a16:creationId xmlns:a16="http://schemas.microsoft.com/office/drawing/2014/main" id="{113BAE43-A160-47BE-9AFD-C966A3F26C46}"/>
              </a:ext>
            </a:extLst>
          </p:cNvPr>
          <p:cNvSpPr txBox="1"/>
          <p:nvPr/>
        </p:nvSpPr>
        <p:spPr>
          <a:xfrm>
            <a:off x="5882623" y="5256278"/>
            <a:ext cx="577402" cy="369332"/>
          </a:xfrm>
          <a:prstGeom prst="rect">
            <a:avLst/>
          </a:prstGeom>
          <a:noFill/>
        </p:spPr>
        <p:txBody>
          <a:bodyPr wrap="none" rtlCol="0">
            <a:spAutoFit/>
          </a:bodyPr>
          <a:lstStyle/>
          <a:p>
            <a:r>
              <a:rPr kumimoji="1" lang="en-US" altLang="ja-JP" dirty="0"/>
              <a:t>P1.x</a:t>
            </a:r>
            <a:endParaRPr kumimoji="1" lang="ja-JP" altLang="en-US" dirty="0"/>
          </a:p>
        </p:txBody>
      </p:sp>
      <p:sp>
        <p:nvSpPr>
          <p:cNvPr id="44" name="矢印: 右 43">
            <a:extLst>
              <a:ext uri="{FF2B5EF4-FFF2-40B4-BE49-F238E27FC236}">
                <a16:creationId xmlns:a16="http://schemas.microsoft.com/office/drawing/2014/main" id="{F7E13E5A-662A-4242-A152-2897BE4784D1}"/>
              </a:ext>
            </a:extLst>
          </p:cNvPr>
          <p:cNvSpPr/>
          <p:nvPr/>
        </p:nvSpPr>
        <p:spPr>
          <a:xfrm>
            <a:off x="3076800" y="5759618"/>
            <a:ext cx="3575671" cy="192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C9C1D05E-4FE6-450F-B6E6-5D2B36D0D3F8}"/>
              </a:ext>
            </a:extLst>
          </p:cNvPr>
          <p:cNvSpPr txBox="1"/>
          <p:nvPr/>
        </p:nvSpPr>
        <p:spPr>
          <a:xfrm>
            <a:off x="3979164" y="4176194"/>
            <a:ext cx="577402" cy="369332"/>
          </a:xfrm>
          <a:prstGeom prst="rect">
            <a:avLst/>
          </a:prstGeom>
          <a:noFill/>
        </p:spPr>
        <p:txBody>
          <a:bodyPr wrap="none" rtlCol="0">
            <a:spAutoFit/>
          </a:bodyPr>
          <a:lstStyle/>
          <a:p>
            <a:r>
              <a:rPr kumimoji="1" lang="en-US" altLang="ja-JP" dirty="0"/>
              <a:t>P2.x</a:t>
            </a:r>
            <a:endParaRPr kumimoji="1" lang="ja-JP" altLang="en-US" dirty="0"/>
          </a:p>
        </p:txBody>
      </p:sp>
      <p:sp>
        <p:nvSpPr>
          <p:cNvPr id="46" name="テキスト ボックス 45">
            <a:extLst>
              <a:ext uri="{FF2B5EF4-FFF2-40B4-BE49-F238E27FC236}">
                <a16:creationId xmlns:a16="http://schemas.microsoft.com/office/drawing/2014/main" id="{7BAE6DD6-E9BD-4A8E-A8D7-0B251BD13963}"/>
              </a:ext>
            </a:extLst>
          </p:cNvPr>
          <p:cNvSpPr txBox="1"/>
          <p:nvPr/>
        </p:nvSpPr>
        <p:spPr>
          <a:xfrm>
            <a:off x="5594864" y="4212903"/>
            <a:ext cx="577402" cy="369332"/>
          </a:xfrm>
          <a:prstGeom prst="rect">
            <a:avLst/>
          </a:prstGeom>
          <a:noFill/>
        </p:spPr>
        <p:txBody>
          <a:bodyPr wrap="none" rtlCol="0">
            <a:spAutoFit/>
          </a:bodyPr>
          <a:lstStyle/>
          <a:p>
            <a:r>
              <a:rPr kumimoji="1" lang="en-US" altLang="ja-JP" dirty="0"/>
              <a:t>P4.x</a:t>
            </a:r>
            <a:endParaRPr kumimoji="1" lang="ja-JP" altLang="en-US" dirty="0"/>
          </a:p>
        </p:txBody>
      </p:sp>
      <p:sp>
        <p:nvSpPr>
          <p:cNvPr id="47" name="テキスト ボックス 46">
            <a:extLst>
              <a:ext uri="{FF2B5EF4-FFF2-40B4-BE49-F238E27FC236}">
                <a16:creationId xmlns:a16="http://schemas.microsoft.com/office/drawing/2014/main" id="{64B5BCCD-1A26-49F3-A05C-84E849A24C5E}"/>
              </a:ext>
            </a:extLst>
          </p:cNvPr>
          <p:cNvSpPr txBox="1"/>
          <p:nvPr/>
        </p:nvSpPr>
        <p:spPr>
          <a:xfrm>
            <a:off x="4787014" y="4176194"/>
            <a:ext cx="577402" cy="369332"/>
          </a:xfrm>
          <a:prstGeom prst="rect">
            <a:avLst/>
          </a:prstGeom>
          <a:noFill/>
        </p:spPr>
        <p:txBody>
          <a:bodyPr wrap="none" rtlCol="0">
            <a:spAutoFit/>
          </a:bodyPr>
          <a:lstStyle/>
          <a:p>
            <a:r>
              <a:rPr kumimoji="1" lang="en-US" altLang="ja-JP" dirty="0"/>
              <a:t>P3.x</a:t>
            </a:r>
            <a:endParaRPr kumimoji="1" lang="ja-JP" altLang="en-US" dirty="0"/>
          </a:p>
        </p:txBody>
      </p:sp>
      <p:sp>
        <p:nvSpPr>
          <p:cNvPr id="48" name="テキスト ボックス 47">
            <a:extLst>
              <a:ext uri="{FF2B5EF4-FFF2-40B4-BE49-F238E27FC236}">
                <a16:creationId xmlns:a16="http://schemas.microsoft.com/office/drawing/2014/main" id="{EAAEB005-FC5F-4D77-AA99-3B78F4D5FAD1}"/>
              </a:ext>
            </a:extLst>
          </p:cNvPr>
          <p:cNvSpPr txBox="1"/>
          <p:nvPr/>
        </p:nvSpPr>
        <p:spPr>
          <a:xfrm>
            <a:off x="3171314" y="4182681"/>
            <a:ext cx="577402" cy="369332"/>
          </a:xfrm>
          <a:prstGeom prst="rect">
            <a:avLst/>
          </a:prstGeom>
          <a:noFill/>
        </p:spPr>
        <p:txBody>
          <a:bodyPr wrap="none" rtlCol="0">
            <a:spAutoFit/>
          </a:bodyPr>
          <a:lstStyle/>
          <a:p>
            <a:r>
              <a:rPr kumimoji="1" lang="en-US" altLang="ja-JP" dirty="0"/>
              <a:t>P1.x</a:t>
            </a:r>
            <a:endParaRPr kumimoji="1" lang="ja-JP" altLang="en-US" dirty="0"/>
          </a:p>
        </p:txBody>
      </p:sp>
      <p:sp>
        <p:nvSpPr>
          <p:cNvPr id="50" name="矢印: 右 49">
            <a:extLst>
              <a:ext uri="{FF2B5EF4-FFF2-40B4-BE49-F238E27FC236}">
                <a16:creationId xmlns:a16="http://schemas.microsoft.com/office/drawing/2014/main" id="{BA2A77FA-C523-4EDC-8A62-B0DE15667BBA}"/>
              </a:ext>
            </a:extLst>
          </p:cNvPr>
          <p:cNvSpPr/>
          <p:nvPr/>
        </p:nvSpPr>
        <p:spPr>
          <a:xfrm rot="5400000">
            <a:off x="4497078" y="4680104"/>
            <a:ext cx="467138" cy="417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9EBEE42F-1FD2-4C20-948B-8B629A6DF14D}"/>
              </a:ext>
            </a:extLst>
          </p:cNvPr>
          <p:cNvSpPr txBox="1"/>
          <p:nvPr/>
        </p:nvSpPr>
        <p:spPr>
          <a:xfrm>
            <a:off x="5364416" y="4649926"/>
            <a:ext cx="5400837" cy="646331"/>
          </a:xfrm>
          <a:prstGeom prst="rect">
            <a:avLst/>
          </a:prstGeom>
          <a:solidFill>
            <a:srgbClr val="FFFF00"/>
          </a:solidFill>
          <a:ln>
            <a:noFill/>
          </a:ln>
        </p:spPr>
        <p:txBody>
          <a:bodyPr wrap="none" rtlCol="0">
            <a:spAutoFit/>
          </a:bodyPr>
          <a:lstStyle/>
          <a:p>
            <a:r>
              <a:rPr kumimoji="1" lang="en-US" altLang="ja-JP" dirty="0"/>
              <a:t>sort</a:t>
            </a:r>
            <a:r>
              <a:rPr kumimoji="1" lang="ja-JP" altLang="en-US" dirty="0"/>
              <a:t>してから一番右にいるキャラクターと左にいる</a:t>
            </a:r>
            <a:endParaRPr kumimoji="1" lang="en-US" altLang="ja-JP" dirty="0"/>
          </a:p>
          <a:p>
            <a:r>
              <a:rPr kumimoji="1" lang="ja-JP" altLang="en-US" dirty="0"/>
              <a:t>キャラクターを見つける</a:t>
            </a:r>
          </a:p>
        </p:txBody>
      </p:sp>
    </p:spTree>
    <p:extLst>
      <p:ext uri="{BB962C8B-B14F-4D97-AF65-F5344CB8AC3E}">
        <p14:creationId xmlns:p14="http://schemas.microsoft.com/office/powerpoint/2010/main" val="334116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75C1267-B34B-41A1-8EE4-FD9FBC0A6707}"/>
              </a:ext>
            </a:extLst>
          </p:cNvPr>
          <p:cNvGrpSpPr/>
          <p:nvPr/>
        </p:nvGrpSpPr>
        <p:grpSpPr>
          <a:xfrm>
            <a:off x="0" y="-33340"/>
            <a:ext cx="2030135" cy="704676"/>
            <a:chOff x="0" y="-33340"/>
            <a:chExt cx="2030135" cy="704676"/>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grpSp>
        <p:nvGrpSpPr>
          <p:cNvPr id="8" name="グループ化 7">
            <a:extLst>
              <a:ext uri="{FF2B5EF4-FFF2-40B4-BE49-F238E27FC236}">
                <a16:creationId xmlns:a16="http://schemas.microsoft.com/office/drawing/2014/main" id="{F1F95614-8635-42D8-9A21-9A12D9C800B2}"/>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4663937C-4AFD-41B0-A38C-CEADC535402A}"/>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005A86BA-6DCE-435B-99CD-0F9D6016B499}"/>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テキスト ボックス 8">
            <a:extLst>
              <a:ext uri="{FF2B5EF4-FFF2-40B4-BE49-F238E27FC236}">
                <a16:creationId xmlns:a16="http://schemas.microsoft.com/office/drawing/2014/main" id="{4D5FB5E7-7686-4A8C-89A5-39D3A1863343}"/>
              </a:ext>
            </a:extLst>
          </p:cNvPr>
          <p:cNvSpPr txBox="1"/>
          <p:nvPr/>
        </p:nvSpPr>
        <p:spPr>
          <a:xfrm>
            <a:off x="2441197" y="889451"/>
            <a:ext cx="2723823" cy="369332"/>
          </a:xfrm>
          <a:prstGeom prst="rect">
            <a:avLst/>
          </a:prstGeom>
          <a:noFill/>
        </p:spPr>
        <p:txBody>
          <a:bodyPr wrap="none" rtlCol="0">
            <a:spAutoFit/>
          </a:bodyPr>
          <a:lstStyle/>
          <a:p>
            <a:r>
              <a:rPr kumimoji="1" lang="ja-JP" altLang="en-US" dirty="0"/>
              <a:t>プレーヤーキャラクター</a:t>
            </a:r>
          </a:p>
        </p:txBody>
      </p:sp>
      <p:sp>
        <p:nvSpPr>
          <p:cNvPr id="10" name="テキスト ボックス 9">
            <a:extLst>
              <a:ext uri="{FF2B5EF4-FFF2-40B4-BE49-F238E27FC236}">
                <a16:creationId xmlns:a16="http://schemas.microsoft.com/office/drawing/2014/main" id="{BF0C6715-0186-4208-B419-9B7E4F866A10}"/>
              </a:ext>
            </a:extLst>
          </p:cNvPr>
          <p:cNvSpPr txBox="1"/>
          <p:nvPr/>
        </p:nvSpPr>
        <p:spPr>
          <a:xfrm>
            <a:off x="5622496" y="1166070"/>
            <a:ext cx="1107996" cy="369332"/>
          </a:xfrm>
          <a:prstGeom prst="rect">
            <a:avLst/>
          </a:prstGeom>
          <a:noFill/>
        </p:spPr>
        <p:txBody>
          <a:bodyPr wrap="none" rtlCol="0">
            <a:spAutoFit/>
          </a:bodyPr>
          <a:lstStyle/>
          <a:p>
            <a:r>
              <a:rPr kumimoji="1" lang="ja-JP" altLang="en-US" dirty="0"/>
              <a:t>歩行状態</a:t>
            </a:r>
          </a:p>
        </p:txBody>
      </p:sp>
      <p:sp>
        <p:nvSpPr>
          <p:cNvPr id="11" name="テキスト ボックス 10">
            <a:extLst>
              <a:ext uri="{FF2B5EF4-FFF2-40B4-BE49-F238E27FC236}">
                <a16:creationId xmlns:a16="http://schemas.microsoft.com/office/drawing/2014/main" id="{376302B8-AD03-4504-BBED-1A785245AA52}"/>
              </a:ext>
            </a:extLst>
          </p:cNvPr>
          <p:cNvSpPr txBox="1"/>
          <p:nvPr/>
        </p:nvSpPr>
        <p:spPr>
          <a:xfrm>
            <a:off x="5668910" y="796738"/>
            <a:ext cx="595035" cy="369332"/>
          </a:xfrm>
          <a:prstGeom prst="rect">
            <a:avLst/>
          </a:prstGeom>
          <a:noFill/>
        </p:spPr>
        <p:txBody>
          <a:bodyPr wrap="none" rtlCol="0">
            <a:spAutoFit/>
          </a:bodyPr>
          <a:lstStyle/>
          <a:p>
            <a:r>
              <a:rPr kumimoji="1" lang="en-US" altLang="ja-JP" dirty="0"/>
              <a:t>Idle:</a:t>
            </a:r>
            <a:endParaRPr kumimoji="1" lang="ja-JP" altLang="en-US" dirty="0"/>
          </a:p>
        </p:txBody>
      </p:sp>
      <p:sp>
        <p:nvSpPr>
          <p:cNvPr id="14" name="テキスト ボックス 13">
            <a:extLst>
              <a:ext uri="{FF2B5EF4-FFF2-40B4-BE49-F238E27FC236}">
                <a16:creationId xmlns:a16="http://schemas.microsoft.com/office/drawing/2014/main" id="{C59292D9-AA00-46B6-88D6-91F4A614EB46}"/>
              </a:ext>
            </a:extLst>
          </p:cNvPr>
          <p:cNvSpPr txBox="1"/>
          <p:nvPr/>
        </p:nvSpPr>
        <p:spPr>
          <a:xfrm>
            <a:off x="2441197" y="1837189"/>
            <a:ext cx="2492990" cy="369332"/>
          </a:xfrm>
          <a:prstGeom prst="rect">
            <a:avLst/>
          </a:prstGeom>
          <a:noFill/>
        </p:spPr>
        <p:txBody>
          <a:bodyPr wrap="none" rtlCol="0">
            <a:spAutoFit/>
          </a:bodyPr>
          <a:lstStyle/>
          <a:p>
            <a:r>
              <a:rPr kumimoji="1" lang="ja-JP" altLang="en-US" dirty="0"/>
              <a:t>マップチップ用タイル</a:t>
            </a:r>
          </a:p>
        </p:txBody>
      </p:sp>
      <p:sp>
        <p:nvSpPr>
          <p:cNvPr id="16" name="テキスト ボックス 15">
            <a:extLst>
              <a:ext uri="{FF2B5EF4-FFF2-40B4-BE49-F238E27FC236}">
                <a16:creationId xmlns:a16="http://schemas.microsoft.com/office/drawing/2014/main" id="{BCC825BC-F168-4202-ABFE-62A14A80C09B}"/>
              </a:ext>
            </a:extLst>
          </p:cNvPr>
          <p:cNvSpPr txBox="1"/>
          <p:nvPr/>
        </p:nvSpPr>
        <p:spPr>
          <a:xfrm>
            <a:off x="7597649" y="864175"/>
            <a:ext cx="2153154" cy="369332"/>
          </a:xfrm>
          <a:prstGeom prst="rect">
            <a:avLst/>
          </a:prstGeom>
          <a:noFill/>
        </p:spPr>
        <p:txBody>
          <a:bodyPr wrap="none" rtlCol="0">
            <a:spAutoFit/>
          </a:bodyPr>
          <a:lstStyle/>
          <a:p>
            <a:r>
              <a:rPr kumimoji="1" lang="en-US" altLang="ja-JP" dirty="0"/>
              <a:t>40*40</a:t>
            </a:r>
            <a:r>
              <a:rPr kumimoji="1" lang="ja-JP" altLang="en-US" dirty="0"/>
              <a:t>の画像を作る</a:t>
            </a:r>
          </a:p>
        </p:txBody>
      </p:sp>
      <p:sp>
        <p:nvSpPr>
          <p:cNvPr id="17" name="テキスト ボックス 16">
            <a:extLst>
              <a:ext uri="{FF2B5EF4-FFF2-40B4-BE49-F238E27FC236}">
                <a16:creationId xmlns:a16="http://schemas.microsoft.com/office/drawing/2014/main" id="{AF66E17C-0FE6-40D2-B76C-BC7E00D9FA0E}"/>
              </a:ext>
            </a:extLst>
          </p:cNvPr>
          <p:cNvSpPr txBox="1"/>
          <p:nvPr/>
        </p:nvSpPr>
        <p:spPr>
          <a:xfrm>
            <a:off x="2534025" y="520119"/>
            <a:ext cx="663964" cy="369332"/>
          </a:xfrm>
          <a:prstGeom prst="rect">
            <a:avLst/>
          </a:prstGeom>
          <a:solidFill>
            <a:schemeClr val="accent4">
              <a:lumMod val="60000"/>
              <a:lumOff val="40000"/>
            </a:schemeClr>
          </a:solidFill>
        </p:spPr>
        <p:txBody>
          <a:bodyPr wrap="none" rtlCol="0">
            <a:spAutoFit/>
          </a:bodyPr>
          <a:lstStyle/>
          <a:p>
            <a:r>
              <a:rPr kumimoji="1" lang="en-US" altLang="ja-JP" dirty="0"/>
              <a:t>NAM</a:t>
            </a:r>
            <a:endParaRPr kumimoji="1" lang="ja-JP" altLang="en-US" dirty="0"/>
          </a:p>
        </p:txBody>
      </p:sp>
      <p:sp>
        <p:nvSpPr>
          <p:cNvPr id="18" name="テキスト ボックス 17">
            <a:extLst>
              <a:ext uri="{FF2B5EF4-FFF2-40B4-BE49-F238E27FC236}">
                <a16:creationId xmlns:a16="http://schemas.microsoft.com/office/drawing/2014/main" id="{0F9BC738-21CF-4448-8101-819A678F1237}"/>
              </a:ext>
            </a:extLst>
          </p:cNvPr>
          <p:cNvSpPr txBox="1"/>
          <p:nvPr/>
        </p:nvSpPr>
        <p:spPr>
          <a:xfrm>
            <a:off x="2534025" y="1363320"/>
            <a:ext cx="865686" cy="369332"/>
          </a:xfrm>
          <a:prstGeom prst="rect">
            <a:avLst/>
          </a:prstGeom>
          <a:solidFill>
            <a:schemeClr val="tx2">
              <a:lumMod val="60000"/>
              <a:lumOff val="40000"/>
            </a:schemeClr>
          </a:solidFill>
        </p:spPr>
        <p:txBody>
          <a:bodyPr wrap="none" rtlCol="0">
            <a:spAutoFit/>
          </a:bodyPr>
          <a:lstStyle/>
          <a:p>
            <a:r>
              <a:rPr kumimoji="1" lang="en-US" altLang="ja-JP" dirty="0"/>
              <a:t>koshiro</a:t>
            </a:r>
            <a:endParaRPr kumimoji="1" lang="ja-JP" altLang="en-US" dirty="0"/>
          </a:p>
        </p:txBody>
      </p:sp>
      <p:sp>
        <p:nvSpPr>
          <p:cNvPr id="19" name="正方形/長方形 18">
            <a:extLst>
              <a:ext uri="{FF2B5EF4-FFF2-40B4-BE49-F238E27FC236}">
                <a16:creationId xmlns:a16="http://schemas.microsoft.com/office/drawing/2014/main" id="{D66844A7-D98D-4686-A162-1CC24BF9357D}"/>
              </a:ext>
            </a:extLst>
          </p:cNvPr>
          <p:cNvSpPr/>
          <p:nvPr/>
        </p:nvSpPr>
        <p:spPr>
          <a:xfrm>
            <a:off x="2357306" y="2375662"/>
            <a:ext cx="3531766" cy="203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24">
            <a:extLst>
              <a:ext uri="{FF2B5EF4-FFF2-40B4-BE49-F238E27FC236}">
                <a16:creationId xmlns:a16="http://schemas.microsoft.com/office/drawing/2014/main" id="{74820B99-8706-4B41-A6FD-2204958976D8}"/>
              </a:ext>
            </a:extLst>
          </p:cNvPr>
          <p:cNvSpPr/>
          <p:nvPr/>
        </p:nvSpPr>
        <p:spPr>
          <a:xfrm>
            <a:off x="2757563" y="30102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1" name="楕円 25">
            <a:extLst>
              <a:ext uri="{FF2B5EF4-FFF2-40B4-BE49-F238E27FC236}">
                <a16:creationId xmlns:a16="http://schemas.microsoft.com/office/drawing/2014/main" id="{685A97BE-014F-4C4E-88C1-503A04E806BE}"/>
              </a:ext>
            </a:extLst>
          </p:cNvPr>
          <p:cNvSpPr/>
          <p:nvPr/>
        </p:nvSpPr>
        <p:spPr>
          <a:xfrm>
            <a:off x="3729399" y="3592920"/>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2" name="楕円 26">
            <a:extLst>
              <a:ext uri="{FF2B5EF4-FFF2-40B4-BE49-F238E27FC236}">
                <a16:creationId xmlns:a16="http://schemas.microsoft.com/office/drawing/2014/main" id="{E42E0D11-A2F7-4282-972C-7B55431F4C29}"/>
              </a:ext>
            </a:extLst>
          </p:cNvPr>
          <p:cNvSpPr/>
          <p:nvPr/>
        </p:nvSpPr>
        <p:spPr>
          <a:xfrm>
            <a:off x="4831578" y="3164334"/>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3" name="楕円 27">
            <a:extLst>
              <a:ext uri="{FF2B5EF4-FFF2-40B4-BE49-F238E27FC236}">
                <a16:creationId xmlns:a16="http://schemas.microsoft.com/office/drawing/2014/main" id="{4FD9FF95-F995-4572-8D80-38840C0DE551}"/>
              </a:ext>
            </a:extLst>
          </p:cNvPr>
          <p:cNvSpPr/>
          <p:nvPr/>
        </p:nvSpPr>
        <p:spPr>
          <a:xfrm>
            <a:off x="4425489" y="3568202"/>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24" name="直線矢印コネクタ 34">
            <a:extLst>
              <a:ext uri="{FF2B5EF4-FFF2-40B4-BE49-F238E27FC236}">
                <a16:creationId xmlns:a16="http://schemas.microsoft.com/office/drawing/2014/main" id="{0FBA361C-9337-4920-954C-A260408C150A}"/>
              </a:ext>
            </a:extLst>
          </p:cNvPr>
          <p:cNvCxnSpPr>
            <a:cxnSpLocks/>
          </p:cNvCxnSpPr>
          <p:nvPr/>
        </p:nvCxnSpPr>
        <p:spPr>
          <a:xfrm flipV="1">
            <a:off x="3306118" y="2711161"/>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37">
            <a:extLst>
              <a:ext uri="{FF2B5EF4-FFF2-40B4-BE49-F238E27FC236}">
                <a16:creationId xmlns:a16="http://schemas.microsoft.com/office/drawing/2014/main" id="{0F0709ED-9798-46B7-B001-578CF16AB054}"/>
              </a:ext>
            </a:extLst>
          </p:cNvPr>
          <p:cNvCxnSpPr>
            <a:cxnSpLocks/>
          </p:cNvCxnSpPr>
          <p:nvPr/>
        </p:nvCxnSpPr>
        <p:spPr>
          <a:xfrm flipH="1" flipV="1">
            <a:off x="4218240" y="2905962"/>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38">
            <a:extLst>
              <a:ext uri="{FF2B5EF4-FFF2-40B4-BE49-F238E27FC236}">
                <a16:creationId xmlns:a16="http://schemas.microsoft.com/office/drawing/2014/main" id="{55C40F03-1332-4CCA-8334-C991EFF1B277}"/>
              </a:ext>
            </a:extLst>
          </p:cNvPr>
          <p:cNvCxnSpPr>
            <a:cxnSpLocks/>
          </p:cNvCxnSpPr>
          <p:nvPr/>
        </p:nvCxnSpPr>
        <p:spPr>
          <a:xfrm flipH="1" flipV="1">
            <a:off x="3984047" y="2862296"/>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39">
            <a:extLst>
              <a:ext uri="{FF2B5EF4-FFF2-40B4-BE49-F238E27FC236}">
                <a16:creationId xmlns:a16="http://schemas.microsoft.com/office/drawing/2014/main" id="{E6FD291C-D83F-42F6-BD8F-31EBCF6A8C99}"/>
              </a:ext>
            </a:extLst>
          </p:cNvPr>
          <p:cNvCxnSpPr>
            <a:cxnSpLocks/>
          </p:cNvCxnSpPr>
          <p:nvPr/>
        </p:nvCxnSpPr>
        <p:spPr>
          <a:xfrm flipH="1" flipV="1">
            <a:off x="4249125" y="2661040"/>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2">
            <a:extLst>
              <a:ext uri="{FF2B5EF4-FFF2-40B4-BE49-F238E27FC236}">
                <a16:creationId xmlns:a16="http://schemas.microsoft.com/office/drawing/2014/main" id="{7385E971-542E-4CA8-A296-B855EF347889}"/>
              </a:ext>
            </a:extLst>
          </p:cNvPr>
          <p:cNvSpPr/>
          <p:nvPr/>
        </p:nvSpPr>
        <p:spPr>
          <a:xfrm>
            <a:off x="3768431" y="2431386"/>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p:txBody>
      </p:sp>
      <p:sp>
        <p:nvSpPr>
          <p:cNvPr id="29" name="テキスト ボックス 28">
            <a:extLst>
              <a:ext uri="{FF2B5EF4-FFF2-40B4-BE49-F238E27FC236}">
                <a16:creationId xmlns:a16="http://schemas.microsoft.com/office/drawing/2014/main" id="{9B7A5C75-7B9D-4614-B1EE-39CEE467126F}"/>
              </a:ext>
            </a:extLst>
          </p:cNvPr>
          <p:cNvSpPr txBox="1"/>
          <p:nvPr/>
        </p:nvSpPr>
        <p:spPr>
          <a:xfrm>
            <a:off x="6861265" y="3059668"/>
            <a:ext cx="3647152" cy="369332"/>
          </a:xfrm>
          <a:prstGeom prst="rect">
            <a:avLst/>
          </a:prstGeom>
          <a:noFill/>
        </p:spPr>
        <p:txBody>
          <a:bodyPr wrap="none" rtlCol="0">
            <a:spAutoFit/>
          </a:bodyPr>
          <a:lstStyle/>
          <a:p>
            <a:r>
              <a:rPr kumimoji="1" lang="ja-JP" altLang="en-US" dirty="0"/>
              <a:t>プレーヤーと雑魚敵の戦闘シーン</a:t>
            </a:r>
          </a:p>
        </p:txBody>
      </p:sp>
      <p:sp>
        <p:nvSpPr>
          <p:cNvPr id="30" name="テキスト ボックス 29">
            <a:extLst>
              <a:ext uri="{FF2B5EF4-FFF2-40B4-BE49-F238E27FC236}">
                <a16:creationId xmlns:a16="http://schemas.microsoft.com/office/drawing/2014/main" id="{E9029AE7-C99A-4C3B-91E7-CB7DCB0ACD2A}"/>
              </a:ext>
            </a:extLst>
          </p:cNvPr>
          <p:cNvSpPr txBox="1"/>
          <p:nvPr/>
        </p:nvSpPr>
        <p:spPr>
          <a:xfrm>
            <a:off x="7257813" y="3953539"/>
            <a:ext cx="2492990" cy="369332"/>
          </a:xfrm>
          <a:prstGeom prst="rect">
            <a:avLst/>
          </a:prstGeom>
          <a:noFill/>
        </p:spPr>
        <p:txBody>
          <a:bodyPr wrap="none" rtlCol="0">
            <a:spAutoFit/>
          </a:bodyPr>
          <a:lstStyle/>
          <a:p>
            <a:r>
              <a:rPr kumimoji="1" lang="ja-JP" altLang="en-US" dirty="0"/>
              <a:t>マップが動かせる状態</a:t>
            </a:r>
          </a:p>
        </p:txBody>
      </p:sp>
    </p:spTree>
    <p:extLst>
      <p:ext uri="{BB962C8B-B14F-4D97-AF65-F5344CB8AC3E}">
        <p14:creationId xmlns:p14="http://schemas.microsoft.com/office/powerpoint/2010/main" val="315244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F28434C-3BA9-487E-BC54-0BA898E3502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837788-E0F4-428B-A5FB-FBEEE4660665}"/>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296DE3D8-3CAA-47B7-A07C-D9E7D7A434E1}"/>
              </a:ext>
            </a:extLst>
          </p:cNvPr>
          <p:cNvSpPr txBox="1"/>
          <p:nvPr/>
        </p:nvSpPr>
        <p:spPr>
          <a:xfrm>
            <a:off x="251670" y="880844"/>
            <a:ext cx="1338828" cy="369332"/>
          </a:xfrm>
          <a:prstGeom prst="rect">
            <a:avLst/>
          </a:prstGeom>
          <a:solidFill>
            <a:schemeClr val="tx2">
              <a:lumMod val="60000"/>
              <a:lumOff val="40000"/>
            </a:schemeClr>
          </a:solidFill>
        </p:spPr>
        <p:txBody>
          <a:bodyPr wrap="none" rtlCol="0">
            <a:spAutoFit/>
          </a:bodyPr>
          <a:lstStyle/>
          <a:p>
            <a:r>
              <a:rPr kumimoji="1" lang="ja-JP" altLang="en-US" dirty="0"/>
              <a:t>プログラム</a:t>
            </a:r>
          </a:p>
        </p:txBody>
      </p:sp>
      <p:sp>
        <p:nvSpPr>
          <p:cNvPr id="7" name="テキスト ボックス 6">
            <a:extLst>
              <a:ext uri="{FF2B5EF4-FFF2-40B4-BE49-F238E27FC236}">
                <a16:creationId xmlns:a16="http://schemas.microsoft.com/office/drawing/2014/main" id="{6908E15E-0B03-47C4-A339-63ABF867E4AF}"/>
              </a:ext>
            </a:extLst>
          </p:cNvPr>
          <p:cNvSpPr txBox="1"/>
          <p:nvPr/>
        </p:nvSpPr>
        <p:spPr>
          <a:xfrm>
            <a:off x="2172748" y="897838"/>
            <a:ext cx="3302507" cy="369332"/>
          </a:xfrm>
          <a:prstGeom prst="rect">
            <a:avLst/>
          </a:prstGeom>
          <a:noFill/>
        </p:spPr>
        <p:txBody>
          <a:bodyPr wrap="none" rtlCol="0">
            <a:spAutoFit/>
          </a:bodyPr>
          <a:lstStyle/>
          <a:p>
            <a:r>
              <a:rPr kumimoji="1" lang="ja-JP" altLang="en-US" dirty="0"/>
              <a:t>プレーヤーを同時に</a:t>
            </a:r>
            <a:r>
              <a:rPr kumimoji="1" lang="en-US" altLang="ja-JP" dirty="0"/>
              <a:t>2</a:t>
            </a:r>
            <a:r>
              <a:rPr kumimoji="1" lang="ja-JP" altLang="en-US" dirty="0"/>
              <a:t>体動かす</a:t>
            </a:r>
          </a:p>
        </p:txBody>
      </p:sp>
      <p:sp>
        <p:nvSpPr>
          <p:cNvPr id="8" name="テキスト ボックス 7">
            <a:extLst>
              <a:ext uri="{FF2B5EF4-FFF2-40B4-BE49-F238E27FC236}">
                <a16:creationId xmlns:a16="http://schemas.microsoft.com/office/drawing/2014/main" id="{1E80B6FD-4A4D-4951-A40E-34FDD5E87D82}"/>
              </a:ext>
            </a:extLst>
          </p:cNvPr>
          <p:cNvSpPr txBox="1"/>
          <p:nvPr/>
        </p:nvSpPr>
        <p:spPr>
          <a:xfrm>
            <a:off x="2171305" y="1350628"/>
            <a:ext cx="6607899" cy="369332"/>
          </a:xfrm>
          <a:prstGeom prst="rect">
            <a:avLst/>
          </a:prstGeom>
          <a:noFill/>
        </p:spPr>
        <p:txBody>
          <a:bodyPr wrap="none" rtlCol="0">
            <a:spAutoFit/>
          </a:bodyPr>
          <a:lstStyle/>
          <a:p>
            <a:r>
              <a:rPr kumimoji="1" lang="ja-JP" altLang="en-US" dirty="0"/>
              <a:t>雑魚敵がプレーヤーに向かって攻撃してくるような</a:t>
            </a:r>
            <a:r>
              <a:rPr kumimoji="1" lang="en-US" altLang="ja-JP" dirty="0"/>
              <a:t>AI</a:t>
            </a:r>
            <a:r>
              <a:rPr kumimoji="1" lang="ja-JP" altLang="en-US" dirty="0"/>
              <a:t>を作成</a:t>
            </a:r>
          </a:p>
        </p:txBody>
      </p:sp>
    </p:spTree>
    <p:extLst>
      <p:ext uri="{BB962C8B-B14F-4D97-AF65-F5344CB8AC3E}">
        <p14:creationId xmlns:p14="http://schemas.microsoft.com/office/powerpoint/2010/main" val="168502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484574" cy="646331"/>
          </a:xfrm>
          <a:prstGeom prst="rect">
            <a:avLst/>
          </a:prstGeom>
          <a:noFill/>
        </p:spPr>
        <p:txBody>
          <a:bodyPr wrap="none" rtlCol="0">
            <a:spAutoFit/>
          </a:bodyPr>
          <a:lstStyle/>
          <a:p>
            <a:r>
              <a:rPr kumimoji="1" lang="en-US" altLang="ja-JP" sz="3600" dirty="0">
                <a:solidFill>
                  <a:schemeClr val="bg1"/>
                </a:solidFill>
              </a:rPr>
              <a:t>beta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636BEABF-4EC3-4047-ADDA-1E8BA2970DB4}"/>
              </a:ext>
            </a:extLst>
          </p:cNvPr>
          <p:cNvSpPr txBox="1"/>
          <p:nvPr/>
        </p:nvSpPr>
        <p:spPr>
          <a:xfrm>
            <a:off x="3165212" y="671336"/>
            <a:ext cx="3280095" cy="369332"/>
          </a:xfrm>
          <a:prstGeom prst="rect">
            <a:avLst/>
          </a:prstGeom>
          <a:solidFill>
            <a:schemeClr val="tx2">
              <a:lumMod val="60000"/>
              <a:lumOff val="40000"/>
            </a:schemeClr>
          </a:solidFill>
        </p:spPr>
        <p:txBody>
          <a:bodyPr wrap="square" rtlCol="0">
            <a:spAutoFit/>
          </a:bodyPr>
          <a:lstStyle/>
          <a:p>
            <a:r>
              <a:rPr kumimoji="1" lang="ja-JP" altLang="en-US" dirty="0"/>
              <a:t>エンディング画面 </a:t>
            </a:r>
            <a:r>
              <a:rPr kumimoji="1" lang="en-US" altLang="ja-JP" dirty="0"/>
              <a:t>7</a:t>
            </a:r>
            <a:r>
              <a:rPr kumimoji="1" lang="ja-JP" altLang="en-US" dirty="0"/>
              <a:t>月</a:t>
            </a:r>
            <a:r>
              <a:rPr kumimoji="1" lang="en-US" altLang="ja-JP" dirty="0"/>
              <a:t>1</a:t>
            </a:r>
            <a:r>
              <a:rPr kumimoji="1" lang="ja-JP" altLang="en-US" dirty="0"/>
              <a:t>日</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FC99C9BD-8155-45F9-8B6E-30A9C3BE7F0B}"/>
              </a:ext>
            </a:extLst>
          </p:cNvPr>
          <p:cNvSpPr txBox="1"/>
          <p:nvPr/>
        </p:nvSpPr>
        <p:spPr>
          <a:xfrm>
            <a:off x="3165212" y="134332"/>
            <a:ext cx="2954655" cy="369332"/>
          </a:xfrm>
          <a:prstGeom prst="rect">
            <a:avLst/>
          </a:prstGeom>
          <a:solidFill>
            <a:schemeClr val="tx1">
              <a:lumMod val="50000"/>
              <a:lumOff val="50000"/>
            </a:schemeClr>
          </a:solidFill>
        </p:spPr>
        <p:txBody>
          <a:bodyPr wrap="none" rtlCol="0">
            <a:spAutoFit/>
          </a:bodyPr>
          <a:lstStyle/>
          <a:p>
            <a:r>
              <a:rPr kumimoji="1" lang="ja-JP" altLang="en-US" dirty="0"/>
              <a:t>ステージ作成用ツール制作</a:t>
            </a:r>
          </a:p>
        </p:txBody>
      </p:sp>
      <p:sp>
        <p:nvSpPr>
          <p:cNvPr id="8" name="テキスト ボックス 7">
            <a:extLst>
              <a:ext uri="{FF2B5EF4-FFF2-40B4-BE49-F238E27FC236}">
                <a16:creationId xmlns:a16="http://schemas.microsoft.com/office/drawing/2014/main" id="{5FCDCE3E-88F6-4738-99AC-E8228D91409D}"/>
              </a:ext>
            </a:extLst>
          </p:cNvPr>
          <p:cNvSpPr txBox="1"/>
          <p:nvPr/>
        </p:nvSpPr>
        <p:spPr>
          <a:xfrm>
            <a:off x="3165212" y="1200276"/>
            <a:ext cx="3304110" cy="369332"/>
          </a:xfrm>
          <a:prstGeom prst="rect">
            <a:avLst/>
          </a:prstGeom>
          <a:solidFill>
            <a:schemeClr val="bg1">
              <a:lumMod val="95000"/>
            </a:schemeClr>
          </a:solidFill>
        </p:spPr>
        <p:txBody>
          <a:bodyPr wrap="none" rtlCol="0">
            <a:spAutoFit/>
          </a:bodyPr>
          <a:lstStyle/>
          <a:p>
            <a:r>
              <a:rPr kumimoji="1" lang="ja-JP" altLang="en-US" dirty="0"/>
              <a:t>プレーヤーを</a:t>
            </a:r>
            <a:r>
              <a:rPr kumimoji="1" lang="en-US" altLang="ja-JP" dirty="0"/>
              <a:t>2~4</a:t>
            </a:r>
            <a:r>
              <a:rPr kumimoji="1" lang="ja-JP" altLang="en-US" dirty="0"/>
              <a:t>同時に動かす</a:t>
            </a:r>
          </a:p>
        </p:txBody>
      </p:sp>
    </p:spTree>
    <p:extLst>
      <p:ext uri="{BB962C8B-B14F-4D97-AF65-F5344CB8AC3E}">
        <p14:creationId xmlns:p14="http://schemas.microsoft.com/office/powerpoint/2010/main" val="22064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1023</Words>
  <Application>Microsoft Office PowerPoint</Application>
  <PresentationFormat>ワイド画面</PresentationFormat>
  <Paragraphs>397</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121</cp:revision>
  <dcterms:created xsi:type="dcterms:W3CDTF">2020-05-10T05:52:28Z</dcterms:created>
  <dcterms:modified xsi:type="dcterms:W3CDTF">2020-05-14T03:56:14Z</dcterms:modified>
</cp:coreProperties>
</file>