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80"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7"/>
            <p14:sldId id="268"/>
            <p14:sldId id="269"/>
            <p14:sldId id="270"/>
            <p14:sldId id="271"/>
            <p14:sldId id="272"/>
            <p14:sldId id="273"/>
            <p14:sldId id="274"/>
            <p14:sldId id="276"/>
            <p14:sldId id="275"/>
            <p14:sldId id="277"/>
            <p14:sldId id="279"/>
            <p14:sldId id="280"/>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6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794"/>
            <a:ext cx="12192000" cy="7715794"/>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28755" y="3000103"/>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9929174" y="5722892"/>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2742981" y="5660345"/>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Tree>
    <p:extLst>
      <p:ext uri="{BB962C8B-B14F-4D97-AF65-F5344CB8AC3E}">
        <p14:creationId xmlns:p14="http://schemas.microsoft.com/office/powerpoint/2010/main" val="367156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1987043" y="5392859"/>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新規ゲーム</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23421" y="6443877"/>
            <a:ext cx="2780675" cy="3331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396742"/>
            <a:ext cx="1187796" cy="952073"/>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80771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2" y="579785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956011" y="4979962"/>
            <a:ext cx="2576170"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Tree>
    <p:extLst>
      <p:ext uri="{BB962C8B-B14F-4D97-AF65-F5344CB8AC3E}">
        <p14:creationId xmlns:p14="http://schemas.microsoft.com/office/powerpoint/2010/main" val="113342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smtClean="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smtClean="0"/>
              <a:t>Player</a:t>
            </a:r>
            <a:endParaRPr lang="en-US" dirty="0"/>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smtClean="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smtClean="0"/>
              <a:t>Bullet</a:t>
            </a:r>
            <a:endParaRPr lang="en-US" dirty="0"/>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smtClean="0">
                <a:solidFill>
                  <a:schemeClr val="bg1"/>
                </a:solidFill>
              </a:rPr>
              <a:t>HP</a:t>
            </a:r>
            <a:r>
              <a:rPr lang="en-US" dirty="0" smtClean="0">
                <a:solidFill>
                  <a:schemeClr val="bg1"/>
                </a:solidFill>
              </a:rPr>
              <a:t>:</a:t>
            </a:r>
            <a:r>
              <a:rPr lang="ja-JP" altLang="en-US" dirty="0">
                <a:solidFill>
                  <a:schemeClr val="bg1"/>
                </a:solidFill>
              </a:rPr>
              <a:t>仮想関数</a:t>
            </a:r>
            <a:endParaRPr lang="en-US" dirty="0" smtClean="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smtClean="0">
                <a:solidFill>
                  <a:schemeClr val="bg1"/>
                </a:solidFill>
              </a:rPr>
              <a:t>Size</a:t>
            </a:r>
            <a:r>
              <a:rPr lang="en-US" dirty="0" smtClean="0">
                <a:solidFill>
                  <a:schemeClr val="bg1"/>
                </a:solidFill>
              </a:rPr>
              <a:t>:</a:t>
            </a:r>
            <a:r>
              <a:rPr lang="ja-JP" altLang="en-US" dirty="0" smtClean="0">
                <a:solidFill>
                  <a:schemeClr val="bg1"/>
                </a:solidFill>
              </a:rPr>
              <a:t>仮</a:t>
            </a:r>
            <a:r>
              <a:rPr lang="ja-JP" altLang="en-US" dirty="0">
                <a:solidFill>
                  <a:schemeClr val="bg1"/>
                </a:solidFill>
              </a:rPr>
              <a:t>想関数</a:t>
            </a:r>
            <a:endParaRPr lang="en-US" dirty="0" smtClean="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smtClean="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smtClean="0">
                <a:solidFill>
                  <a:schemeClr val="bg1"/>
                </a:solidFill>
              </a:rPr>
              <a:t>Animation</a:t>
            </a:r>
            <a:endParaRPr lang="en-US" b="1" dirty="0">
              <a:solidFill>
                <a:schemeClr val="bg1"/>
              </a:solidFill>
            </a:endParaRP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smtClean="0"/>
              <a:t>HP</a:t>
            </a:r>
            <a:endParaRPr lang="en-US" dirty="0"/>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smtClean="0"/>
              <a:t>Move state</a:t>
            </a:r>
            <a:endParaRPr lang="en-US" sz="2000" b="1" dirty="0"/>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smtClean="0"/>
                <a:t>Body state</a:t>
              </a:r>
              <a:endParaRPr lang="en-US" sz="2000" b="1" dirty="0"/>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smtClean="0"/>
                <a:t>Stun</a:t>
              </a:r>
              <a:endParaRPr lang="en-US" dirty="0"/>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smtClean="0"/>
                <a:t>Bleeding</a:t>
              </a:r>
              <a:endParaRPr lang="en-US" dirty="0"/>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smtClean="0"/>
                <a:t>invincible</a:t>
              </a:r>
              <a:endParaRPr lang="en-US" dirty="0"/>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smtClean="0"/>
                <a:t>poison</a:t>
              </a:r>
              <a:endParaRPr lang="en-US" dirty="0"/>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smtClean="0"/>
                <a:t>dead</a:t>
              </a:r>
              <a:endParaRPr lang="en-US" dirty="0"/>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smtClean="0"/>
                <a:t>normal</a:t>
              </a:r>
              <a:endParaRPr lang="en-US" dirty="0"/>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smtClean="0"/>
              <a:t>attack</a:t>
            </a:r>
            <a:endParaRPr lang="en-US" dirty="0"/>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smtClean="0"/>
              <a:t>idle</a:t>
            </a:r>
            <a:endParaRPr lang="en-US" dirty="0"/>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smtClean="0"/>
              <a:t>walk</a:t>
            </a:r>
            <a:endParaRPr lang="en-US" dirty="0"/>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smtClean="0"/>
              <a:t>run</a:t>
            </a:r>
            <a:endParaRPr lang="en-US" dirty="0"/>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smtClean="0"/>
              <a:t>roll</a:t>
            </a:r>
            <a:endParaRPr lang="en-US" dirty="0"/>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smtClean="0"/>
              <a:t>hitted</a:t>
            </a:r>
            <a:endParaRPr lang="en-US" dirty="0"/>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smtClean="0"/>
              <a:t>Move Input</a:t>
            </a:r>
            <a:endParaRPr lang="en-US" dirty="0"/>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smtClean="0"/>
              <a:t>AI</a:t>
            </a:r>
            <a:endParaRPr lang="en-US" dirty="0"/>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Tree>
    <p:extLst>
      <p:ext uri="{BB962C8B-B14F-4D97-AF65-F5344CB8AC3E}">
        <p14:creationId xmlns:p14="http://schemas.microsoft.com/office/powerpoint/2010/main" val="345991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341783" y="2918982"/>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smtClean="0"/>
              <a:t>Work</a:t>
            </a:r>
            <a:endParaRPr lang="en-US" dirty="0"/>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smtClean="0"/>
              <a:t>Program</a:t>
            </a:r>
            <a:endParaRPr lang="en-US" b="1" dirty="0"/>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smtClean="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smtClean="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smtClean="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smtClean="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smtClean="0"/>
              <a:t>プレイヤ</a:t>
            </a:r>
            <a:r>
              <a:rPr lang="en-US" altLang="ja-JP" b="1" dirty="0" smtClean="0">
                <a:solidFill>
                  <a:srgbClr val="FF0000"/>
                </a:solidFill>
              </a:rPr>
              <a:t>8</a:t>
            </a:r>
            <a:r>
              <a:rPr lang="ja-JP" altLang="en-US" dirty="0" smtClean="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smtClean="0"/>
              <a:t>プレイヤ</a:t>
            </a:r>
            <a:r>
              <a:rPr lang="ja-JP" altLang="en-US" dirty="0"/>
              <a:t>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smtClean="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smtClean="0"/>
              <a:t>プレイヤ</a:t>
            </a:r>
            <a:r>
              <a:rPr lang="ja-JP" altLang="en-US" dirty="0"/>
              <a:t>アニ</a:t>
            </a:r>
            <a:r>
              <a:rPr lang="ja-JP" altLang="en-US" dirty="0" smtClean="0"/>
              <a:t>メ</a:t>
            </a:r>
            <a:r>
              <a:rPr lang="ja-JP" altLang="en-US" dirty="0"/>
              <a:t>ーショ</a:t>
            </a:r>
            <a:r>
              <a:rPr lang="ja-JP" altLang="en-US" dirty="0" smtClean="0"/>
              <a:t>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smtClean="0"/>
              <a:t>プレイヤ</a:t>
            </a:r>
            <a:r>
              <a:rPr lang="en-US" altLang="ja-JP" b="1" dirty="0">
                <a:solidFill>
                  <a:schemeClr val="bg1"/>
                </a:solidFill>
              </a:rPr>
              <a:t>4</a:t>
            </a:r>
            <a:r>
              <a:rPr lang="ja-JP" altLang="en-US" dirty="0"/>
              <a:t>方向移</a:t>
            </a:r>
            <a:r>
              <a:rPr lang="ja-JP" altLang="en-US" dirty="0" smtClean="0"/>
              <a:t>動ア</a:t>
            </a:r>
            <a:r>
              <a:rPr lang="ja-JP" altLang="en-US" dirty="0"/>
              <a:t>ニ</a:t>
            </a:r>
            <a:r>
              <a:rPr lang="ja-JP" altLang="en-US" dirty="0" smtClean="0"/>
              <a:t>メ</a:t>
            </a:r>
            <a:r>
              <a:rPr lang="ja-JP" altLang="en-US" dirty="0"/>
              <a:t>ーショ</a:t>
            </a:r>
            <a:r>
              <a:rPr lang="ja-JP" altLang="en-US" dirty="0" smtClean="0"/>
              <a:t>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smtClean="0"/>
              <a:t>プレイヤアタックア</a:t>
            </a:r>
            <a:r>
              <a:rPr lang="ja-JP" altLang="en-US" dirty="0"/>
              <a:t>ニ</a:t>
            </a:r>
            <a:r>
              <a:rPr lang="ja-JP" altLang="en-US" dirty="0" smtClean="0"/>
              <a:t>メ</a:t>
            </a:r>
            <a:r>
              <a:rPr lang="ja-JP" altLang="en-US" dirty="0"/>
              <a:t>ーショ</a:t>
            </a:r>
            <a:r>
              <a:rPr lang="ja-JP" altLang="en-US" dirty="0" smtClean="0"/>
              <a:t>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smtClean="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51504" y="136242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416" y="106462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8981" y="139688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25008" y="43909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0271" y="1022523"/>
            <a:ext cx="679796" cy="67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1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1386</Words>
  <Application>Microsoft Office PowerPoint</Application>
  <PresentationFormat>Widescreen</PresentationFormat>
  <Paragraphs>265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Yu Gothic</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Le Hai Nam Trinh</cp:lastModifiedBy>
  <cp:revision>84</cp:revision>
  <dcterms:created xsi:type="dcterms:W3CDTF">2020-05-10T05:52:28Z</dcterms:created>
  <dcterms:modified xsi:type="dcterms:W3CDTF">2020-05-12T16:40:11Z</dcterms:modified>
</cp:coreProperties>
</file>