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heme/theme6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  <p:sldMasterId id="2147483697" r:id="rId6"/>
    <p:sldMasterId id="2147483715" r:id="rId7"/>
    <p:sldMasterId id="2147483735" r:id="rId8"/>
  </p:sldMasterIdLst>
  <p:notesMasterIdLst>
    <p:notesMasterId r:id="rId24"/>
  </p:notesMasterIdLst>
  <p:sldIdLst>
    <p:sldId id="260" r:id="rId9"/>
    <p:sldId id="4431" r:id="rId10"/>
    <p:sldId id="4432" r:id="rId11"/>
    <p:sldId id="4433" r:id="rId12"/>
    <p:sldId id="4434" r:id="rId13"/>
    <p:sldId id="4435" r:id="rId14"/>
    <p:sldId id="4436" r:id="rId15"/>
    <p:sldId id="4447" r:id="rId16"/>
    <p:sldId id="4438" r:id="rId17"/>
    <p:sldId id="4439" r:id="rId18"/>
    <p:sldId id="4441" r:id="rId19"/>
    <p:sldId id="4442" r:id="rId20"/>
    <p:sldId id="4443" r:id="rId21"/>
    <p:sldId id="4445" r:id="rId22"/>
    <p:sldId id="444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na Latysheva" initials="AL" lastIdx="2" clrIdx="0">
    <p:extLst>
      <p:ext uri="{19B8F6BF-5375-455C-9EA6-DF929625EA0E}">
        <p15:presenceInfo xmlns:p15="http://schemas.microsoft.com/office/powerpoint/2012/main" userId="S::Alina.Latysheva@wintershalldea.com::0c96d273-91bf-4e89-bfea-de3b8c140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B5"/>
    <a:srgbClr val="002756"/>
    <a:srgbClr val="72C3EE"/>
    <a:srgbClr val="72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58049-C766-4176-813C-336BE339C37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05BC4-A483-485E-978D-CB0142E3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47688" y="971550"/>
            <a:ext cx="5762625" cy="3241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WintershallDea" panose="020B05030400000200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WintershallDea" panose="020B0503040000020003" pitchFamily="34" charset="0"/>
              </a:rPr>
              <a:t>Seite </a:t>
            </a:r>
            <a:fld id="{0CD6A494-FFFE-462B-BF23-08BDD6DE7CD7}" type="slidenum">
              <a:rPr lang="de-DE" smtClean="0">
                <a:latin typeface="WintershallDea" panose="020B0503040000020003" pitchFamily="34" charset="0"/>
              </a:rPr>
              <a:pPr/>
              <a:t>1</a:t>
            </a:fld>
            <a:endParaRPr lang="de-DE" dirty="0">
              <a:latin typeface="WintershallDea" panose="020B050304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8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about XML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05BC4-A483-485E-978D-CB0142E37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0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0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1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3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2.emf"/><Relationship Id="rId2" Type="http://schemas.openxmlformats.org/officeDocument/2006/relationships/tags" Target="../tags/tag56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3.emf"/><Relationship Id="rId2" Type="http://schemas.openxmlformats.org/officeDocument/2006/relationships/tags" Target="../tags/tag5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3.emf"/><Relationship Id="rId2" Type="http://schemas.openxmlformats.org/officeDocument/2006/relationships/tags" Target="../tags/tag60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2.emf"/><Relationship Id="rId2" Type="http://schemas.openxmlformats.org/officeDocument/2006/relationships/tags" Target="../tags/tag6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3.emf"/><Relationship Id="rId2" Type="http://schemas.openxmlformats.org/officeDocument/2006/relationships/tags" Target="../tags/tag64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3.emf"/><Relationship Id="rId2" Type="http://schemas.openxmlformats.org/officeDocument/2006/relationships/tags" Target="../tags/tag66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3.emf"/><Relationship Id="rId2" Type="http://schemas.openxmlformats.org/officeDocument/2006/relationships/tags" Target="../tags/tag68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6.bin"/><Relationship Id="rId4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3.emf"/><Relationship Id="rId2" Type="http://schemas.openxmlformats.org/officeDocument/2006/relationships/tags" Target="../tags/tag70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7.bin"/><Relationship Id="rId4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3.emf"/><Relationship Id="rId2" Type="http://schemas.openxmlformats.org/officeDocument/2006/relationships/tags" Target="../tags/tag7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3.emf"/><Relationship Id="rId2" Type="http://schemas.openxmlformats.org/officeDocument/2006/relationships/tags" Target="../tags/tag74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9.bin"/><Relationship Id="rId4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3.emf"/><Relationship Id="rId2" Type="http://schemas.openxmlformats.org/officeDocument/2006/relationships/tags" Target="../tags/tag76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3.emf"/><Relationship Id="rId2" Type="http://schemas.openxmlformats.org/officeDocument/2006/relationships/tags" Target="../tags/tag78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1.bin"/><Relationship Id="rId4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3.emf"/><Relationship Id="rId2" Type="http://schemas.openxmlformats.org/officeDocument/2006/relationships/tags" Target="../tags/tag80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3.emf"/><Relationship Id="rId2" Type="http://schemas.openxmlformats.org/officeDocument/2006/relationships/tags" Target="../tags/tag8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3.bin"/><Relationship Id="rId4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3.emf"/><Relationship Id="rId2" Type="http://schemas.openxmlformats.org/officeDocument/2006/relationships/tags" Target="../tags/tag84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image" Target="../media/image3.emf"/><Relationship Id="rId2" Type="http://schemas.openxmlformats.org/officeDocument/2006/relationships/tags" Target="../tags/tag86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5.bin"/><Relationship Id="rId4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2.emf"/><Relationship Id="rId2" Type="http://schemas.openxmlformats.org/officeDocument/2006/relationships/tags" Target="../tags/tag88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0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2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3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4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5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6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3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7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8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9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0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1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3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4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5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2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6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7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4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8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3.emf"/><Relationship Id="rId2" Type="http://schemas.openxmlformats.org/officeDocument/2006/relationships/tags" Target="../tags/tag109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6.bin"/><Relationship Id="rId4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2063180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tx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2992045"/>
            <a:ext cx="10800000" cy="523220"/>
          </a:xfrm>
        </p:spPr>
        <p:txBody>
          <a:bodyPr anchor="ctr"/>
          <a:lstStyle>
            <a:lvl1pPr algn="ctr">
              <a:lnSpc>
                <a:spcPct val="85000"/>
              </a:lnSpc>
              <a:defRPr sz="4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9697" y="4834086"/>
            <a:ext cx="2032608" cy="225190"/>
          </a:xfrm>
        </p:spPr>
        <p:txBody>
          <a:bodyPr wrap="none">
            <a:spAutoFit/>
          </a:bodyPr>
          <a:lstStyle>
            <a:lvl1pPr algn="ctr">
              <a:defRPr sz="1400" b="0" cap="all" baseline="0">
                <a:solidFill>
                  <a:schemeClr val="bg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 dirty="0"/>
              <a:t>Subtitle, place, date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209544" y="5073871"/>
            <a:ext cx="1772921" cy="236988"/>
          </a:xfrm>
        </p:spPr>
        <p:txBody>
          <a:bodyPr wrap="none">
            <a:sp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Author: John Doe</a:t>
            </a:r>
          </a:p>
        </p:txBody>
      </p:sp>
      <p:sp>
        <p:nvSpPr>
          <p:cNvPr id="42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18944" y="608568"/>
            <a:ext cx="1154113" cy="836613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0781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5585892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2" y="1484784"/>
            <a:ext cx="10800000" cy="418576"/>
          </a:xfrm>
        </p:spPr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4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95400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13" name="Bildplatzhalter 15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31804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14" name="Bildplatzhalter 1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8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en-GB" noProof="0" dirty="0"/>
              <a:t>Caption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31804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en-GB" noProof="0" dirty="0"/>
              <a:t>Caption</a:t>
            </a:r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968208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en-GB" noProof="0" dirty="0"/>
              <a:t>Caption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10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01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4102756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8856588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4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01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558052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708067" y="2600325"/>
            <a:ext cx="4788000" cy="3457575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5868000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77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3870607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5868000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 hasCustomPrompt="1"/>
          </p:nvPr>
        </p:nvSpPr>
        <p:spPr bwMode="gray">
          <a:xfrm>
            <a:off x="6708068" y="2888940"/>
            <a:ext cx="4788000" cy="316895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noProof="0" dirty="0"/>
              <a:t>Add a chart by clicking on symbol</a:t>
            </a:r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08068" y="2600324"/>
            <a:ext cx="4788000" cy="236988"/>
          </a:xfrm>
        </p:spPr>
        <p:txBody>
          <a:bodyPr>
            <a:noAutofit/>
          </a:bodyPr>
          <a:lstStyle>
            <a:lvl1pPr>
              <a:defRPr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 dirty="0"/>
              <a:t>Placeholder for the chart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15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6091280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708067" y="2600325"/>
            <a:ext cx="4788000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 hasCustomPrompt="1"/>
          </p:nvPr>
        </p:nvSpPr>
        <p:spPr bwMode="gray">
          <a:xfrm>
            <a:off x="695400" y="2888940"/>
            <a:ext cx="5868000" cy="316895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noProof="0" dirty="0"/>
              <a:t>Add a chart by clicking on symbol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2600324"/>
            <a:ext cx="5868000" cy="236988"/>
          </a:xfrm>
        </p:spPr>
        <p:txBody>
          <a:bodyPr>
            <a:noAutofit/>
          </a:bodyPr>
          <a:lstStyle>
            <a:lvl1pPr>
              <a:defRPr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 dirty="0"/>
              <a:t>Placeholder for the chart 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94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2418813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50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0860669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pieren 26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8" name="Gerader Verbinder 27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99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4238473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uppieren 21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3" name="Gerader Verbinder 22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300073"/>
            <a:ext cx="10800000" cy="497059"/>
          </a:xfrm>
        </p:spPr>
        <p:txBody>
          <a:bodyPr wrap="square" anchor="ctr"/>
          <a:lstStyle>
            <a:lvl1pPr algn="ctr">
              <a:lnSpc>
                <a:spcPct val="85000"/>
              </a:lnSpc>
              <a:defRPr sz="3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Text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4" y="608568"/>
            <a:ext cx="1153713" cy="8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2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380299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tx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2992045"/>
            <a:ext cx="10800000" cy="523220"/>
          </a:xfrm>
        </p:spPr>
        <p:txBody>
          <a:bodyPr anchor="ctr"/>
          <a:lstStyle>
            <a:lvl1pPr algn="ctr">
              <a:lnSpc>
                <a:spcPct val="85000"/>
              </a:lnSpc>
              <a:defRPr sz="4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9697" y="4834086"/>
            <a:ext cx="2032608" cy="225190"/>
          </a:xfrm>
        </p:spPr>
        <p:txBody>
          <a:bodyPr wrap="none">
            <a:spAutoFit/>
          </a:bodyPr>
          <a:lstStyle>
            <a:lvl1pPr algn="ctr">
              <a:defRPr sz="1400" b="0" cap="all" baseline="0">
                <a:solidFill>
                  <a:schemeClr val="bg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 dirty="0"/>
              <a:t>Subtitle, place, date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209544" y="5073871"/>
            <a:ext cx="1772921" cy="236988"/>
          </a:xfrm>
        </p:spPr>
        <p:txBody>
          <a:bodyPr wrap="none">
            <a:sp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Author: John Doe</a:t>
            </a:r>
          </a:p>
        </p:txBody>
      </p:sp>
      <p:sp>
        <p:nvSpPr>
          <p:cNvPr id="42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18944" y="608568"/>
            <a:ext cx="1154113" cy="836613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2522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0782913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uppieren 2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lIns="108000" tIns="108000" rIns="108000" bIns="108000" anchor="b"/>
          <a:lstStyle>
            <a:lvl1pPr algn="ct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2992045"/>
            <a:ext cx="10800000" cy="523220"/>
          </a:xfrm>
        </p:spPr>
        <p:txBody>
          <a:bodyPr anchor="ctr"/>
          <a:lstStyle>
            <a:lvl1pPr algn="ctr">
              <a:lnSpc>
                <a:spcPct val="85000"/>
              </a:lnSpc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9697" y="4834086"/>
            <a:ext cx="2032608" cy="225190"/>
          </a:xfrm>
        </p:spPr>
        <p:txBody>
          <a:bodyPr wrap="none">
            <a:spAutoFit/>
          </a:bodyPr>
          <a:lstStyle>
            <a:lvl1pPr algn="ctr">
              <a:defRPr sz="1400" b="0"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 dirty="0"/>
              <a:t>Subtitle, place, date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209540" y="5073871"/>
            <a:ext cx="1772921" cy="236988"/>
          </a:xfrm>
        </p:spPr>
        <p:txBody>
          <a:bodyPr wrap="none">
            <a:spAutoFit/>
          </a:bodyPr>
          <a:lstStyle>
            <a:lvl1pPr algn="ctr">
              <a:defRPr sz="14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Author: John Doe</a:t>
            </a:r>
          </a:p>
        </p:txBody>
      </p:sp>
      <p:sp>
        <p:nvSpPr>
          <p:cNvPr id="41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18944" y="608568"/>
            <a:ext cx="1154113" cy="836613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12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3677176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uppieren 2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lIns="108000" tIns="108000" rIns="108000" bIns="108000" anchor="b"/>
          <a:lstStyle>
            <a:lvl1pPr algn="ct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2992045"/>
            <a:ext cx="10800000" cy="523220"/>
          </a:xfrm>
        </p:spPr>
        <p:txBody>
          <a:bodyPr anchor="ctr"/>
          <a:lstStyle>
            <a:lvl1pPr algn="ctr">
              <a:lnSpc>
                <a:spcPct val="85000"/>
              </a:lnSpc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9697" y="4834086"/>
            <a:ext cx="2032608" cy="225190"/>
          </a:xfrm>
        </p:spPr>
        <p:txBody>
          <a:bodyPr wrap="none">
            <a:spAutoFit/>
          </a:bodyPr>
          <a:lstStyle>
            <a:lvl1pPr algn="ctr">
              <a:defRPr sz="1400" b="0"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 dirty="0"/>
              <a:t>Subtitle, place, date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209540" y="5073871"/>
            <a:ext cx="1772921" cy="236988"/>
          </a:xfrm>
        </p:spPr>
        <p:txBody>
          <a:bodyPr wrap="none">
            <a:spAutoFit/>
          </a:bodyPr>
          <a:lstStyle>
            <a:lvl1pPr algn="ctr">
              <a:defRPr sz="14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Author: John Doe</a:t>
            </a:r>
          </a:p>
        </p:txBody>
      </p:sp>
      <p:sp>
        <p:nvSpPr>
          <p:cNvPr id="41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18944" y="608568"/>
            <a:ext cx="1154113" cy="836613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4952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373418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>
            <a:spAutoFit/>
          </a:bodyPr>
          <a:lstStyle>
            <a:lvl1pPr>
              <a:defRPr sz="3200" baseline="0">
                <a:latin typeface="+mj-lt"/>
              </a:defRPr>
            </a:lvl1pPr>
          </a:lstStyle>
          <a:p>
            <a:r>
              <a:rPr lang="en-GB" noProof="0" dirty="0"/>
              <a:t>Click to edit Agenda Text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55715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10800000" cy="3457575"/>
          </a:xfrm>
        </p:spPr>
        <p:txBody>
          <a:bodyPr/>
          <a:lstStyle>
            <a:lvl1pPr marL="252000" indent="-252000">
              <a:spcBef>
                <a:spcPts val="1000"/>
              </a:spcBef>
              <a:buSzPct val="100000"/>
              <a:buFont typeface="+mj-lt"/>
              <a:buAutoNum type="arabicPeriod"/>
              <a:defRPr sz="1800" baseline="0">
                <a:solidFill>
                  <a:schemeClr val="tx2"/>
                </a:solidFill>
                <a:latin typeface="+mn-lt"/>
                <a:sym typeface="WintershallDea" panose="020B0503040000020003" pitchFamily="34" charset="0"/>
              </a:defRPr>
            </a:lvl1pPr>
            <a:lvl2pPr marL="432000" indent="-180000">
              <a:spcBef>
                <a:spcPts val="100"/>
              </a:spcBef>
              <a:defRPr sz="1200" baseline="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3pPr>
            <a:lvl4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4pPr>
            <a:lvl5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5pPr>
          </a:lstStyle>
          <a:p>
            <a:pPr lvl="0"/>
            <a:r>
              <a:rPr lang="en-GB" noProof="0" dirty="0"/>
              <a:t>Agenda Topic 1</a:t>
            </a:r>
          </a:p>
          <a:p>
            <a:pPr lvl="1"/>
            <a:r>
              <a:rPr lang="en-GB" noProof="0" dirty="0" err="1"/>
              <a:t>Subitem</a:t>
            </a:r>
            <a:r>
              <a:rPr lang="en-GB" noProof="0" dirty="0"/>
              <a:t> 1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8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0684389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uppieren 23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5" name="Gerader Verbinder 24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tx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250700"/>
            <a:ext cx="10800000" cy="470898"/>
          </a:xfrm>
        </p:spPr>
        <p:txBody>
          <a:bodyPr anchor="ctr"/>
          <a:lstStyle>
            <a:lvl1pPr algn="ctr">
              <a:lnSpc>
                <a:spcPct val="85000"/>
              </a:lnSpc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37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95169" y="331787"/>
            <a:ext cx="601663" cy="434975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49785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3259461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uppieren 24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6" name="Gerader Verbinder 25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250700"/>
            <a:ext cx="10800000" cy="470898"/>
          </a:xfrm>
        </p:spPr>
        <p:txBody>
          <a:bodyPr anchor="ctr"/>
          <a:lstStyle>
            <a:lvl1pPr algn="ctr">
              <a:lnSpc>
                <a:spcPct val="85000"/>
              </a:lnSpc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38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95169" y="331787"/>
            <a:ext cx="601663" cy="434975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6877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383068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695400" y="6427214"/>
            <a:ext cx="4716000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2532700" y="6558848"/>
            <a:ext cx="1041400" cy="10772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695400" y="6219161"/>
            <a:ext cx="4716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2752892"/>
            <a:ext cx="4716000" cy="193066"/>
          </a:xfrm>
        </p:spPr>
        <p:txBody>
          <a:bodyPr wrap="square"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Chapter Heading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9600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57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0779755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uppieren 29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7806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6780600" y="6427214"/>
            <a:ext cx="4716000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8617900" y="6558848"/>
            <a:ext cx="1041400" cy="10772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6780600" y="6219161"/>
            <a:ext cx="4716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780600" y="2752892"/>
            <a:ext cx="4716000" cy="193066"/>
          </a:xfrm>
        </p:spPr>
        <p:txBody>
          <a:bodyPr wrap="square"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Chapter Heading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7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52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Left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0999446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uppieren 2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7806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780600" y="2752892"/>
            <a:ext cx="4716000" cy="193066"/>
          </a:xfrm>
        </p:spPr>
        <p:txBody>
          <a:bodyPr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Chapter Heading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7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18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612146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uppieren 29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>
            <a:sp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4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Chapter Heading</a:t>
            </a:r>
          </a:p>
        </p:txBody>
      </p:sp>
      <p:sp>
        <p:nvSpPr>
          <p:cNvPr id="10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2600325"/>
            <a:ext cx="12192000" cy="3618836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729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1127012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2" y="1484784"/>
            <a:ext cx="10800000" cy="418576"/>
          </a:xfrm>
        </p:spPr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4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95400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13" name="Bildplatzhalter 15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31804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14" name="Bildplatzhalter 1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8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en-GB" noProof="0" dirty="0"/>
              <a:t>Caption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31804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en-GB" noProof="0" dirty="0"/>
              <a:t>Caption</a:t>
            </a:r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968208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en-GB" noProof="0" dirty="0"/>
              <a:t>Caption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64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01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1343053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8856588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20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01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945077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708067" y="2600325"/>
            <a:ext cx="4788000" cy="3457575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5868000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2962059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>
            <a:spAutoFit/>
          </a:bodyPr>
          <a:lstStyle>
            <a:lvl1pPr>
              <a:defRPr sz="3200" baseline="0">
                <a:latin typeface="+mj-lt"/>
              </a:defRPr>
            </a:lvl1pPr>
          </a:lstStyle>
          <a:p>
            <a:r>
              <a:rPr lang="en-GB" noProof="0" dirty="0"/>
              <a:t>Click to edit Agenda Text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55715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10800000" cy="3457575"/>
          </a:xfrm>
        </p:spPr>
        <p:txBody>
          <a:bodyPr/>
          <a:lstStyle>
            <a:lvl1pPr marL="252000" indent="-252000">
              <a:spcBef>
                <a:spcPts val="1000"/>
              </a:spcBef>
              <a:buSzPct val="100000"/>
              <a:buFont typeface="+mj-lt"/>
              <a:buAutoNum type="arabicPeriod"/>
              <a:defRPr sz="1800" baseline="0">
                <a:solidFill>
                  <a:schemeClr val="tx2"/>
                </a:solidFill>
                <a:latin typeface="+mn-lt"/>
                <a:sym typeface="WintershallDea" panose="020B0503040000020003" pitchFamily="34" charset="0"/>
              </a:defRPr>
            </a:lvl1pPr>
            <a:lvl2pPr marL="432000" indent="-180000">
              <a:spcBef>
                <a:spcPts val="100"/>
              </a:spcBef>
              <a:defRPr sz="1200" baseline="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3pPr>
            <a:lvl4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4pPr>
            <a:lvl5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5pPr>
          </a:lstStyle>
          <a:p>
            <a:pPr lvl="0"/>
            <a:r>
              <a:rPr lang="en-GB" noProof="0" dirty="0"/>
              <a:t>Agenda Topic 1</a:t>
            </a:r>
          </a:p>
          <a:p>
            <a:pPr lvl="1"/>
            <a:r>
              <a:rPr lang="en-GB" noProof="0" dirty="0" err="1"/>
              <a:t>Subitem</a:t>
            </a:r>
            <a:r>
              <a:rPr lang="en-GB" noProof="0" dirty="0"/>
              <a:t> 1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02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561478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5868000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 hasCustomPrompt="1"/>
          </p:nvPr>
        </p:nvSpPr>
        <p:spPr bwMode="gray">
          <a:xfrm>
            <a:off x="6708068" y="2888940"/>
            <a:ext cx="4788000" cy="316895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noProof="0" dirty="0"/>
              <a:t>Add a chart by clicking on symbol</a:t>
            </a:r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08068" y="2600324"/>
            <a:ext cx="4788000" cy="236988"/>
          </a:xfrm>
        </p:spPr>
        <p:txBody>
          <a:bodyPr>
            <a:noAutofit/>
          </a:bodyPr>
          <a:lstStyle>
            <a:lvl1pPr>
              <a:defRPr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 dirty="0"/>
              <a:t>Placeholder for the chart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10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3454070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708067" y="2600325"/>
            <a:ext cx="4788000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 hasCustomPrompt="1"/>
          </p:nvPr>
        </p:nvSpPr>
        <p:spPr bwMode="gray">
          <a:xfrm>
            <a:off x="695400" y="2888940"/>
            <a:ext cx="5868000" cy="316895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noProof="0" dirty="0"/>
              <a:t>Add a chart by clicking on symbol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2600324"/>
            <a:ext cx="5868000" cy="236988"/>
          </a:xfrm>
        </p:spPr>
        <p:txBody>
          <a:bodyPr>
            <a:noAutofit/>
          </a:bodyPr>
          <a:lstStyle>
            <a:lvl1pPr>
              <a:defRPr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 dirty="0"/>
              <a:t>Placeholder for the chart 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63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0558751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9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1482282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pieren 26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8" name="Gerader Verbinder 27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90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163735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uppieren 21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3" name="Gerader Verbinder 22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300073"/>
            <a:ext cx="10800000" cy="497059"/>
          </a:xfrm>
        </p:spPr>
        <p:txBody>
          <a:bodyPr wrap="square" anchor="ctr"/>
          <a:lstStyle>
            <a:lvl1pPr algn="ctr">
              <a:lnSpc>
                <a:spcPct val="85000"/>
              </a:lnSpc>
              <a:defRPr sz="3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Text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4" y="608568"/>
            <a:ext cx="1153713" cy="8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9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7332671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tx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2992045"/>
            <a:ext cx="10800000" cy="523220"/>
          </a:xfrm>
        </p:spPr>
        <p:txBody>
          <a:bodyPr anchor="ctr"/>
          <a:lstStyle>
            <a:lvl1pPr algn="ctr">
              <a:lnSpc>
                <a:spcPct val="85000"/>
              </a:lnSpc>
              <a:defRPr sz="4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9697" y="4834086"/>
            <a:ext cx="2032608" cy="225190"/>
          </a:xfrm>
        </p:spPr>
        <p:txBody>
          <a:bodyPr wrap="none">
            <a:spAutoFit/>
          </a:bodyPr>
          <a:lstStyle>
            <a:lvl1pPr algn="ctr">
              <a:defRPr sz="1400" b="0" cap="all" baseline="0">
                <a:solidFill>
                  <a:schemeClr val="bg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 dirty="0"/>
              <a:t>Subtitle, place, date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209544" y="5073871"/>
            <a:ext cx="1772921" cy="236988"/>
          </a:xfrm>
        </p:spPr>
        <p:txBody>
          <a:bodyPr wrap="none">
            <a:sp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Author: John Doe</a:t>
            </a:r>
          </a:p>
        </p:txBody>
      </p:sp>
      <p:sp>
        <p:nvSpPr>
          <p:cNvPr id="42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18944" y="608568"/>
            <a:ext cx="1154113" cy="836613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47314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4094659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uppieren 2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lIns="108000" tIns="108000" rIns="108000" bIns="108000" anchor="b"/>
          <a:lstStyle>
            <a:lvl1pPr algn="ct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2992045"/>
            <a:ext cx="10800000" cy="523220"/>
          </a:xfrm>
        </p:spPr>
        <p:txBody>
          <a:bodyPr anchor="ctr"/>
          <a:lstStyle>
            <a:lvl1pPr algn="ctr">
              <a:lnSpc>
                <a:spcPct val="85000"/>
              </a:lnSpc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9697" y="4834086"/>
            <a:ext cx="2032608" cy="225190"/>
          </a:xfrm>
        </p:spPr>
        <p:txBody>
          <a:bodyPr wrap="none">
            <a:spAutoFit/>
          </a:bodyPr>
          <a:lstStyle>
            <a:lvl1pPr algn="ctr">
              <a:defRPr sz="1400" b="0"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 dirty="0"/>
              <a:t>Subtitle, place, date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209540" y="5073871"/>
            <a:ext cx="1772921" cy="236988"/>
          </a:xfrm>
        </p:spPr>
        <p:txBody>
          <a:bodyPr wrap="none">
            <a:spAutoFit/>
          </a:bodyPr>
          <a:lstStyle>
            <a:lvl1pPr algn="ctr">
              <a:defRPr sz="14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Author: John Doe</a:t>
            </a:r>
          </a:p>
        </p:txBody>
      </p:sp>
      <p:sp>
        <p:nvSpPr>
          <p:cNvPr id="41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18944" y="608568"/>
            <a:ext cx="1154113" cy="836613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769550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5099566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>
            <a:spAutoFit/>
          </a:bodyPr>
          <a:lstStyle>
            <a:lvl1pPr>
              <a:defRPr sz="3200" baseline="0">
                <a:latin typeface="+mj-lt"/>
              </a:defRPr>
            </a:lvl1pPr>
          </a:lstStyle>
          <a:p>
            <a:r>
              <a:rPr lang="en-GB" noProof="0" dirty="0"/>
              <a:t>Click to edit Agenda Text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55715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10800000" cy="3457575"/>
          </a:xfrm>
        </p:spPr>
        <p:txBody>
          <a:bodyPr/>
          <a:lstStyle>
            <a:lvl1pPr marL="252000" indent="-252000">
              <a:spcBef>
                <a:spcPts val="1000"/>
              </a:spcBef>
              <a:buSzPct val="100000"/>
              <a:buFont typeface="+mj-lt"/>
              <a:buAutoNum type="arabicPeriod"/>
              <a:defRPr sz="1800" baseline="0">
                <a:solidFill>
                  <a:schemeClr val="tx2"/>
                </a:solidFill>
                <a:latin typeface="+mn-lt"/>
                <a:sym typeface="WintershallDea" panose="020B0503040000020003" pitchFamily="34" charset="0"/>
              </a:defRPr>
            </a:lvl1pPr>
            <a:lvl2pPr marL="432000" indent="-180000">
              <a:spcBef>
                <a:spcPts val="100"/>
              </a:spcBef>
              <a:defRPr sz="1200" baseline="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3pPr>
            <a:lvl4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4pPr>
            <a:lvl5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5pPr>
          </a:lstStyle>
          <a:p>
            <a:pPr lvl="0"/>
            <a:r>
              <a:rPr lang="en-GB" noProof="0" dirty="0"/>
              <a:t>Agenda Topic 1</a:t>
            </a:r>
          </a:p>
          <a:p>
            <a:pPr lvl="1"/>
            <a:r>
              <a:rPr lang="en-GB" noProof="0" dirty="0" err="1"/>
              <a:t>Subitem</a:t>
            </a:r>
            <a:r>
              <a:rPr lang="en-GB" noProof="0" dirty="0"/>
              <a:t> 1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949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520333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uppieren 23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5" name="Gerader Verbinder 24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tx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250700"/>
            <a:ext cx="10800000" cy="470898"/>
          </a:xfrm>
        </p:spPr>
        <p:txBody>
          <a:bodyPr anchor="ctr"/>
          <a:lstStyle>
            <a:lvl1pPr algn="ctr">
              <a:lnSpc>
                <a:spcPct val="85000"/>
              </a:lnSpc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37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95169" y="331787"/>
            <a:ext cx="601663" cy="434975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377924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1300479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uppieren 24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6" name="Gerader Verbinder 25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250700"/>
            <a:ext cx="10800000" cy="470898"/>
          </a:xfrm>
        </p:spPr>
        <p:txBody>
          <a:bodyPr anchor="ctr"/>
          <a:lstStyle>
            <a:lvl1pPr algn="ctr">
              <a:lnSpc>
                <a:spcPct val="85000"/>
              </a:lnSpc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38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95169" y="331787"/>
            <a:ext cx="601663" cy="434975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089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752150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uppieren 23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5" name="Gerader Verbinder 24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tx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250700"/>
            <a:ext cx="10800000" cy="470898"/>
          </a:xfrm>
        </p:spPr>
        <p:txBody>
          <a:bodyPr anchor="ctr"/>
          <a:lstStyle>
            <a:lvl1pPr algn="ctr">
              <a:lnSpc>
                <a:spcPct val="85000"/>
              </a:lnSpc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37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95169" y="331787"/>
            <a:ext cx="601663" cy="434975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33369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3261710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695400" y="6427214"/>
            <a:ext cx="4716000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2532700" y="6558848"/>
            <a:ext cx="1041400" cy="10772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695400" y="6219161"/>
            <a:ext cx="4716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2752892"/>
            <a:ext cx="4716000" cy="193066"/>
          </a:xfrm>
        </p:spPr>
        <p:txBody>
          <a:bodyPr wrap="square"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Chapter Heading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9600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840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280173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uppieren 29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7806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6780600" y="6427214"/>
            <a:ext cx="4716000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8617900" y="6558848"/>
            <a:ext cx="1041400" cy="10772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6780600" y="6219161"/>
            <a:ext cx="4716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780600" y="2752892"/>
            <a:ext cx="4716000" cy="193066"/>
          </a:xfrm>
        </p:spPr>
        <p:txBody>
          <a:bodyPr wrap="square"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Chapter Heading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7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203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Left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7501152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uppieren 2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7806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780600" y="2752892"/>
            <a:ext cx="4716000" cy="193066"/>
          </a:xfrm>
        </p:spPr>
        <p:txBody>
          <a:bodyPr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Chapter Heading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7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910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865228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uppieren 29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>
            <a:sp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4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Chapter Heading</a:t>
            </a:r>
          </a:p>
        </p:txBody>
      </p:sp>
      <p:sp>
        <p:nvSpPr>
          <p:cNvPr id="10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2600325"/>
            <a:ext cx="12192000" cy="3618836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980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8358892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2" y="1484784"/>
            <a:ext cx="10800000" cy="418576"/>
          </a:xfrm>
        </p:spPr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4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95400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13" name="Bildplatzhalter 15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31804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14" name="Bildplatzhalter 1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8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en-GB" noProof="0" dirty="0"/>
              <a:t>Caption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31804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en-GB" noProof="0" dirty="0"/>
              <a:t>Caption</a:t>
            </a:r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968208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en-GB" noProof="0" dirty="0"/>
              <a:t>Caption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46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019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3832755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8856588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36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01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253003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708067" y="2600325"/>
            <a:ext cx="4788000" cy="3457575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5868000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2617747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5868000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 hasCustomPrompt="1"/>
          </p:nvPr>
        </p:nvSpPr>
        <p:spPr bwMode="gray">
          <a:xfrm>
            <a:off x="6708068" y="2888940"/>
            <a:ext cx="4788000" cy="316895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noProof="0" dirty="0"/>
              <a:t>Add a chart by clicking on symbol</a:t>
            </a:r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08068" y="2600324"/>
            <a:ext cx="4788000" cy="236988"/>
          </a:xfrm>
        </p:spPr>
        <p:txBody>
          <a:bodyPr>
            <a:noAutofit/>
          </a:bodyPr>
          <a:lstStyle>
            <a:lvl1pPr>
              <a:defRPr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 dirty="0"/>
              <a:t>Placeholder for the chart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67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3748849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708067" y="2600325"/>
            <a:ext cx="4788000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 hasCustomPrompt="1"/>
          </p:nvPr>
        </p:nvSpPr>
        <p:spPr bwMode="gray">
          <a:xfrm>
            <a:off x="695400" y="2888940"/>
            <a:ext cx="5868000" cy="316895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noProof="0" dirty="0"/>
              <a:t>Add a chart by clicking on symbol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2600324"/>
            <a:ext cx="5868000" cy="236988"/>
          </a:xfrm>
        </p:spPr>
        <p:txBody>
          <a:bodyPr>
            <a:noAutofit/>
          </a:bodyPr>
          <a:lstStyle>
            <a:lvl1pPr>
              <a:defRPr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 dirty="0"/>
              <a:t>Placeholder for the chart 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4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1129532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86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0530972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uppieren 24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6" name="Gerader Verbinder 25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250700"/>
            <a:ext cx="10800000" cy="470898"/>
          </a:xfrm>
        </p:spPr>
        <p:txBody>
          <a:bodyPr anchor="ctr"/>
          <a:lstStyle>
            <a:lvl1pPr algn="ctr">
              <a:lnSpc>
                <a:spcPct val="85000"/>
              </a:lnSpc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38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95169" y="331787"/>
            <a:ext cx="601663" cy="434975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46744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1502231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pieren 26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8" name="Gerader Verbinder 27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23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3798129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uppieren 21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3" name="Gerader Verbinder 22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300073"/>
            <a:ext cx="10800000" cy="497059"/>
          </a:xfrm>
        </p:spPr>
        <p:txBody>
          <a:bodyPr wrap="square" anchor="ctr"/>
          <a:lstStyle>
            <a:lvl1pPr algn="ctr">
              <a:lnSpc>
                <a:spcPct val="85000"/>
              </a:lnSpc>
              <a:defRPr sz="3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Text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4" y="608568"/>
            <a:ext cx="1153713" cy="8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001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unke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0252490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7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40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tx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bg1"/>
                </a:solidFill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2992045"/>
            <a:ext cx="10800000" cy="523220"/>
          </a:xfrm>
        </p:spPr>
        <p:txBody>
          <a:bodyPr anchor="ctr"/>
          <a:lstStyle>
            <a:lvl1pPr algn="ctr">
              <a:lnSpc>
                <a:spcPct val="85000"/>
              </a:lnSpc>
              <a:defRPr sz="4000">
                <a:solidFill>
                  <a:schemeClr val="bg1"/>
                </a:solidFill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hinzufügen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86111" y="4834085"/>
            <a:ext cx="2019784" cy="225190"/>
          </a:xfrm>
        </p:spPr>
        <p:txBody>
          <a:bodyPr wrap="none">
            <a:spAutoFit/>
          </a:bodyPr>
          <a:lstStyle>
            <a:lvl1pPr algn="ctr">
              <a:defRPr b="0" cap="all" baseline="0">
                <a:solidFill>
                  <a:schemeClr val="bg1"/>
                </a:solidFill>
                <a:latin typeface="+mn-lt"/>
                <a:sym typeface="WintershallDea Office" panose="020B0503040000020003" pitchFamily="34" charset="0"/>
              </a:defRPr>
            </a:lvl1pPr>
          </a:lstStyle>
          <a:p>
            <a:pPr lvl="0"/>
            <a:r>
              <a:rPr lang="de-DE" noProof="0" dirty="0" err="1"/>
              <a:t>Subtitel</a:t>
            </a:r>
            <a:r>
              <a:rPr lang="de-DE" noProof="0" dirty="0"/>
              <a:t>, Ort, Datum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875315" y="5073870"/>
            <a:ext cx="2441373" cy="236988"/>
          </a:xfrm>
        </p:spPr>
        <p:txBody>
          <a:bodyPr wrap="none">
            <a:spAutoFit/>
          </a:bodyPr>
          <a:lstStyle>
            <a:lvl1pPr algn="ctr">
              <a:defRPr cap="all" baseline="0">
                <a:solidFill>
                  <a:schemeClr val="bg1"/>
                </a:solidFill>
                <a:latin typeface="+mn-lt"/>
                <a:sym typeface="WintershallDea Office" panose="020B0503040000020003" pitchFamily="34" charset="0"/>
              </a:defRPr>
            </a:lvl1pPr>
          </a:lstStyle>
          <a:p>
            <a:pPr lvl="0"/>
            <a:r>
              <a:rPr lang="de-DE" noProof="0" dirty="0"/>
              <a:t>Autor: Max Mustermann</a:t>
            </a:r>
          </a:p>
        </p:txBody>
      </p:sp>
      <p:grpSp>
        <p:nvGrpSpPr>
          <p:cNvPr id="29" name="Gruppieren 28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18944" y="608568"/>
            <a:ext cx="1154113" cy="836613"/>
          </a:xfrm>
          <a:blipFill>
            <a:blip r:embed="rId7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WintershallDea Office" panose="020B0503040000020003" pitchFamily="34" charset="0"/>
                <a:sym typeface="WintershallDea Office" panose="020B0503040000020003" pitchFamily="34" charset="0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73401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1122618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1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40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accent1"/>
                </a:solidFill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2992045"/>
            <a:ext cx="10800000" cy="523220"/>
          </a:xfrm>
        </p:spPr>
        <p:txBody>
          <a:bodyPr anchor="ctr"/>
          <a:lstStyle>
            <a:lvl1pPr algn="ctr">
              <a:lnSpc>
                <a:spcPct val="85000"/>
              </a:lnSpc>
              <a:defRPr sz="4000" baseline="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hinzufügen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86109" y="4834085"/>
            <a:ext cx="2019784" cy="225190"/>
          </a:xfrm>
        </p:spPr>
        <p:txBody>
          <a:bodyPr wrap="none">
            <a:spAutoFit/>
          </a:bodyPr>
          <a:lstStyle>
            <a:lvl1pPr algn="ctr">
              <a:defRPr b="0" cap="all" baseline="0">
                <a:solidFill>
                  <a:schemeClr val="accent1"/>
                </a:solidFill>
                <a:latin typeface="+mn-lt"/>
                <a:sym typeface="WintershallDea Office" panose="020B0503040000020003" pitchFamily="34" charset="0"/>
              </a:defRPr>
            </a:lvl1pPr>
          </a:lstStyle>
          <a:p>
            <a:pPr lvl="0"/>
            <a:r>
              <a:rPr lang="de-DE" noProof="0" dirty="0" err="1"/>
              <a:t>Subtitel</a:t>
            </a:r>
            <a:r>
              <a:rPr lang="de-DE" noProof="0" dirty="0"/>
              <a:t>, Ort, Datum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875315" y="5073870"/>
            <a:ext cx="2441373" cy="236988"/>
          </a:xfrm>
        </p:spPr>
        <p:txBody>
          <a:bodyPr wrap="none">
            <a:spAutoFit/>
          </a:bodyPr>
          <a:lstStyle>
            <a:lvl1pPr algn="ctr">
              <a:defRPr cap="all" baseline="0">
                <a:solidFill>
                  <a:schemeClr val="accent1"/>
                </a:solidFill>
                <a:latin typeface="+mn-lt"/>
                <a:sym typeface="WintershallDea Office" panose="020B0503040000020003" pitchFamily="34" charset="0"/>
              </a:defRPr>
            </a:lvl1pPr>
          </a:lstStyle>
          <a:p>
            <a:pPr lvl="0"/>
            <a:r>
              <a:rPr lang="de-DE" noProof="0" dirty="0"/>
              <a:t>Autor: Max Mustermann</a:t>
            </a:r>
          </a:p>
        </p:txBody>
      </p:sp>
      <p:grpSp>
        <p:nvGrpSpPr>
          <p:cNvPr id="28" name="Gruppieren 2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18944" y="608568"/>
            <a:ext cx="1154113" cy="836613"/>
          </a:xfrm>
          <a:blipFill>
            <a:blip r:embed="rId7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WintershallDea Office" panose="020B0503040000020003" pitchFamily="34" charset="0"/>
                <a:sym typeface="WintershallDea Office" panose="020B0503040000020003" pitchFamily="34" charset="0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026124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5182757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2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5"/>
            <a:ext cx="10800000" cy="418576"/>
          </a:xfrm>
        </p:spPr>
        <p:txBody>
          <a:bodyPr>
            <a:spAutoFit/>
          </a:bodyPr>
          <a:lstStyle>
            <a:lvl1pPr>
              <a:defRPr baseline="0"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Agenda Text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55717"/>
            <a:ext cx="10800000" cy="193066"/>
          </a:xfrm>
        </p:spPr>
        <p:txBody>
          <a:bodyPr anchor="b">
            <a:spAutoFit/>
          </a:bodyPr>
          <a:lstStyle>
            <a:lvl1pPr>
              <a:defRPr sz="1200" b="0" strike="noStrike" cap="all" spc="50" baseline="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 dirty="0"/>
              <a:t>Titel der Präsentation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7"/>
            <a:ext cx="10800000" cy="3457575"/>
          </a:xfrm>
        </p:spPr>
        <p:txBody>
          <a:bodyPr/>
          <a:lstStyle>
            <a:lvl1pPr marL="252000" indent="-252000">
              <a:spcBef>
                <a:spcPts val="1000"/>
              </a:spcBef>
              <a:buSzPct val="100000"/>
              <a:buFont typeface="+mj-lt"/>
              <a:buAutoNum type="arabicPeriod"/>
              <a:defRPr sz="1800">
                <a:solidFill>
                  <a:schemeClr val="tx2"/>
                </a:solidFill>
                <a:latin typeface="+mn-lt"/>
                <a:sym typeface="WintershallDea Office" panose="020B0503040000020003" pitchFamily="34" charset="0"/>
              </a:defRPr>
            </a:lvl1pPr>
            <a:lvl2pPr marL="432000" indent="-180000">
              <a:spcBef>
                <a:spcPts val="100"/>
              </a:spcBef>
              <a:defRPr sz="1200">
                <a:solidFill>
                  <a:schemeClr val="tx2"/>
                </a:solidFill>
                <a:latin typeface="+mn-lt"/>
                <a:sym typeface="WintershallDea Office" panose="020B0503040000020003" pitchFamily="34" charset="0"/>
              </a:defRPr>
            </a:lvl2pPr>
            <a:lvl3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3pPr>
            <a:lvl4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4pPr>
            <a:lvl5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5pPr>
          </a:lstStyle>
          <a:p>
            <a:pPr lvl="0"/>
            <a:r>
              <a:rPr lang="de-DE" noProof="0" dirty="0"/>
              <a:t>Hier steht das Thema 1</a:t>
            </a:r>
          </a:p>
          <a:p>
            <a:pPr lvl="1"/>
            <a:r>
              <a:rPr lang="de-DE" noProof="0" dirty="0"/>
              <a:t>Hier steht Unterpunkt 1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4"/>
          </p:nvPr>
        </p:nvSpPr>
        <p:spPr>
          <a:xfrm>
            <a:off x="695400" y="6427216"/>
            <a:ext cx="10800000" cy="123111"/>
          </a:xfrm>
        </p:spPr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Fußnote Thema, Autor, Datum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Seite </a:t>
            </a:r>
            <a:fld id="{6F52CB93-388E-431D-8AA6-FC45B9A754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0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421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Vollbild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9939741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6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tx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bg1"/>
                </a:solidFill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250701"/>
            <a:ext cx="10800000" cy="470898"/>
          </a:xfrm>
        </p:spPr>
        <p:txBody>
          <a:bodyPr anchor="ctr"/>
          <a:lstStyle>
            <a:lvl1pPr algn="ctr">
              <a:lnSpc>
                <a:spcPct val="85000"/>
              </a:lnSpc>
              <a:defRPr sz="3600">
                <a:solidFill>
                  <a:schemeClr val="bg1"/>
                </a:solidFill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hinzufügen</a:t>
            </a:r>
          </a:p>
        </p:txBody>
      </p:sp>
      <p:grpSp>
        <p:nvGrpSpPr>
          <p:cNvPr id="24" name="Gruppieren 23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5" name="Gerader Verbinder 24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95169" y="331787"/>
            <a:ext cx="601663" cy="434975"/>
          </a:xfrm>
          <a:blipFill>
            <a:blip r:embed="rId7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WintershallDea Office" panose="020B0503040000020003" pitchFamily="34" charset="0"/>
                <a:sym typeface="WintershallDea Office" panose="020B0503040000020003" pitchFamily="34" charset="0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41270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Vollbild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0895991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3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6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accent1"/>
                </a:solidFill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250701"/>
            <a:ext cx="10800000" cy="470898"/>
          </a:xfrm>
        </p:spPr>
        <p:txBody>
          <a:bodyPr anchor="ctr"/>
          <a:lstStyle>
            <a:lvl1pPr algn="ctr">
              <a:lnSpc>
                <a:spcPct val="85000"/>
              </a:lnSpc>
              <a:defRPr sz="360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hinzufügen</a:t>
            </a:r>
          </a:p>
        </p:txBody>
      </p:sp>
      <p:grpSp>
        <p:nvGrpSpPr>
          <p:cNvPr id="25" name="Gruppieren 24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6" name="Gerader Verbinder 25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95169" y="331787"/>
            <a:ext cx="601663" cy="434975"/>
          </a:xfrm>
          <a:blipFill>
            <a:blip r:embed="rId7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WintershallDea Office" panose="020B0503040000020003" pitchFamily="34" charset="0"/>
                <a:sym typeface="WintershallDea Office" panose="020B0503040000020003" pitchFamily="34" charset="0"/>
              </a:defRPr>
            </a:lvl1pPr>
          </a:lstStyle>
          <a:p>
            <a:pPr lvl="0"/>
            <a:r>
              <a:rPr lang="de-DE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47886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4000424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7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0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695400" y="6427216"/>
            <a:ext cx="4716000" cy="123111"/>
          </a:xfrm>
        </p:spPr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Fußnote Thema, Autor,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2532700" y="6558849"/>
            <a:ext cx="1041400" cy="107722"/>
          </a:xfrm>
        </p:spPr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Seite </a:t>
            </a:r>
            <a:fld id="{6F52CB93-388E-431D-8AA6-FC45B9A754B9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695400" y="6219161"/>
            <a:ext cx="4716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2752894"/>
            <a:ext cx="4716000" cy="193066"/>
          </a:xfrm>
        </p:spPr>
        <p:txBody>
          <a:bodyPr wrap="square"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 dirty="0"/>
              <a:t>Kapitelüberschrift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/>
          </p:nvPr>
        </p:nvSpPr>
        <p:spPr bwMode="gray">
          <a:xfrm>
            <a:off x="609600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de-DE" noProof="0" dirty="0"/>
          </a:p>
        </p:txBody>
      </p:sp>
      <p:grpSp>
        <p:nvGrpSpPr>
          <p:cNvPr id="29" name="Gruppieren 28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40" y="331787"/>
            <a:ext cx="601720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536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6940869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1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0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7806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6780600" y="6427216"/>
            <a:ext cx="4716000" cy="123111"/>
          </a:xfrm>
        </p:spPr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Fußnote Thema, Autor,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8617900" y="6558849"/>
            <a:ext cx="1041400" cy="107722"/>
          </a:xfrm>
        </p:spPr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Seite </a:t>
            </a:r>
            <a:fld id="{6F52CB93-388E-431D-8AA6-FC45B9A754B9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6780600" y="6219161"/>
            <a:ext cx="4716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780600" y="2752894"/>
            <a:ext cx="4716000" cy="193066"/>
          </a:xfrm>
        </p:spPr>
        <p:txBody>
          <a:bodyPr wrap="square"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 dirty="0"/>
              <a:t>Kapitelüberschrift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de-DE" noProof="0" dirty="0"/>
          </a:p>
        </p:txBody>
      </p:sp>
      <p:grpSp>
        <p:nvGrpSpPr>
          <p:cNvPr id="30" name="Gruppieren 29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740" y="331787"/>
            <a:ext cx="601720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549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Bild links OHN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3683613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5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0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7806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bearbeiten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780600" y="2752894"/>
            <a:ext cx="4716000" cy="193066"/>
          </a:xfrm>
        </p:spPr>
        <p:txBody>
          <a:bodyPr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 dirty="0"/>
              <a:t>Kapitelüberschrift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de-DE" noProof="0" dirty="0"/>
          </a:p>
        </p:txBody>
      </p:sp>
      <p:grpSp>
        <p:nvGrpSpPr>
          <p:cNvPr id="28" name="Gruppieren 2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740" y="331787"/>
            <a:ext cx="601720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681411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695400" y="6427214"/>
            <a:ext cx="4716000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2532700" y="6558848"/>
            <a:ext cx="1041400" cy="10772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695400" y="6219161"/>
            <a:ext cx="4716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2752892"/>
            <a:ext cx="4716000" cy="193066"/>
          </a:xfrm>
        </p:spPr>
        <p:txBody>
          <a:bodyPr wrap="square"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Chapter Heading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9600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499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Bild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6399325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2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3" y="1484784"/>
            <a:ext cx="10800000" cy="418576"/>
          </a:xfrm>
        </p:spPr>
        <p:txBody>
          <a:bodyPr>
            <a:spAutoFit/>
          </a:bodyPr>
          <a:lstStyle>
            <a:lvl1pPr>
              <a:defRPr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Fußnote Thema, Autor,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Seite </a:t>
            </a:r>
            <a:fld id="{6F52CB93-388E-431D-8AA6-FC45B9A754B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6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 dirty="0"/>
              <a:t>Kapitelüberschrift</a:t>
            </a:r>
          </a:p>
        </p:txBody>
      </p:sp>
      <p:sp>
        <p:nvSpPr>
          <p:cNvPr id="10" name="Bildplatzhalter 15"/>
          <p:cNvSpPr>
            <a:spLocks noGrp="1"/>
          </p:cNvSpPr>
          <p:nvPr>
            <p:ph type="pic" sz="quarter" idx="13"/>
          </p:nvPr>
        </p:nvSpPr>
        <p:spPr bwMode="gray">
          <a:xfrm>
            <a:off x="0" y="2600325"/>
            <a:ext cx="12192000" cy="3618836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dirty="0"/>
              <a:t>Click icon to add picture</a:t>
            </a:r>
            <a:endParaRPr lang="de-DE" noProof="0" dirty="0"/>
          </a:p>
        </p:txBody>
      </p:sp>
      <p:grpSp>
        <p:nvGrpSpPr>
          <p:cNvPr id="30" name="Gruppieren 29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0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063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8232332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3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2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695400" y="6427216"/>
            <a:ext cx="10800000" cy="123111"/>
          </a:xfrm>
        </p:spPr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Fußnote Thema, Autor,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Seite </a:t>
            </a:r>
            <a:fld id="{6F52CB93-388E-431D-8AA6-FC45B9A754B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6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 dirty="0"/>
              <a:t>Titel der Präsentation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/>
          </p:nvPr>
        </p:nvSpPr>
        <p:spPr bwMode="gray">
          <a:xfrm>
            <a:off x="695400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dirty="0"/>
              <a:t>Click icon to add picture</a:t>
            </a:r>
            <a:endParaRPr lang="de-DE" noProof="0" dirty="0"/>
          </a:p>
        </p:txBody>
      </p:sp>
      <p:sp>
        <p:nvSpPr>
          <p:cNvPr id="13" name="Bildplatzhalter 15"/>
          <p:cNvSpPr>
            <a:spLocks noGrp="1"/>
          </p:cNvSpPr>
          <p:nvPr>
            <p:ph type="pic" sz="quarter" idx="14"/>
          </p:nvPr>
        </p:nvSpPr>
        <p:spPr bwMode="gray">
          <a:xfrm>
            <a:off x="4331400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dirty="0"/>
              <a:t>Click icon to add picture</a:t>
            </a:r>
            <a:endParaRPr lang="de-DE" noProof="0" dirty="0"/>
          </a:p>
        </p:txBody>
      </p:sp>
      <p:sp>
        <p:nvSpPr>
          <p:cNvPr id="14" name="Bildplatzhalter 15"/>
          <p:cNvSpPr>
            <a:spLocks noGrp="1"/>
          </p:cNvSpPr>
          <p:nvPr>
            <p:ph type="pic" sz="quarter" idx="15"/>
          </p:nvPr>
        </p:nvSpPr>
        <p:spPr bwMode="gray">
          <a:xfrm>
            <a:off x="7967400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dirty="0"/>
              <a:t>Click icon to add picture</a:t>
            </a:r>
            <a:endParaRPr lang="de-DE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99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  <a:sym typeface="WintershallDea Office" panose="020B0503040000020003" pitchFamily="34" charset="0"/>
              </a:defRPr>
            </a:lvl1pPr>
          </a:lstStyle>
          <a:p>
            <a:pPr lvl="0"/>
            <a:r>
              <a:rPr lang="de-DE" noProof="0" dirty="0"/>
              <a:t>Bildunterschrift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31399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  <a:sym typeface="WintershallDea Office" panose="020B0503040000020003" pitchFamily="34" charset="0"/>
              </a:defRPr>
            </a:lvl1pPr>
          </a:lstStyle>
          <a:p>
            <a:pPr lvl="0"/>
            <a:r>
              <a:rPr lang="de-DE" noProof="0" dirty="0"/>
              <a:t>Bildunterschrift</a:t>
            </a:r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967400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  <a:sym typeface="WintershallDea Office" panose="020B0503040000020003" pitchFamily="34" charset="0"/>
              </a:defRPr>
            </a:lvl1pPr>
          </a:lstStyle>
          <a:p>
            <a:pPr lvl="0"/>
            <a:r>
              <a:rPr lang="de-DE" noProof="0" dirty="0"/>
              <a:t>Bildunterschrift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0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63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019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3668932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7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2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Fußnote Thema, Autor,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Seite </a:t>
            </a:r>
            <a:fld id="{6F52CB93-388E-431D-8AA6-FC45B9A754B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6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 dirty="0"/>
              <a:t>Titel der Präsentation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 bwMode="gray">
          <a:xfrm>
            <a:off x="695400" y="2600327"/>
            <a:ext cx="8856000" cy="3457575"/>
          </a:xfrm>
        </p:spPr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  <a:lvl2pPr>
              <a:defRPr>
                <a:latin typeface="+mn-lt"/>
                <a:sym typeface="WintershallDea Office" panose="020B0503040000020003" pitchFamily="34" charset="0"/>
              </a:defRPr>
            </a:lvl2pPr>
            <a:lvl3pPr>
              <a:defRPr>
                <a:latin typeface="+mn-lt"/>
                <a:sym typeface="WintershallDea Office" panose="020B0503040000020003" pitchFamily="34" charset="0"/>
              </a:defRPr>
            </a:lvl3pPr>
            <a:lvl4pPr>
              <a:defRPr>
                <a:latin typeface="+mn-lt"/>
                <a:sym typeface="WintershallDea Office" panose="020B0503040000020003" pitchFamily="34" charset="0"/>
              </a:defRPr>
            </a:lvl4pPr>
            <a:lvl5pPr>
              <a:defRPr>
                <a:latin typeface="+mn-lt"/>
                <a:sym typeface="WintershallDea Office" panose="020B0503040000020003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0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2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01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3672111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1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2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Fußnote Thema, Autor,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Seite </a:t>
            </a:r>
            <a:fld id="{6F52CB93-388E-431D-8AA6-FC45B9A754B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15"/>
          </p:nvPr>
        </p:nvSpPr>
        <p:spPr bwMode="gray">
          <a:xfrm>
            <a:off x="6708068" y="2600327"/>
            <a:ext cx="4788000" cy="3457575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dirty="0"/>
              <a:t>Click icon to add picture</a:t>
            </a:r>
            <a:endParaRPr lang="de-DE" noProof="0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6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 dirty="0"/>
              <a:t>Titel der Präsentation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/>
          </p:nvPr>
        </p:nvSpPr>
        <p:spPr bwMode="gray">
          <a:xfrm>
            <a:off x="695400" y="2600327"/>
            <a:ext cx="5868000" cy="3457575"/>
          </a:xfrm>
        </p:spPr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  <a:lvl2pPr>
              <a:defRPr>
                <a:latin typeface="+mn-lt"/>
                <a:sym typeface="WintershallDea Office" panose="020B0503040000020003" pitchFamily="34" charset="0"/>
              </a:defRPr>
            </a:lvl2pPr>
            <a:lvl3pPr>
              <a:defRPr>
                <a:latin typeface="+mn-lt"/>
                <a:sym typeface="WintershallDea Office" panose="020B0503040000020003" pitchFamily="34" charset="0"/>
              </a:defRPr>
            </a:lvl3pPr>
            <a:lvl4pPr>
              <a:defRPr>
                <a:latin typeface="+mn-lt"/>
                <a:sym typeface="WintershallDea Office" panose="020B0503040000020003" pitchFamily="34" charset="0"/>
              </a:defRPr>
            </a:lvl4pPr>
            <a:lvl5pPr>
              <a:defRPr>
                <a:latin typeface="+mn-lt"/>
                <a:sym typeface="WintershallDea Office" panose="020B0503040000020003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0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28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7982328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5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2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Fußnote Thema, Autor,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Seite </a:t>
            </a:r>
            <a:fld id="{6F52CB93-388E-431D-8AA6-FC45B9A754B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9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 dirty="0"/>
              <a:t>Titel der Präsentation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/>
          </p:nvPr>
        </p:nvSpPr>
        <p:spPr bwMode="gray">
          <a:xfrm>
            <a:off x="695400" y="2600327"/>
            <a:ext cx="5868000" cy="3457575"/>
          </a:xfrm>
        </p:spPr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  <a:lvl2pPr>
              <a:defRPr>
                <a:latin typeface="+mn-lt"/>
                <a:sym typeface="WintershallDea Office" panose="020B0503040000020003" pitchFamily="34" charset="0"/>
              </a:defRPr>
            </a:lvl2pPr>
            <a:lvl3pPr>
              <a:defRPr>
                <a:latin typeface="+mn-lt"/>
                <a:sym typeface="WintershallDea Office" panose="020B0503040000020003" pitchFamily="34" charset="0"/>
              </a:defRPr>
            </a:lvl3pPr>
            <a:lvl4pPr>
              <a:defRPr>
                <a:latin typeface="+mn-lt"/>
                <a:sym typeface="WintershallDea Office" panose="020B0503040000020003" pitchFamily="34" charset="0"/>
              </a:defRPr>
            </a:lvl4pPr>
            <a:lvl5pPr>
              <a:defRPr>
                <a:latin typeface="+mn-lt"/>
                <a:sym typeface="WintershallDea Office" panose="020B0503040000020003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 bwMode="gray">
          <a:xfrm>
            <a:off x="6708068" y="2888942"/>
            <a:ext cx="4788000" cy="316895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 dirty="0"/>
              <a:t>Click icon to add chart</a:t>
            </a:r>
            <a:endParaRPr lang="de-DE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08068" y="2600324"/>
            <a:ext cx="4788000" cy="236988"/>
          </a:xfrm>
        </p:spPr>
        <p:txBody>
          <a:bodyPr>
            <a:noAutofit/>
          </a:bodyPr>
          <a:lstStyle>
            <a:lvl1pPr>
              <a:defRPr cap="all" baseline="0">
                <a:solidFill>
                  <a:schemeClr val="accent1"/>
                </a:solidFill>
                <a:latin typeface="+mn-lt"/>
                <a:sym typeface="WintershallDea Office" panose="020B0503040000020003" pitchFamily="34" charset="0"/>
              </a:defRPr>
            </a:lvl1pPr>
          </a:lstStyle>
          <a:p>
            <a:pPr lvl="0"/>
            <a:r>
              <a:rPr lang="de-DE" noProof="0" dirty="0"/>
              <a:t>Diagrammtitel bearbeiten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0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0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25482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9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2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Fußnote Thema, Autor,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Seite </a:t>
            </a:r>
            <a:fld id="{6F52CB93-388E-431D-8AA6-FC45B9A754B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9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 dirty="0"/>
              <a:t>Titel der Präsentation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/>
          </p:nvPr>
        </p:nvSpPr>
        <p:spPr bwMode="gray">
          <a:xfrm>
            <a:off x="6708068" y="2600327"/>
            <a:ext cx="4788000" cy="3457575"/>
          </a:xfrm>
        </p:spPr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  <a:lvl2pPr>
              <a:defRPr>
                <a:latin typeface="+mn-lt"/>
                <a:sym typeface="WintershallDea Office" panose="020B0503040000020003" pitchFamily="34" charset="0"/>
              </a:defRPr>
            </a:lvl2pPr>
            <a:lvl3pPr>
              <a:defRPr>
                <a:latin typeface="+mn-lt"/>
                <a:sym typeface="WintershallDea Office" panose="020B0503040000020003" pitchFamily="34" charset="0"/>
              </a:defRPr>
            </a:lvl3pPr>
            <a:lvl4pPr>
              <a:defRPr>
                <a:latin typeface="+mn-lt"/>
                <a:sym typeface="WintershallDea Office" panose="020B0503040000020003" pitchFamily="34" charset="0"/>
              </a:defRPr>
            </a:lvl4pPr>
            <a:lvl5pPr>
              <a:defRPr>
                <a:latin typeface="+mn-lt"/>
                <a:sym typeface="WintershallDea Office" panose="020B0503040000020003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 bwMode="gray">
          <a:xfrm>
            <a:off x="695400" y="2888942"/>
            <a:ext cx="5868000" cy="316895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 dirty="0"/>
              <a:t>Click icon to add chart</a:t>
            </a:r>
            <a:endParaRPr lang="de-DE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bearbeiten</a:t>
            </a:r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6343" y="2600324"/>
            <a:ext cx="5868000" cy="236988"/>
          </a:xfrm>
        </p:spPr>
        <p:txBody>
          <a:bodyPr>
            <a:noAutofit/>
          </a:bodyPr>
          <a:lstStyle>
            <a:lvl1pPr>
              <a:defRPr cap="all" baseline="0">
                <a:solidFill>
                  <a:schemeClr val="accent1"/>
                </a:solidFill>
                <a:latin typeface="+mn-lt"/>
                <a:sym typeface="WintershallDea Office" panose="020B0503040000020003" pitchFamily="34" charset="0"/>
              </a:defRPr>
            </a:lvl1pPr>
          </a:lstStyle>
          <a:p>
            <a:pPr lvl="0"/>
            <a:r>
              <a:rPr lang="de-DE" noProof="0" dirty="0"/>
              <a:t>Diagrammtitel bearbeiten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0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90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8333325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3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2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Fußnote Thema, Autor,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Seite </a:t>
            </a:r>
            <a:fld id="{6F52CB93-388E-431D-8AA6-FC45B9A754B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6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 dirty="0"/>
              <a:t>Titel der Präsentation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0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19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OHN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3865255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7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2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6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 Office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 dirty="0"/>
              <a:t>Titel der Präsentation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Titel durch Klicken bearbeiten</a:t>
            </a:r>
          </a:p>
        </p:txBody>
      </p:sp>
      <p:grpSp>
        <p:nvGrpSpPr>
          <p:cNvPr id="27" name="Gruppieren 26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8" name="Gerader Verbinder 27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0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61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0641133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1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de-DE" sz="3800" b="0" i="0" baseline="0" dirty="0">
              <a:latin typeface="WintershallDea Office" panose="020B0503040000020003" pitchFamily="34" charset="0"/>
              <a:ea typeface="+mj-ea"/>
              <a:cs typeface="+mj-cs"/>
              <a:sym typeface="WintershallDea Office" panose="020B05030400000200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300073"/>
            <a:ext cx="10800000" cy="497059"/>
          </a:xfrm>
        </p:spPr>
        <p:txBody>
          <a:bodyPr wrap="square" anchor="ctr"/>
          <a:lstStyle>
            <a:lvl1pPr algn="ctr">
              <a:lnSpc>
                <a:spcPct val="85000"/>
              </a:lnSpc>
              <a:defRPr sz="3800" baseline="0">
                <a:solidFill>
                  <a:schemeClr val="bg1"/>
                </a:solidFill>
                <a:latin typeface="+mj-lt"/>
                <a:sym typeface="WintershallDea Office" panose="020B0503040000020003" pitchFamily="34" charset="0"/>
              </a:defRPr>
            </a:lvl1pPr>
          </a:lstStyle>
          <a:p>
            <a:r>
              <a:rPr lang="de-DE" noProof="0" dirty="0"/>
              <a:t>Text durch Klicken bearbeiten</a:t>
            </a:r>
          </a:p>
        </p:txBody>
      </p:sp>
      <p:grpSp>
        <p:nvGrpSpPr>
          <p:cNvPr id="22" name="Gruppieren 21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3" name="Gerader Verbinder 22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4" y="608568"/>
            <a:ext cx="1153713" cy="8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65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754689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695400" y="6427214"/>
            <a:ext cx="4716000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2532700" y="6558848"/>
            <a:ext cx="1041400" cy="10772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695400" y="6219161"/>
            <a:ext cx="4716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2752892"/>
            <a:ext cx="4716000" cy="193066"/>
          </a:xfrm>
        </p:spPr>
        <p:txBody>
          <a:bodyPr wrap="square"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Chapter Heading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9600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3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5637103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uppieren 29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7806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6780600" y="6427214"/>
            <a:ext cx="4716000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8617900" y="6558848"/>
            <a:ext cx="1041400" cy="10772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6780600" y="6219161"/>
            <a:ext cx="4716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780600" y="2752892"/>
            <a:ext cx="4716000" cy="193066"/>
          </a:xfrm>
        </p:spPr>
        <p:txBody>
          <a:bodyPr wrap="square"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Chapter Heading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7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952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532381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tx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2992045"/>
            <a:ext cx="10800000" cy="523220"/>
          </a:xfrm>
        </p:spPr>
        <p:txBody>
          <a:bodyPr anchor="ctr"/>
          <a:lstStyle>
            <a:lvl1pPr algn="ctr">
              <a:lnSpc>
                <a:spcPct val="85000"/>
              </a:lnSpc>
              <a:defRPr sz="4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9697" y="4834086"/>
            <a:ext cx="2032608" cy="225190"/>
          </a:xfrm>
        </p:spPr>
        <p:txBody>
          <a:bodyPr wrap="none">
            <a:spAutoFit/>
          </a:bodyPr>
          <a:lstStyle>
            <a:lvl1pPr algn="ctr">
              <a:defRPr sz="1400" b="0" cap="all" baseline="0">
                <a:solidFill>
                  <a:schemeClr val="bg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/>
              <a:t>Subtitle, place, date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209544" y="5073871"/>
            <a:ext cx="1772921" cy="236988"/>
          </a:xfrm>
        </p:spPr>
        <p:txBody>
          <a:bodyPr wrap="none">
            <a:sp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Author: John Doe</a:t>
            </a:r>
          </a:p>
        </p:txBody>
      </p:sp>
      <p:sp>
        <p:nvSpPr>
          <p:cNvPr id="42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18944" y="608568"/>
            <a:ext cx="1154113" cy="836613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353076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284003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uppieren 2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lIns="108000" tIns="108000" rIns="108000" bIns="108000" anchor="b"/>
          <a:lstStyle>
            <a:lvl1pPr algn="ct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2992045"/>
            <a:ext cx="10800000" cy="523220"/>
          </a:xfrm>
        </p:spPr>
        <p:txBody>
          <a:bodyPr anchor="ctr"/>
          <a:lstStyle>
            <a:lvl1pPr algn="ctr">
              <a:lnSpc>
                <a:spcPct val="85000"/>
              </a:lnSpc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noProof="0"/>
              <a:t>Click to edit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9697" y="4834086"/>
            <a:ext cx="2032608" cy="225190"/>
          </a:xfrm>
        </p:spPr>
        <p:txBody>
          <a:bodyPr wrap="none">
            <a:spAutoFit/>
          </a:bodyPr>
          <a:lstStyle>
            <a:lvl1pPr algn="ctr">
              <a:defRPr sz="1400" b="0"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/>
              <a:t>Subtitle, place, date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209540" y="5073871"/>
            <a:ext cx="1772921" cy="236988"/>
          </a:xfrm>
        </p:spPr>
        <p:txBody>
          <a:bodyPr wrap="none">
            <a:spAutoFit/>
          </a:bodyPr>
          <a:lstStyle>
            <a:lvl1pPr algn="ctr">
              <a:defRPr sz="14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Author: John Doe</a:t>
            </a:r>
          </a:p>
        </p:txBody>
      </p:sp>
      <p:sp>
        <p:nvSpPr>
          <p:cNvPr id="41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18944" y="608568"/>
            <a:ext cx="1154113" cy="836613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898879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6310931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>
            <a:spAutoFit/>
          </a:bodyPr>
          <a:lstStyle>
            <a:lvl1pPr>
              <a:defRPr sz="3200" baseline="0">
                <a:latin typeface="+mj-lt"/>
              </a:defRPr>
            </a:lvl1pPr>
          </a:lstStyle>
          <a:p>
            <a:r>
              <a:rPr lang="en-GB" noProof="0"/>
              <a:t>Click to edit Agenda Text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 bwMode="gray">
          <a:xfrm>
            <a:off x="695400" y="1255715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endParaRPr lang="en-GB" noProof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10800000" cy="3457575"/>
          </a:xfrm>
        </p:spPr>
        <p:txBody>
          <a:bodyPr/>
          <a:lstStyle>
            <a:lvl1pPr marL="252000" indent="-252000">
              <a:spcBef>
                <a:spcPts val="1000"/>
              </a:spcBef>
              <a:buSzPct val="100000"/>
              <a:buFont typeface="+mj-lt"/>
              <a:buAutoNum type="arabicPeriod"/>
              <a:defRPr sz="1800" baseline="0">
                <a:solidFill>
                  <a:schemeClr val="tx2"/>
                </a:solidFill>
                <a:latin typeface="+mn-lt"/>
                <a:sym typeface="WintershallDea" panose="020B0503040000020003" pitchFamily="34" charset="0"/>
              </a:defRPr>
            </a:lvl1pPr>
            <a:lvl2pPr marL="432000" indent="-180000">
              <a:spcBef>
                <a:spcPts val="100"/>
              </a:spcBef>
              <a:defRPr sz="1200" baseline="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3pPr>
            <a:lvl4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4pPr>
            <a:lvl5pPr>
              <a:defRPr sz="2000">
                <a:solidFill>
                  <a:srgbClr val="FF0000"/>
                </a:solidFill>
                <a:latin typeface="Volte Rounded Medium" panose="00000600000000000000" pitchFamily="50" charset="0"/>
              </a:defRPr>
            </a:lvl5pPr>
          </a:lstStyle>
          <a:p>
            <a:pPr lvl="0"/>
            <a:r>
              <a:rPr lang="en-GB" noProof="0"/>
              <a:t>Agenda Topic 1</a:t>
            </a:r>
          </a:p>
          <a:p>
            <a:pPr lvl="1"/>
            <a:r>
              <a:rPr lang="en-GB" noProof="0" err="1"/>
              <a:t>Subitem</a:t>
            </a:r>
            <a:r>
              <a:rPr lang="en-GB" noProof="0"/>
              <a:t> 1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GWC, June 2021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1436743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uppieren 23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5" name="Gerader Verbinder 24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tx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250700"/>
            <a:ext cx="10800000" cy="470898"/>
          </a:xfrm>
        </p:spPr>
        <p:txBody>
          <a:bodyPr anchor="ctr"/>
          <a:lstStyle>
            <a:lvl1pPr algn="ctr">
              <a:lnSpc>
                <a:spcPct val="85000"/>
              </a:lnSpc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Chapter Text</a:t>
            </a:r>
          </a:p>
        </p:txBody>
      </p:sp>
      <p:sp>
        <p:nvSpPr>
          <p:cNvPr id="37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95169" y="331787"/>
            <a:ext cx="601663" cy="434975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208388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4279969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uppieren 24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6" name="Gerader Verbinder 25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ildplatzhalter 15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lIns="108000" tIns="108000" rIns="108000" bIns="108000" anchor="b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/>
              <a:t>To insert a background image: Please click on the image placeholder and then select an image by clicking on the "Insert“ tab and choosing the “Pictures“ command.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250700"/>
            <a:ext cx="10800000" cy="470898"/>
          </a:xfrm>
        </p:spPr>
        <p:txBody>
          <a:bodyPr anchor="ctr"/>
          <a:lstStyle>
            <a:lvl1pPr algn="ctr">
              <a:lnSpc>
                <a:spcPct val="85000"/>
              </a:lnSpc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noProof="0"/>
              <a:t>Click to edit Chapter Text</a:t>
            </a:r>
          </a:p>
        </p:txBody>
      </p:sp>
      <p:sp>
        <p:nvSpPr>
          <p:cNvPr id="38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95169" y="331787"/>
            <a:ext cx="601663" cy="434975"/>
          </a:xfrm>
          <a:blipFill>
            <a:blip r:embed="rId6"/>
            <a:stretch>
              <a:fillRect/>
            </a:stretch>
          </a:blipFill>
        </p:spPr>
        <p:txBody>
          <a:bodyPr wrap="none">
            <a:noAutofit/>
          </a:bodyPr>
          <a:lstStyle>
            <a:lvl1pPr algn="l">
              <a:defRPr sz="100" cap="all" baseline="0">
                <a:noFill/>
                <a:latin typeface="+mn-lt"/>
              </a:defRPr>
            </a:lvl1pPr>
          </a:lstStyle>
          <a:p>
            <a:pPr lvl="0"/>
            <a:r>
              <a:rPr lang="de-DE" noProof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267050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0151777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</a:defRPr>
            </a:lvl1pPr>
          </a:lstStyle>
          <a:p>
            <a:r>
              <a:rPr lang="en-GB" noProof="0"/>
              <a:t>Click to edit Chapter Text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695400" y="6427214"/>
            <a:ext cx="4716000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GWC, June 2021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2532700" y="6558848"/>
            <a:ext cx="1041400" cy="10772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695400" y="6219161"/>
            <a:ext cx="4716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2752892"/>
            <a:ext cx="4716000" cy="193066"/>
          </a:xfrm>
        </p:spPr>
        <p:txBody>
          <a:bodyPr wrap="square"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Chapter Heading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9600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/>
              <a:t>Add image by clicking on symbol</a:t>
            </a: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776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9832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uppieren 29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7806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</a:defRPr>
            </a:lvl1pPr>
          </a:lstStyle>
          <a:p>
            <a:r>
              <a:rPr lang="en-GB" noProof="0"/>
              <a:t>Click to edit Chapter Text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6780600" y="6427214"/>
            <a:ext cx="4716000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GWC, June 2021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8617900" y="6558848"/>
            <a:ext cx="1041400" cy="10772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6780600" y="6219161"/>
            <a:ext cx="4716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780600" y="2752892"/>
            <a:ext cx="4716000" cy="193066"/>
          </a:xfrm>
        </p:spPr>
        <p:txBody>
          <a:bodyPr wrap="square"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Chapter Heading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/>
              <a:t>Add image by clicking on symbol</a:t>
            </a: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7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649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Left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5532669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uppieren 2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7806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</a:defRPr>
            </a:lvl1pPr>
          </a:lstStyle>
          <a:p>
            <a:r>
              <a:rPr lang="en-GB" noProof="0"/>
              <a:t>Click to edit Chapter Text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780600" y="2752892"/>
            <a:ext cx="4716000" cy="193066"/>
          </a:xfrm>
        </p:spPr>
        <p:txBody>
          <a:bodyPr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Chapter Heading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/>
              <a:t>Add image by clicking on symbol</a:t>
            </a: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7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3080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6612582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uppieren 29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>
            <a:sp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GB" noProof="0"/>
              <a:t>Click to edit Title Text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4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Chapter Heading</a:t>
            </a:r>
          </a:p>
        </p:txBody>
      </p:sp>
      <p:sp>
        <p:nvSpPr>
          <p:cNvPr id="10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2600325"/>
            <a:ext cx="12192000" cy="3618836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/>
              <a:t>Add image by clicking on symbol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GWC, June 2021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655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5034531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2" y="1484784"/>
            <a:ext cx="10800000" cy="418576"/>
          </a:xfrm>
        </p:spPr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GB" noProof="0"/>
              <a:t>Click to edit Title Text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4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Title of Presentation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95400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/>
              <a:t>Add image by clicking on symbol</a:t>
            </a:r>
          </a:p>
        </p:txBody>
      </p:sp>
      <p:sp>
        <p:nvSpPr>
          <p:cNvPr id="13" name="Bildplatzhalter 15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31804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/>
              <a:t>Add image by clicking on symbol</a:t>
            </a:r>
          </a:p>
        </p:txBody>
      </p:sp>
      <p:sp>
        <p:nvSpPr>
          <p:cNvPr id="14" name="Bildplatzhalter 1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8" y="2600325"/>
            <a:ext cx="3528000" cy="1800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/>
              <a:t>Add image by clicking on symbol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en-GB" noProof="0"/>
              <a:t>Caption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31804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en-GB" noProof="0"/>
              <a:t>Caption</a:t>
            </a:r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968208" y="4473116"/>
            <a:ext cx="3528000" cy="1584784"/>
          </a:xfrm>
        </p:spPr>
        <p:txBody>
          <a:bodyPr/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en-GB" noProof="0"/>
              <a:t>Caption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GWC, June 2021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27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01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Left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1190275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uppieren 2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780600" y="3081802"/>
            <a:ext cx="4716000" cy="784830"/>
          </a:xfrm>
        </p:spPr>
        <p:txBody>
          <a:bodyPr/>
          <a:lstStyle>
            <a:lvl1pPr algn="ctr">
              <a:lnSpc>
                <a:spcPct val="85000"/>
              </a:lnSpc>
              <a:defRPr sz="3000" baseline="0">
                <a:latin typeface="+mj-lt"/>
              </a:defRPr>
            </a:lvl1pPr>
          </a:lstStyle>
          <a:p>
            <a:r>
              <a:rPr lang="en-GB" noProof="0" dirty="0"/>
              <a:t>Click to edit Chapter Text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780600" y="2752892"/>
            <a:ext cx="4716000" cy="193066"/>
          </a:xfrm>
        </p:spPr>
        <p:txBody>
          <a:bodyPr anchor="b">
            <a:spAutoFit/>
          </a:bodyPr>
          <a:lstStyle>
            <a:lvl1pPr algn="ctr"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Chapter Heading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858000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7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665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2056466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Title of Presentation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8856588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Edit text master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/>
              <a:t>Click to edit Title Text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GWC, June 2021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0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01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8207416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172253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/>
              <a:t>Click to edit Title Text</a:t>
            </a:r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708067" y="2600325"/>
            <a:ext cx="4788000" cy="3457575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/>
              <a:t>Add image by clicking on symbol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5868000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Edit text master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GWC, June 2021</a:t>
            </a:r>
            <a:endParaRPr lang="en-GB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79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2098550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/>
              <a:t>Click to edit Title Text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Title of Presentation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5868000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Edit text master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 hasCustomPrompt="1"/>
          </p:nvPr>
        </p:nvSpPr>
        <p:spPr bwMode="gray">
          <a:xfrm>
            <a:off x="6708068" y="2888940"/>
            <a:ext cx="4788000" cy="316895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noProof="0"/>
              <a:t>Add a chart by clicking on symbol</a:t>
            </a:r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08068" y="2600324"/>
            <a:ext cx="4788000" cy="236988"/>
          </a:xfrm>
        </p:spPr>
        <p:txBody>
          <a:bodyPr>
            <a:noAutofit/>
          </a:bodyPr>
          <a:lstStyle>
            <a:lvl1pPr>
              <a:defRPr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/>
              <a:t>Placeholder for the chart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GWC, June 2021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51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245047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Title of Presentation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708067" y="2600325"/>
            <a:ext cx="4788000" cy="34575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Edit text master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 hasCustomPrompt="1"/>
          </p:nvPr>
        </p:nvSpPr>
        <p:spPr bwMode="gray">
          <a:xfrm>
            <a:off x="695400" y="2888940"/>
            <a:ext cx="5868000" cy="316895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noProof="0"/>
              <a:t>Add a chart by clicking on symbol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/>
              <a:t>Click to edit Title Text</a:t>
            </a:r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2600324"/>
            <a:ext cx="5868000" cy="236988"/>
          </a:xfrm>
        </p:spPr>
        <p:txBody>
          <a:bodyPr>
            <a:noAutofit/>
          </a:bodyPr>
          <a:lstStyle>
            <a:lvl1pPr>
              <a:defRPr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pPr lvl="0"/>
            <a:r>
              <a:rPr lang="en-GB" noProof="0"/>
              <a:t>Placeholder for the chart 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GWC, June 2021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62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35">
          <p15:clr>
            <a:srgbClr val="FBAE40"/>
          </p15:clr>
        </p15:guide>
        <p15:guide id="3" pos="4226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0237060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Title of Presentation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/>
              <a:t>Click to edit Title Text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GWC, June 2021</a:t>
            </a:r>
            <a:endParaRPr lang="en-GB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0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6007129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pieren 26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8" name="Gerader Verbinder 27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Title of Presentation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/>
              <a:t>Click to edit Title Text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4776310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uppieren 21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23" name="Gerader Verbinder 22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6000" y="3300073"/>
            <a:ext cx="10800000" cy="497059"/>
          </a:xfrm>
        </p:spPr>
        <p:txBody>
          <a:bodyPr wrap="square" anchor="ctr"/>
          <a:lstStyle>
            <a:lvl1pPr algn="ctr">
              <a:lnSpc>
                <a:spcPct val="85000"/>
              </a:lnSpc>
              <a:defRPr sz="3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Text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4" y="608568"/>
            <a:ext cx="1153713" cy="8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0134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4489085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4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lang="en-GB" sz="3200" b="0" i="0" baseline="0" dirty="0" err="1">
              <a:latin typeface="WintershallDea" panose="020B0503040000020003" pitchFamily="34" charset="0"/>
              <a:ea typeface="+mj-ea"/>
              <a:cs typeface="+mj-cs"/>
              <a:sym typeface="WintershallDea" panose="020B0503040000020003" pitchFamily="34" charset="0"/>
            </a:endParaRP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325" y="1232757"/>
            <a:ext cx="10799763" cy="203133"/>
          </a:xfrm>
        </p:spPr>
        <p:txBody>
          <a:bodyPr anchor="b">
            <a:noAutofit/>
          </a:bodyPr>
          <a:lstStyle>
            <a:lvl1pPr>
              <a:defRPr sz="1200" cap="all" baseline="0">
                <a:solidFill>
                  <a:schemeClr val="accent1"/>
                </a:solidFill>
                <a:latin typeface="WintershallDea-Medium" panose="020B0603040000020003" pitchFamily="34" charset="0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Title of Presentation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2600325"/>
            <a:ext cx="8856588" cy="3457575"/>
          </a:xfrm>
        </p:spPr>
        <p:txBody>
          <a:bodyPr/>
          <a:lstStyle/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/>
          <a:lstStyle/>
          <a:p>
            <a:r>
              <a:rPr lang="en-GB" noProof="0" dirty="0"/>
              <a:t>Click to edit Title Text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noProof="0"/>
              <a:t>GWC, June 2021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noProof="0" dirty="0"/>
              <a:t>Page </a:t>
            </a:r>
            <a:fld id="{6F52CB93-388E-431D-8AA6-FC45B9A754B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51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01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0434981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uppieren 29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1" name="Gerader Verbinder 30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400" y="1484784"/>
            <a:ext cx="10800000" cy="418576"/>
          </a:xfrm>
        </p:spPr>
        <p:txBody>
          <a:bodyPr>
            <a:sp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GB" noProof="0" dirty="0"/>
              <a:t>Click to edit Title Text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5400" y="1242824"/>
            <a:ext cx="10800000" cy="193066"/>
          </a:xfrm>
        </p:spPr>
        <p:txBody>
          <a:bodyPr anchor="b">
            <a:spAutoFit/>
          </a:bodyPr>
          <a:lstStyle>
            <a:lvl1pPr>
              <a:defRPr sz="1200" b="0" cap="all" spc="50" baseline="0">
                <a:solidFill>
                  <a:schemeClr val="accent1"/>
                </a:solidFill>
                <a:latin typeface="+mj-lt"/>
                <a:sym typeface="WintershallDea" panose="020B0503040000020003" pitchFamily="34" charset="0"/>
              </a:defRPr>
            </a:lvl1pPr>
            <a:lvl2pPr>
              <a:defRPr cap="all" baseline="0">
                <a:solidFill>
                  <a:schemeClr val="accent1"/>
                </a:solidFill>
              </a:defRPr>
            </a:lvl2pPr>
            <a:lvl3pPr>
              <a:defRPr cap="all" baseline="0">
                <a:solidFill>
                  <a:schemeClr val="accent1"/>
                </a:solidFill>
              </a:defRPr>
            </a:lvl3pPr>
            <a:lvl4pPr>
              <a:defRPr cap="all" baseline="0">
                <a:solidFill>
                  <a:schemeClr val="accent1"/>
                </a:solidFill>
              </a:defRPr>
            </a:lvl4pPr>
            <a:lvl5pPr>
              <a:defRPr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Chapter Heading</a:t>
            </a:r>
          </a:p>
        </p:txBody>
      </p:sp>
      <p:sp>
        <p:nvSpPr>
          <p:cNvPr id="10" name="Bildplatzhalter 1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2600325"/>
            <a:ext cx="12192000" cy="3618836"/>
          </a:xfrm>
          <a:solidFill>
            <a:schemeClr val="bg2"/>
          </a:solidFill>
        </p:spPr>
        <p:txBody>
          <a:bodyPr lIns="108000" tIns="108000" rIns="108000" bIns="108000" anchor="t"/>
          <a:lstStyle>
            <a:lvl1pPr algn="ctr"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noProof="0" dirty="0"/>
              <a:t>Add image by clicking on symbol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40" y="331787"/>
            <a:ext cx="60172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ags" Target="../tags/tag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vmlDrawing" Target="../drawings/vmlDrawing19.v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tags" Target="../tags/tag37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vmlDrawing" Target="../drawings/vmlDrawing37.v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tags" Target="../tags/tag55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vmlDrawing" Target="../drawings/vmlDrawing55.v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61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oleObject" Target="../embeddings/oleObject19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21" Type="http://schemas.openxmlformats.org/officeDocument/2006/relationships/tags" Target="../tags/tag91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vmlDrawing" Target="../drawings/vmlDrawing74.v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79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oleObject" Target="../embeddings/oleObject38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412212392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think-cell Folie" r:id="rId21" imgW="344" imgH="345" progId="TCLayout.ActiveDocument.1">
                  <p:embed/>
                </p:oleObj>
              </mc:Choice>
              <mc:Fallback>
                <p:oleObj name="think-cell Folie" r:id="rId21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uppieren 4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49" name="Gerader Verbinder 4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elplatzhalter 18"/>
          <p:cNvSpPr>
            <a:spLocks noGrp="1"/>
          </p:cNvSpPr>
          <p:nvPr>
            <p:ph type="title"/>
          </p:nvPr>
        </p:nvSpPr>
        <p:spPr bwMode="gray">
          <a:xfrm>
            <a:off x="695400" y="1484784"/>
            <a:ext cx="10800000" cy="41857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GB" noProof="0" dirty="0"/>
              <a:t>Edit title format by clicking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idx="1"/>
          </p:nvPr>
        </p:nvSpPr>
        <p:spPr bwMode="gray">
          <a:xfrm>
            <a:off x="695400" y="2600326"/>
            <a:ext cx="10800000" cy="3457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3"/>
          </p:nvPr>
        </p:nvSpPr>
        <p:spPr bwMode="gray">
          <a:xfrm>
            <a:off x="695400" y="6427214"/>
            <a:ext cx="1080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700"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 bwMode="gray">
          <a:xfrm>
            <a:off x="5575300" y="6558848"/>
            <a:ext cx="10414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7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6" name="Gerader Verbinder 25"/>
          <p:cNvCxnSpPr/>
          <p:nvPr userDrawn="1"/>
        </p:nvCxnSpPr>
        <p:spPr bwMode="gray">
          <a:xfrm>
            <a:off x="695400" y="6219161"/>
            <a:ext cx="10800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2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SzPct val="11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88000" indent="-288000" algn="l" defTabSz="914400" rtl="0" eaLnBrk="1" latinLnBrk="0" hangingPunct="1">
        <a:lnSpc>
          <a:spcPct val="110000"/>
        </a:lnSpc>
        <a:spcBef>
          <a:spcPts val="60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76000" indent="-288000" algn="l" defTabSz="914400" rtl="0" eaLnBrk="1" latinLnBrk="0" hangingPunct="1">
        <a:lnSpc>
          <a:spcPct val="110000"/>
        </a:lnSpc>
        <a:spcBef>
          <a:spcPts val="20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864000" indent="-288000" algn="l" defTabSz="914400" rtl="0" eaLnBrk="1" latinLnBrk="0" hangingPunct="1">
        <a:lnSpc>
          <a:spcPct val="110000"/>
        </a:lnSpc>
        <a:spcBef>
          <a:spcPts val="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52000" indent="-288000" algn="l" defTabSz="914400" rtl="0" eaLnBrk="1" latinLnBrk="0" hangingPunct="1">
        <a:lnSpc>
          <a:spcPct val="110000"/>
        </a:lnSpc>
        <a:spcBef>
          <a:spcPts val="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95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3816">
          <p15:clr>
            <a:srgbClr val="F26B43"/>
          </p15:clr>
        </p15:guide>
        <p15:guide id="9" pos="7242">
          <p15:clr>
            <a:srgbClr val="F26B43"/>
          </p15:clr>
        </p15:guide>
        <p15:guide id="10" pos="438">
          <p15:clr>
            <a:srgbClr val="F26B43"/>
          </p15:clr>
        </p15:guide>
        <p15:guide id="13" pos="38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918803985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think-cell Folie" r:id="rId21" imgW="344" imgH="345" progId="TCLayout.ActiveDocument.1">
                  <p:embed/>
                </p:oleObj>
              </mc:Choice>
              <mc:Fallback>
                <p:oleObj name="think-cell Folie" r:id="rId21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uppieren 4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49" name="Gerader Verbinder 4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elplatzhalter 18"/>
          <p:cNvSpPr>
            <a:spLocks noGrp="1"/>
          </p:cNvSpPr>
          <p:nvPr>
            <p:ph type="title"/>
          </p:nvPr>
        </p:nvSpPr>
        <p:spPr bwMode="gray">
          <a:xfrm>
            <a:off x="695400" y="1484784"/>
            <a:ext cx="10800000" cy="41857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GB" noProof="0" dirty="0"/>
              <a:t>Edit title format by clicking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idx="1"/>
          </p:nvPr>
        </p:nvSpPr>
        <p:spPr bwMode="gray">
          <a:xfrm>
            <a:off x="695400" y="2600326"/>
            <a:ext cx="10800000" cy="3457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3"/>
          </p:nvPr>
        </p:nvSpPr>
        <p:spPr bwMode="gray">
          <a:xfrm>
            <a:off x="695400" y="6427214"/>
            <a:ext cx="1080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700"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 bwMode="gray">
          <a:xfrm>
            <a:off x="5575300" y="6558848"/>
            <a:ext cx="10414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7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6" name="Gerader Verbinder 25"/>
          <p:cNvCxnSpPr/>
          <p:nvPr userDrawn="1"/>
        </p:nvCxnSpPr>
        <p:spPr bwMode="gray">
          <a:xfrm>
            <a:off x="695400" y="6219161"/>
            <a:ext cx="10800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2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SzPct val="11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88000" indent="-288000" algn="l" defTabSz="914400" rtl="0" eaLnBrk="1" latinLnBrk="0" hangingPunct="1">
        <a:lnSpc>
          <a:spcPct val="110000"/>
        </a:lnSpc>
        <a:spcBef>
          <a:spcPts val="60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76000" indent="-288000" algn="l" defTabSz="914400" rtl="0" eaLnBrk="1" latinLnBrk="0" hangingPunct="1">
        <a:lnSpc>
          <a:spcPct val="110000"/>
        </a:lnSpc>
        <a:spcBef>
          <a:spcPts val="20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864000" indent="-288000" algn="l" defTabSz="914400" rtl="0" eaLnBrk="1" latinLnBrk="0" hangingPunct="1">
        <a:lnSpc>
          <a:spcPct val="110000"/>
        </a:lnSpc>
        <a:spcBef>
          <a:spcPts val="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52000" indent="-288000" algn="l" defTabSz="914400" rtl="0" eaLnBrk="1" latinLnBrk="0" hangingPunct="1">
        <a:lnSpc>
          <a:spcPct val="110000"/>
        </a:lnSpc>
        <a:spcBef>
          <a:spcPts val="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95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3816">
          <p15:clr>
            <a:srgbClr val="F26B43"/>
          </p15:clr>
        </p15:guide>
        <p15:guide id="9" pos="7242">
          <p15:clr>
            <a:srgbClr val="F26B43"/>
          </p15:clr>
        </p15:guide>
        <p15:guide id="10" pos="438">
          <p15:clr>
            <a:srgbClr val="F26B43"/>
          </p15:clr>
        </p15:guide>
        <p15:guide id="13" pos="38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656811357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think-cell Folie" r:id="rId21" imgW="344" imgH="345" progId="TCLayout.ActiveDocument.1">
                  <p:embed/>
                </p:oleObj>
              </mc:Choice>
              <mc:Fallback>
                <p:oleObj name="think-cell Folie" r:id="rId21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uppieren 4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49" name="Gerader Verbinder 4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elplatzhalter 18"/>
          <p:cNvSpPr>
            <a:spLocks noGrp="1"/>
          </p:cNvSpPr>
          <p:nvPr>
            <p:ph type="title"/>
          </p:nvPr>
        </p:nvSpPr>
        <p:spPr bwMode="gray">
          <a:xfrm>
            <a:off x="695400" y="1484784"/>
            <a:ext cx="10800000" cy="41857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GB" noProof="0" dirty="0"/>
              <a:t>Edit title format by clicking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idx="1"/>
          </p:nvPr>
        </p:nvSpPr>
        <p:spPr bwMode="gray">
          <a:xfrm>
            <a:off x="695400" y="2600326"/>
            <a:ext cx="10800000" cy="3457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3"/>
          </p:nvPr>
        </p:nvSpPr>
        <p:spPr bwMode="gray">
          <a:xfrm>
            <a:off x="695400" y="6427214"/>
            <a:ext cx="1080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700"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 bwMode="gray">
          <a:xfrm>
            <a:off x="5575300" y="6558848"/>
            <a:ext cx="10414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7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6" name="Gerader Verbinder 25"/>
          <p:cNvCxnSpPr/>
          <p:nvPr userDrawn="1"/>
        </p:nvCxnSpPr>
        <p:spPr bwMode="gray">
          <a:xfrm>
            <a:off x="695400" y="6219161"/>
            <a:ext cx="10800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SzPct val="11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88000" indent="-288000" algn="l" defTabSz="914400" rtl="0" eaLnBrk="1" latinLnBrk="0" hangingPunct="1">
        <a:lnSpc>
          <a:spcPct val="110000"/>
        </a:lnSpc>
        <a:spcBef>
          <a:spcPts val="60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76000" indent="-288000" algn="l" defTabSz="914400" rtl="0" eaLnBrk="1" latinLnBrk="0" hangingPunct="1">
        <a:lnSpc>
          <a:spcPct val="110000"/>
        </a:lnSpc>
        <a:spcBef>
          <a:spcPts val="20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864000" indent="-288000" algn="l" defTabSz="914400" rtl="0" eaLnBrk="1" latinLnBrk="0" hangingPunct="1">
        <a:lnSpc>
          <a:spcPct val="110000"/>
        </a:lnSpc>
        <a:spcBef>
          <a:spcPts val="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52000" indent="-288000" algn="l" defTabSz="914400" rtl="0" eaLnBrk="1" latinLnBrk="0" hangingPunct="1">
        <a:lnSpc>
          <a:spcPct val="110000"/>
        </a:lnSpc>
        <a:spcBef>
          <a:spcPts val="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95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3816">
          <p15:clr>
            <a:srgbClr val="F26B43"/>
          </p15:clr>
        </p15:guide>
        <p15:guide id="9" pos="7242">
          <p15:clr>
            <a:srgbClr val="F26B43"/>
          </p15:clr>
        </p15:guide>
        <p15:guide id="10" pos="438">
          <p15:clr>
            <a:srgbClr val="F26B43"/>
          </p15:clr>
        </p15:guide>
        <p15:guide id="13" pos="388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205057448"/>
              </p:ext>
            </p:extLst>
          </p:nvPr>
        </p:nvGraphicFramePr>
        <p:xfrm>
          <a:off x="2119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think-cell Folie" r:id="rId22" imgW="344" imgH="345" progId="TCLayout.ActiveDocument.1">
                  <p:embed/>
                </p:oleObj>
              </mc:Choice>
              <mc:Fallback>
                <p:oleObj name="think-cell Folie" r:id="rId22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19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elplatzhalter 18"/>
          <p:cNvSpPr>
            <a:spLocks noGrp="1"/>
          </p:cNvSpPr>
          <p:nvPr>
            <p:ph type="title"/>
          </p:nvPr>
        </p:nvSpPr>
        <p:spPr bwMode="gray">
          <a:xfrm>
            <a:off x="695400" y="1484784"/>
            <a:ext cx="10800000" cy="41857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endParaRPr lang="de-DE" noProof="0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idx="1"/>
          </p:nvPr>
        </p:nvSpPr>
        <p:spPr bwMode="gray">
          <a:xfrm>
            <a:off x="695400" y="2600328"/>
            <a:ext cx="10800000" cy="3457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3"/>
          </p:nvPr>
        </p:nvSpPr>
        <p:spPr bwMode="gray">
          <a:xfrm>
            <a:off x="695400" y="6427216"/>
            <a:ext cx="1080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700" cap="all" baseline="0">
                <a:solidFill>
                  <a:schemeClr val="accent1"/>
                </a:solidFill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Fußnote Thema, Autor, Datum</a:t>
            </a: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 bwMode="gray">
          <a:xfrm>
            <a:off x="5575300" y="6558848"/>
            <a:ext cx="10414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700" cap="all" baseline="0">
                <a:solidFill>
                  <a:schemeClr val="accent1"/>
                </a:solidFill>
                <a:latin typeface="+mn-lt"/>
                <a:sym typeface="WintershallDea Office" panose="020B0503040000020003" pitchFamily="34" charset="0"/>
              </a:defRPr>
            </a:lvl1pPr>
          </a:lstStyle>
          <a:p>
            <a:r>
              <a:rPr lang="de-DE" dirty="0"/>
              <a:t>Seite </a:t>
            </a:r>
            <a:fld id="{6F52CB93-388E-431D-8AA6-FC45B9A754B9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6" name="Gerader Verbinder 25"/>
          <p:cNvCxnSpPr/>
          <p:nvPr userDrawn="1"/>
        </p:nvCxnSpPr>
        <p:spPr bwMode="gray">
          <a:xfrm>
            <a:off x="695400" y="6219161"/>
            <a:ext cx="10800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36" name="Gerader Verbinder 35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34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0" kern="1200" cap="all" baseline="0">
          <a:solidFill>
            <a:schemeClr val="accent1"/>
          </a:solidFill>
          <a:latin typeface="+mj-lt"/>
          <a:ea typeface="+mj-ea"/>
          <a:cs typeface="+mj-cs"/>
          <a:sym typeface="WintershallDea Office" panose="020B0503040000020003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SzPct val="11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  <a:sym typeface="WintershallDea Office" panose="020B0503040000020003" pitchFamily="34" charset="0"/>
        </a:defRPr>
      </a:lvl1pPr>
      <a:lvl2pPr marL="288000" indent="-288000" algn="l" defTabSz="914400" rtl="0" eaLnBrk="1" latinLnBrk="0" hangingPunct="1">
        <a:lnSpc>
          <a:spcPct val="110000"/>
        </a:lnSpc>
        <a:spcBef>
          <a:spcPts val="60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  <a:sym typeface="WintershallDea Office" panose="020B0503040000020003" pitchFamily="34" charset="0"/>
        </a:defRPr>
      </a:lvl2pPr>
      <a:lvl3pPr marL="576000" indent="-288000" algn="l" defTabSz="914400" rtl="0" eaLnBrk="1" latinLnBrk="0" hangingPunct="1">
        <a:lnSpc>
          <a:spcPct val="110000"/>
        </a:lnSpc>
        <a:spcBef>
          <a:spcPts val="20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  <a:sym typeface="WintershallDea Office" panose="020B0503040000020003" pitchFamily="34" charset="0"/>
        </a:defRPr>
      </a:lvl3pPr>
      <a:lvl4pPr marL="864000" indent="-288000" algn="l" defTabSz="914400" rtl="0" eaLnBrk="1" latinLnBrk="0" hangingPunct="1">
        <a:lnSpc>
          <a:spcPct val="110000"/>
        </a:lnSpc>
        <a:spcBef>
          <a:spcPts val="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  <a:sym typeface="WintershallDea Office" panose="020B0503040000020003" pitchFamily="34" charset="0"/>
        </a:defRPr>
      </a:lvl4pPr>
      <a:lvl5pPr marL="1152000" indent="-288000" algn="l" defTabSz="914400" rtl="0" eaLnBrk="1" latinLnBrk="0" hangingPunct="1">
        <a:lnSpc>
          <a:spcPct val="110000"/>
        </a:lnSpc>
        <a:spcBef>
          <a:spcPts val="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  <a:sym typeface="WintershallDea Office" panose="020B05030400000200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95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3816">
          <p15:clr>
            <a:srgbClr val="F26B43"/>
          </p15:clr>
        </p15:guide>
        <p15:guide id="9" pos="7242">
          <p15:clr>
            <a:srgbClr val="F26B43"/>
          </p15:clr>
        </p15:guide>
        <p15:guide id="10" pos="438">
          <p15:clr>
            <a:srgbClr val="F26B43"/>
          </p15:clr>
        </p15:guide>
        <p15:guide id="13" pos="388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5191182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think-cell Folie" r:id="rId22" imgW="344" imgH="345" progId="TCLayout.ActiveDocument.1">
                  <p:embed/>
                </p:oleObj>
              </mc:Choice>
              <mc:Fallback>
                <p:oleObj name="think-cell Folie" r:id="rId22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uppieren 47"/>
          <p:cNvGrpSpPr/>
          <p:nvPr userDrawn="1"/>
        </p:nvGrpSpPr>
        <p:grpSpPr bwMode="gray">
          <a:xfrm>
            <a:off x="-336715" y="-243408"/>
            <a:ext cx="12865429" cy="7344816"/>
            <a:chOff x="-252536" y="-243408"/>
            <a:chExt cx="9649072" cy="7344816"/>
          </a:xfrm>
        </p:grpSpPr>
        <p:cxnSp>
          <p:nvCxnSpPr>
            <p:cNvPr id="49" name="Gerader Verbinder 48"/>
            <p:cNvCxnSpPr/>
            <p:nvPr userDrawn="1"/>
          </p:nvCxnSpPr>
          <p:spPr bwMode="gray">
            <a:xfrm>
              <a:off x="-252536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 userDrawn="1"/>
          </p:nvCxnSpPr>
          <p:spPr bwMode="gray">
            <a:xfrm>
              <a:off x="-252536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 userDrawn="1"/>
          </p:nvCxnSpPr>
          <p:spPr bwMode="gray">
            <a:xfrm>
              <a:off x="9252520" y="2600908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 userDrawn="1"/>
          </p:nvCxnSpPr>
          <p:spPr bwMode="gray">
            <a:xfrm>
              <a:off x="9252520" y="6057292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 userDrawn="1"/>
          </p:nvCxnSpPr>
          <p:spPr bwMode="gray">
            <a:xfrm rot="5400000">
              <a:off x="4495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 userDrawn="1"/>
          </p:nvCxnSpPr>
          <p:spPr bwMode="gray">
            <a:xfrm rot="5400000">
              <a:off x="4445986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 userDrawn="1"/>
          </p:nvCxnSpPr>
          <p:spPr bwMode="gray">
            <a:xfrm rot="5400000">
              <a:off x="4553998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 userDrawn="1"/>
          </p:nvCxnSpPr>
          <p:spPr bwMode="gray">
            <a:xfrm rot="5400000">
              <a:off x="8550442" y="-171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 userDrawn="1"/>
          </p:nvCxnSpPr>
          <p:spPr bwMode="gray">
            <a:xfrm rot="16200000" flipV="1">
              <a:off x="4495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 userDrawn="1"/>
          </p:nvCxnSpPr>
          <p:spPr bwMode="gray">
            <a:xfrm rot="16200000" flipV="1">
              <a:off x="4445986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 userDrawn="1"/>
          </p:nvCxnSpPr>
          <p:spPr bwMode="gray">
            <a:xfrm rot="16200000" flipV="1">
              <a:off x="4553998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 userDrawn="1"/>
          </p:nvCxnSpPr>
          <p:spPr bwMode="gray">
            <a:xfrm rot="16200000" flipV="1">
              <a:off x="8550442" y="7029400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elplatzhalter 18"/>
          <p:cNvSpPr>
            <a:spLocks noGrp="1"/>
          </p:cNvSpPr>
          <p:nvPr>
            <p:ph type="title"/>
          </p:nvPr>
        </p:nvSpPr>
        <p:spPr bwMode="gray">
          <a:xfrm>
            <a:off x="695400" y="1484784"/>
            <a:ext cx="10800000" cy="41857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GB" noProof="0"/>
              <a:t>Edit title format by clicking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idx="1"/>
          </p:nvPr>
        </p:nvSpPr>
        <p:spPr bwMode="gray">
          <a:xfrm>
            <a:off x="695400" y="2600326"/>
            <a:ext cx="10800000" cy="3457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Edit text master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3"/>
          </p:nvPr>
        </p:nvSpPr>
        <p:spPr bwMode="gray">
          <a:xfrm>
            <a:off x="695400" y="6427214"/>
            <a:ext cx="1080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700" cap="all" baseline="0">
                <a:solidFill>
                  <a:schemeClr val="accent1"/>
                </a:solidFill>
                <a:latin typeface="+mn-lt"/>
                <a:sym typeface="WintershallDea" panose="020B0503040000020003" pitchFamily="34" charset="0"/>
              </a:defRPr>
            </a:lvl1pPr>
          </a:lstStyle>
          <a:p>
            <a:r>
              <a:rPr lang="en-GB"/>
              <a:t>GWC, June 2021</a:t>
            </a: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 bwMode="gray">
          <a:xfrm>
            <a:off x="5575300" y="6558848"/>
            <a:ext cx="10414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7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6" name="Gerader Verbinder 25"/>
          <p:cNvCxnSpPr/>
          <p:nvPr userDrawn="1"/>
        </p:nvCxnSpPr>
        <p:spPr bwMode="gray">
          <a:xfrm>
            <a:off x="695400" y="6219161"/>
            <a:ext cx="10800000" cy="0"/>
          </a:xfrm>
          <a:prstGeom prst="line">
            <a:avLst/>
          </a:prstGeom>
          <a:ln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48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SzPct val="11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88000" indent="-288000" algn="l" defTabSz="914400" rtl="0" eaLnBrk="1" latinLnBrk="0" hangingPunct="1">
        <a:lnSpc>
          <a:spcPct val="110000"/>
        </a:lnSpc>
        <a:spcBef>
          <a:spcPts val="60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76000" indent="-288000" algn="l" defTabSz="914400" rtl="0" eaLnBrk="1" latinLnBrk="0" hangingPunct="1">
        <a:lnSpc>
          <a:spcPct val="110000"/>
        </a:lnSpc>
        <a:spcBef>
          <a:spcPts val="20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864000" indent="-288000" algn="l" defTabSz="914400" rtl="0" eaLnBrk="1" latinLnBrk="0" hangingPunct="1">
        <a:lnSpc>
          <a:spcPct val="110000"/>
        </a:lnSpc>
        <a:spcBef>
          <a:spcPts val="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52000" indent="-288000" algn="l" defTabSz="914400" rtl="0" eaLnBrk="1" latinLnBrk="0" hangingPunct="1">
        <a:lnSpc>
          <a:spcPct val="110000"/>
        </a:lnSpc>
        <a:spcBef>
          <a:spcPts val="0"/>
        </a:spcBef>
        <a:buClrTx/>
        <a:buSzPct val="85000"/>
        <a:buFont typeface="Symbol" panose="05050102010706020507" pitchFamily="18" charset="2"/>
        <a:buChar char="·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95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3816">
          <p15:clr>
            <a:srgbClr val="F26B43"/>
          </p15:clr>
        </p15:guide>
        <p15:guide id="9" pos="7242">
          <p15:clr>
            <a:srgbClr val="F26B43"/>
          </p15:clr>
        </p15:guide>
        <p15:guide id="10" pos="438">
          <p15:clr>
            <a:srgbClr val="F26B43"/>
          </p15:clr>
        </p15:guide>
        <p15:guide id="13" pos="38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tags" Target="../tags/tag112.xml"/><Relationship Id="rId7" Type="http://schemas.openxmlformats.org/officeDocument/2006/relationships/image" Target="../media/image1.emf"/><Relationship Id="rId2" Type="http://schemas.openxmlformats.org/officeDocument/2006/relationships/tags" Target="../tags/tag111.xml"/><Relationship Id="rId1" Type="http://schemas.openxmlformats.org/officeDocument/2006/relationships/vmlDrawing" Target="../drawings/vmlDrawing93.vml"/><Relationship Id="rId6" Type="http://schemas.openxmlformats.org/officeDocument/2006/relationships/oleObject" Target="../embeddings/oleObject5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7" name="think-cell Folie" r:id="rId6" imgW="344" imgH="345" progId="TCLayout.ActiveDocument.1">
                  <p:embed/>
                </p:oleObj>
              </mc:Choice>
              <mc:Fallback>
                <p:oleObj name="think-cell Folie" r:id="rId6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>
          <a:xfrm>
            <a:off x="152400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SzPct val="85000"/>
            </a:pPr>
            <a:endParaRPr lang="en-GB" sz="3000" dirty="0" err="1">
              <a:latin typeface="WintershallDea" panose="020B0503040000020003" pitchFamily="34" charset="0"/>
              <a:ea typeface="+mj-ea"/>
              <a:cs typeface="+mj-cs"/>
              <a:sym typeface="WintershallDea" panose="020B05030400000200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80600" y="3081802"/>
            <a:ext cx="4716000" cy="1177245"/>
          </a:xfrm>
        </p:spPr>
        <p:txBody>
          <a:bodyPr/>
          <a:lstStyle/>
          <a:p>
            <a:r>
              <a:rPr lang="en-GB" dirty="0"/>
              <a:t>Well intervention Data handling tool </a:t>
            </a:r>
            <a:r>
              <a:rPr lang="en-GB" dirty="0" smtClean="0"/>
              <a:t>manual V.2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6780600" y="6435737"/>
            <a:ext cx="4716000" cy="123111"/>
          </a:xfrm>
        </p:spPr>
        <p:txBody>
          <a:bodyPr/>
          <a:lstStyle/>
          <a:p>
            <a:r>
              <a:rPr lang="en-GB" dirty="0"/>
              <a:t>GWC 2021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/>
              <a:t>Page </a:t>
            </a:r>
            <a:fld id="{6F52CB93-388E-431D-8AA6-FC45B9A754B9}" type="slidenum">
              <a:rPr lang="en-GB" noProof="0" smtClean="0"/>
              <a:pPr/>
              <a:t>1</a:t>
            </a:fld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780600" y="2556556"/>
            <a:ext cx="4716000" cy="389402"/>
          </a:xfrm>
        </p:spPr>
        <p:txBody>
          <a:bodyPr/>
          <a:lstStyle/>
          <a:p>
            <a:r>
              <a:rPr lang="en-US" dirty="0"/>
              <a:t>Digitalization of Well Intervention &amp; Well Services Area</a:t>
            </a:r>
            <a:endParaRPr lang="en-GB" dirty="0">
              <a:sym typeface="WintershallDea" panose="020B0503040000020003" pitchFamily="34" charset="0"/>
            </a:endParaRPr>
          </a:p>
        </p:txBody>
      </p:sp>
      <p:pic>
        <p:nvPicPr>
          <p:cNvPr id="7" name="Bildplatzhalter 6" descr="Ein Bild, das Himmel, draußen, Boden, Maschine enthält.&#10;&#10;Automatisch generierte Beschreibung">
            <a:extLst>
              <a:ext uri="{FF2B5EF4-FFF2-40B4-BE49-F238E27FC236}">
                <a16:creationId xmlns:a16="http://schemas.microsoft.com/office/drawing/2014/main" id="{B6D641F4-A804-43AD-BFBB-9728002F53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 l="20337" r="203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35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1" y="610609"/>
            <a:ext cx="10799763" cy="203133"/>
          </a:xfrm>
        </p:spPr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6" y="862636"/>
            <a:ext cx="10800000" cy="418576"/>
          </a:xfrm>
        </p:spPr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vs. </a:t>
            </a:r>
            <a:r>
              <a:rPr lang="de-DE" dirty="0" err="1"/>
              <a:t>depth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3C32A-F18E-4910-8B55-A4A6B915D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8" r="14677" b="5950"/>
          <a:stretch/>
        </p:blipFill>
        <p:spPr>
          <a:xfrm>
            <a:off x="1789410" y="1330106"/>
            <a:ext cx="8396810" cy="48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6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146A034-6519-4F56-9100-EFFB71B24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8" r="13468" b="6954"/>
          <a:stretch/>
        </p:blipFill>
        <p:spPr>
          <a:xfrm>
            <a:off x="175031" y="1425027"/>
            <a:ext cx="8160774" cy="462418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1" y="610609"/>
            <a:ext cx="10799763" cy="203133"/>
          </a:xfrm>
        </p:spPr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6" y="862636"/>
            <a:ext cx="10800000" cy="418576"/>
          </a:xfrm>
        </p:spPr>
        <p:txBody>
          <a:bodyPr/>
          <a:lstStyle/>
          <a:p>
            <a:r>
              <a:rPr lang="de-DE" dirty="0"/>
              <a:t>Check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wd</a:t>
            </a:r>
            <a:r>
              <a:rPr lang="de-DE" dirty="0"/>
              <a:t>/</a:t>
            </a:r>
            <a:r>
              <a:rPr lang="de-DE" dirty="0" err="1"/>
              <a:t>kdi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9EE2F-E770-4A93-81F0-AED58399F4EE}"/>
              </a:ext>
            </a:extLst>
          </p:cNvPr>
          <p:cNvSpPr/>
          <p:nvPr/>
        </p:nvSpPr>
        <p:spPr>
          <a:xfrm>
            <a:off x="1641387" y="2324028"/>
            <a:ext cx="1377116" cy="22252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466725-9DA6-49F5-B4DA-940309474AA7}"/>
              </a:ext>
            </a:extLst>
          </p:cNvPr>
          <p:cNvSpPr/>
          <p:nvPr/>
        </p:nvSpPr>
        <p:spPr>
          <a:xfrm>
            <a:off x="2413218" y="2810013"/>
            <a:ext cx="4351375" cy="99507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F20A4-D6B7-44BF-AAD0-9A6BE6704C78}"/>
              </a:ext>
            </a:extLst>
          </p:cNvPr>
          <p:cNvSpPr/>
          <p:nvPr/>
        </p:nvSpPr>
        <p:spPr>
          <a:xfrm>
            <a:off x="1493902" y="3918833"/>
            <a:ext cx="6529221" cy="213890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358E8-F0DC-4958-9616-722B80FFC346}"/>
              </a:ext>
            </a:extLst>
          </p:cNvPr>
          <p:cNvSpPr txBox="1"/>
          <p:nvPr/>
        </p:nvSpPr>
        <p:spPr>
          <a:xfrm>
            <a:off x="8485263" y="2974708"/>
            <a:ext cx="2587037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Check timestamp and WD required tags</a:t>
            </a:r>
            <a:endParaRPr lang="en-DE" sz="1400" dirty="0" err="1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6381A-B8D2-404E-B655-2763AD153229}"/>
              </a:ext>
            </a:extLst>
          </p:cNvPr>
          <p:cNvSpPr txBox="1"/>
          <p:nvPr/>
        </p:nvSpPr>
        <p:spPr>
          <a:xfrm>
            <a:off x="8485263" y="4246669"/>
            <a:ext cx="3254453" cy="12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Check if units are recognized in KDI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Check if mnemonic names are recognized according to the WD required structure</a:t>
            </a:r>
            <a:endParaRPr lang="en-DE" sz="1400" dirty="0" err="1">
              <a:solidFill>
                <a:schemeClr val="tx2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8EE77E7-DA08-4447-9BB6-55D63AE8393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6764593" y="3201854"/>
            <a:ext cx="1720670" cy="105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E3D9F68-EF66-4ED3-828D-6E9811FBC1B4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V="1">
            <a:off x="8023123" y="4246669"/>
            <a:ext cx="2089367" cy="741615"/>
          </a:xfrm>
          <a:prstGeom prst="bentConnector4">
            <a:avLst>
              <a:gd name="adj1" fmla="val 11059"/>
              <a:gd name="adj2" fmla="val 17503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3B9D308-8359-4C6C-8E65-CE2C00481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62" y="2720142"/>
            <a:ext cx="856138" cy="17169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38FB460-0653-40EC-BAC6-5BF138FEB228}"/>
              </a:ext>
            </a:extLst>
          </p:cNvPr>
          <p:cNvSpPr/>
          <p:nvPr/>
        </p:nvSpPr>
        <p:spPr>
          <a:xfrm>
            <a:off x="274384" y="3369002"/>
            <a:ext cx="631234" cy="11999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C5863CB-6974-4F1D-962F-563855F64ECB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63563" y="2435292"/>
            <a:ext cx="1377825" cy="959812"/>
          </a:xfrm>
          <a:prstGeom prst="bentConnector3">
            <a:avLst>
              <a:gd name="adj1" fmla="val 11279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2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C741F43-E8B2-4EF3-BE5B-792D26C6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7" y="2582662"/>
            <a:ext cx="5276850" cy="264795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1" y="610609"/>
            <a:ext cx="10799763" cy="203133"/>
          </a:xfrm>
        </p:spPr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6" y="862636"/>
            <a:ext cx="10800000" cy="418576"/>
          </a:xfrm>
        </p:spPr>
        <p:txBody>
          <a:bodyPr/>
          <a:lstStyle/>
          <a:p>
            <a:r>
              <a:rPr lang="de-DE" dirty="0"/>
              <a:t>Error log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9EE2F-E770-4A93-81F0-AED58399F4EE}"/>
              </a:ext>
            </a:extLst>
          </p:cNvPr>
          <p:cNvSpPr/>
          <p:nvPr/>
        </p:nvSpPr>
        <p:spPr>
          <a:xfrm>
            <a:off x="227128" y="3045585"/>
            <a:ext cx="2350873" cy="4758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FD7111-E225-4969-8B19-2FE8B0500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16" y="1106395"/>
            <a:ext cx="7521677" cy="4230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9135064-C474-45BD-ABC3-90D91978BA7D}"/>
              </a:ext>
            </a:extLst>
          </p:cNvPr>
          <p:cNvSpPr/>
          <p:nvPr/>
        </p:nvSpPr>
        <p:spPr>
          <a:xfrm rot="19577641">
            <a:off x="3492160" y="3222501"/>
            <a:ext cx="766434" cy="83016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</p:spTree>
    <p:extLst>
      <p:ext uri="{BB962C8B-B14F-4D97-AF65-F5344CB8AC3E}">
        <p14:creationId xmlns:p14="http://schemas.microsoft.com/office/powerpoint/2010/main" val="1124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201"/>
            <a:ext cx="8712904" cy="507605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1" y="610609"/>
            <a:ext cx="10799763" cy="203133"/>
          </a:xfrm>
        </p:spPr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6" y="862636"/>
            <a:ext cx="10800000" cy="418576"/>
          </a:xfrm>
        </p:spPr>
        <p:txBody>
          <a:bodyPr/>
          <a:lstStyle/>
          <a:p>
            <a:r>
              <a:rPr lang="de-DE" dirty="0"/>
              <a:t>Generate </a:t>
            </a:r>
            <a:r>
              <a:rPr lang="de-DE" dirty="0" err="1"/>
              <a:t>xml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las, </a:t>
            </a:r>
            <a:r>
              <a:rPr lang="de-DE" dirty="0" err="1"/>
              <a:t>csv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52C0-D7E4-44AD-910A-9EDB4F7B13F6}"/>
              </a:ext>
            </a:extLst>
          </p:cNvPr>
          <p:cNvSpPr txBox="1"/>
          <p:nvPr/>
        </p:nvSpPr>
        <p:spPr>
          <a:xfrm>
            <a:off x="8387757" y="2705305"/>
            <a:ext cx="2587037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On this step, it is possible to look up the units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EE02C-4957-4829-80F8-33AEE0F9C24C}"/>
              </a:ext>
            </a:extLst>
          </p:cNvPr>
          <p:cNvSpPr txBox="1"/>
          <p:nvPr/>
        </p:nvSpPr>
        <p:spPr>
          <a:xfrm>
            <a:off x="8387757" y="3919267"/>
            <a:ext cx="2587037" cy="5312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Specify information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Click ‘</a:t>
            </a:r>
            <a:r>
              <a:rPr lang="en-GB" sz="1400" b="1" dirty="0">
                <a:solidFill>
                  <a:schemeClr val="tx2"/>
                </a:solidFill>
              </a:rPr>
              <a:t>Submit</a:t>
            </a:r>
            <a:r>
              <a:rPr lang="en-GB" sz="1400" dirty="0">
                <a:solidFill>
                  <a:schemeClr val="tx2"/>
                </a:solidFill>
              </a:rPr>
              <a:t>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2B0402-4F80-4FEE-90CD-84BB1C345BBA}"/>
              </a:ext>
            </a:extLst>
          </p:cNvPr>
          <p:cNvSpPr/>
          <p:nvPr/>
        </p:nvSpPr>
        <p:spPr>
          <a:xfrm>
            <a:off x="1416318" y="2344003"/>
            <a:ext cx="1002890" cy="227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7C04-4AA5-4E72-A5D2-ED124556665D}"/>
              </a:ext>
            </a:extLst>
          </p:cNvPr>
          <p:cNvCxnSpPr>
            <a:cxnSpLocks/>
          </p:cNvCxnSpPr>
          <p:nvPr/>
        </p:nvCxnSpPr>
        <p:spPr>
          <a:xfrm flipH="1" flipV="1">
            <a:off x="2419209" y="2457577"/>
            <a:ext cx="5968548" cy="332876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A504A6E-C390-4AB9-A6DD-85353BC1C315}"/>
              </a:ext>
            </a:extLst>
          </p:cNvPr>
          <p:cNvSpPr/>
          <p:nvPr/>
        </p:nvSpPr>
        <p:spPr>
          <a:xfrm>
            <a:off x="1354015" y="3826650"/>
            <a:ext cx="2760784" cy="36124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C6D779-4EDE-4D91-BCBF-ABDF86C4A7B0}"/>
              </a:ext>
            </a:extLst>
          </p:cNvPr>
          <p:cNvSpPr/>
          <p:nvPr/>
        </p:nvSpPr>
        <p:spPr>
          <a:xfrm>
            <a:off x="1194138" y="4782847"/>
            <a:ext cx="2217656" cy="29787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15DDFA-DFC7-4A16-844E-9A6FDCAC6871}"/>
              </a:ext>
            </a:extLst>
          </p:cNvPr>
          <p:cNvSpPr txBox="1"/>
          <p:nvPr/>
        </p:nvSpPr>
        <p:spPr>
          <a:xfrm>
            <a:off x="695400" y="5136308"/>
            <a:ext cx="2587037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Generates a unique </a:t>
            </a:r>
            <a:r>
              <a:rPr lang="en-GB" sz="1400" dirty="0" err="1">
                <a:solidFill>
                  <a:schemeClr val="tx2"/>
                </a:solidFill>
              </a:rPr>
              <a:t>identificator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8974A6-FA73-4651-8B7A-DA084E43040C}"/>
              </a:ext>
            </a:extLst>
          </p:cNvPr>
          <p:cNvSpPr txBox="1"/>
          <p:nvPr/>
        </p:nvSpPr>
        <p:spPr>
          <a:xfrm>
            <a:off x="104057" y="3868509"/>
            <a:ext cx="1249958" cy="47397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85000"/>
            </a:pPr>
            <a:r>
              <a:rPr lang="en-GB" sz="1400" dirty="0">
                <a:solidFill>
                  <a:schemeClr val="tx2"/>
                </a:solidFill>
              </a:rPr>
              <a:t>Provided by KDI</a:t>
            </a:r>
          </a:p>
        </p:txBody>
      </p:sp>
    </p:spTree>
    <p:extLst>
      <p:ext uri="{BB962C8B-B14F-4D97-AF65-F5344CB8AC3E}">
        <p14:creationId xmlns:p14="http://schemas.microsoft.com/office/powerpoint/2010/main" val="155430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1" y="610609"/>
            <a:ext cx="10799763" cy="203133"/>
          </a:xfrm>
        </p:spPr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6" y="862636"/>
            <a:ext cx="10800000" cy="418576"/>
          </a:xfrm>
        </p:spPr>
        <p:txBody>
          <a:bodyPr/>
          <a:lstStyle/>
          <a:p>
            <a:r>
              <a:rPr lang="de-DE" dirty="0" err="1"/>
              <a:t>Xml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generated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52C0-D7E4-44AD-910A-9EDB4F7B13F6}"/>
              </a:ext>
            </a:extLst>
          </p:cNvPr>
          <p:cNvSpPr txBox="1"/>
          <p:nvPr/>
        </p:nvSpPr>
        <p:spPr>
          <a:xfrm>
            <a:off x="8908363" y="2695463"/>
            <a:ext cx="2587037" cy="691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When an XML file is generated, missing fields are shown.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E7AF66-2DC0-4B58-873B-D95512F6C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2" b="8244"/>
          <a:stretch/>
        </p:blipFill>
        <p:spPr>
          <a:xfrm>
            <a:off x="98323" y="1545060"/>
            <a:ext cx="8254229" cy="3980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680B3D-C304-451D-8532-BBD37C79F8F2}"/>
              </a:ext>
            </a:extLst>
          </p:cNvPr>
          <p:cNvSpPr txBox="1"/>
          <p:nvPr/>
        </p:nvSpPr>
        <p:spPr>
          <a:xfrm>
            <a:off x="8814957" y="4288227"/>
            <a:ext cx="2587037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Generated XML content is displayed on the screen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F04B2F-EACB-4863-A2F6-29E039232E88}"/>
              </a:ext>
            </a:extLst>
          </p:cNvPr>
          <p:cNvSpPr/>
          <p:nvPr/>
        </p:nvSpPr>
        <p:spPr>
          <a:xfrm>
            <a:off x="175031" y="2630867"/>
            <a:ext cx="2165046" cy="54495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9E95E8-BFA6-4427-A3ED-C2F8985C80BD}"/>
              </a:ext>
            </a:extLst>
          </p:cNvPr>
          <p:cNvSpPr/>
          <p:nvPr/>
        </p:nvSpPr>
        <p:spPr>
          <a:xfrm>
            <a:off x="98323" y="3262917"/>
            <a:ext cx="3451122" cy="226281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DB51D40-40EF-4B63-BECF-465847CE33B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2340077" y="2903343"/>
            <a:ext cx="6568286" cy="137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073CAF-8CE1-4C66-B9EE-3384A7817C59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549445" y="4394323"/>
            <a:ext cx="5265512" cy="121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9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1" y="610609"/>
            <a:ext cx="10799763" cy="203133"/>
          </a:xfrm>
        </p:spPr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6" y="862636"/>
            <a:ext cx="10800000" cy="418576"/>
          </a:xfrm>
        </p:spPr>
        <p:txBody>
          <a:bodyPr/>
          <a:lstStyle/>
          <a:p>
            <a:r>
              <a:rPr lang="de-DE" dirty="0" err="1"/>
              <a:t>Xml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- 2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1E7BDF-0E47-402B-8563-2E733173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3" y="1330106"/>
            <a:ext cx="411480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CACB66-D208-4D2E-B900-05E70C4BA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60" y="1815781"/>
            <a:ext cx="7878417" cy="4431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9F684E8B-4F93-4297-82BD-BA724285656A}"/>
              </a:ext>
            </a:extLst>
          </p:cNvPr>
          <p:cNvSpPr/>
          <p:nvPr/>
        </p:nvSpPr>
        <p:spPr>
          <a:xfrm rot="1146554">
            <a:off x="3108702" y="2757371"/>
            <a:ext cx="766434" cy="83016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</p:spTree>
    <p:extLst>
      <p:ext uri="{BB962C8B-B14F-4D97-AF65-F5344CB8AC3E}">
        <p14:creationId xmlns:p14="http://schemas.microsoft.com/office/powerpoint/2010/main" val="74153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0806-B6A8-4DF7-8E95-96FDB4FF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2" y="2129568"/>
            <a:ext cx="1743075" cy="3495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57F8A9-9E4B-46A9-B152-A3DA74B2CFAA}"/>
              </a:ext>
            </a:extLst>
          </p:cNvPr>
          <p:cNvSpPr/>
          <p:nvPr/>
        </p:nvSpPr>
        <p:spPr>
          <a:xfrm>
            <a:off x="818862" y="3165987"/>
            <a:ext cx="1521215" cy="2630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97A3E3-51F3-43EA-9D1C-8B1F56A24F2B}"/>
              </a:ext>
            </a:extLst>
          </p:cNvPr>
          <p:cNvSpPr/>
          <p:nvPr/>
        </p:nvSpPr>
        <p:spPr>
          <a:xfrm>
            <a:off x="818227" y="3470787"/>
            <a:ext cx="1521215" cy="2630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76BBD1-BE8F-42D0-B4EF-57714C53A826}"/>
              </a:ext>
            </a:extLst>
          </p:cNvPr>
          <p:cNvSpPr/>
          <p:nvPr/>
        </p:nvSpPr>
        <p:spPr>
          <a:xfrm>
            <a:off x="818226" y="3775587"/>
            <a:ext cx="1521215" cy="2630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D8E66-B0AF-400F-81AA-BB5741F01F3C}"/>
              </a:ext>
            </a:extLst>
          </p:cNvPr>
          <p:cNvSpPr txBox="1"/>
          <p:nvPr/>
        </p:nvSpPr>
        <p:spPr>
          <a:xfrm>
            <a:off x="4532671" y="2046047"/>
            <a:ext cx="5500865" cy="217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8000" indent="-288000">
              <a:lnSpc>
                <a:spcPct val="110000"/>
              </a:lnSpc>
              <a:spcBef>
                <a:spcPts val="600"/>
              </a:spcBef>
              <a:buSzPct val="85000"/>
              <a:buFont typeface="Symbol" panose="05050102010706020507" pitchFamily="18" charset="2"/>
              <a:buChar char="·"/>
            </a:pPr>
            <a:r>
              <a:rPr lang="en-GB" sz="1400" dirty="0">
                <a:solidFill>
                  <a:schemeClr val="tx2"/>
                </a:solidFill>
              </a:rPr>
              <a:t>Requirements are stored: service type, data type, log names</a:t>
            </a:r>
            <a:endParaRPr lang="en-DE" sz="1400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5F1FE-60CA-4767-8F23-5C1DC9B5B885}"/>
              </a:ext>
            </a:extLst>
          </p:cNvPr>
          <p:cNvSpPr txBox="1"/>
          <p:nvPr/>
        </p:nvSpPr>
        <p:spPr>
          <a:xfrm>
            <a:off x="5083276" y="3299192"/>
            <a:ext cx="3306354" cy="217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8000" indent="-288000">
              <a:lnSpc>
                <a:spcPct val="110000"/>
              </a:lnSpc>
              <a:spcBef>
                <a:spcPts val="600"/>
              </a:spcBef>
              <a:buSzPct val="85000"/>
              <a:buFont typeface="Symbol" panose="05050102010706020507" pitchFamily="18" charset="2"/>
              <a:buChar char="·"/>
            </a:pPr>
            <a:r>
              <a:rPr lang="en-GB" sz="1400" dirty="0">
                <a:solidFill>
                  <a:schemeClr val="tx2"/>
                </a:solidFill>
              </a:rPr>
              <a:t>Error log after check is stored here</a:t>
            </a:r>
            <a:endParaRPr lang="en-DE" sz="1400" dirty="0" err="1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A78F5-D14E-46EE-99AA-9CFC93F262F4}"/>
              </a:ext>
            </a:extLst>
          </p:cNvPr>
          <p:cNvSpPr txBox="1"/>
          <p:nvPr/>
        </p:nvSpPr>
        <p:spPr>
          <a:xfrm>
            <a:off x="5083276" y="4863203"/>
            <a:ext cx="2878352" cy="217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8000" indent="-288000">
              <a:lnSpc>
                <a:spcPct val="110000"/>
              </a:lnSpc>
              <a:spcBef>
                <a:spcPts val="600"/>
              </a:spcBef>
              <a:buSzPct val="85000"/>
              <a:buFont typeface="Symbol" panose="05050102010706020507" pitchFamily="18" charset="2"/>
              <a:buChar char="·"/>
            </a:pPr>
            <a:r>
              <a:rPr lang="en-GB" sz="1400" dirty="0">
                <a:solidFill>
                  <a:schemeClr val="tx2"/>
                </a:solidFill>
              </a:rPr>
              <a:t>Generated XML is stored here</a:t>
            </a:r>
            <a:endParaRPr lang="en-DE" sz="1400" dirty="0" err="1">
              <a:solidFill>
                <a:schemeClr val="tx2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B167A2F-CC23-4846-94BE-4B43E562FC4A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2340077" y="2154699"/>
            <a:ext cx="2192594" cy="1142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ECAD47C-67EC-462F-B3F1-BF6347EBF44B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2339442" y="3407844"/>
            <a:ext cx="2743834" cy="1944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1D31936-3FEE-4D95-A51D-80004F96F64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339441" y="3907094"/>
            <a:ext cx="2743835" cy="1064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225" y="651477"/>
            <a:ext cx="10799763" cy="203133"/>
          </a:xfrm>
        </p:spPr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00" y="903504"/>
            <a:ext cx="10800000" cy="418576"/>
          </a:xfrm>
        </p:spPr>
        <p:txBody>
          <a:bodyPr/>
          <a:lstStyle/>
          <a:p>
            <a:r>
              <a:rPr lang="en-GB" dirty="0"/>
              <a:t>configuration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Footnote Topic, Author, Date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C7BCFE-1FB4-4205-8C93-EC2D1642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4" y="1802434"/>
            <a:ext cx="2971800" cy="18192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D7E9DB-DA0A-4803-9704-B57E1AB6BB66}"/>
              </a:ext>
            </a:extLst>
          </p:cNvPr>
          <p:cNvSpPr/>
          <p:nvPr/>
        </p:nvSpPr>
        <p:spPr>
          <a:xfrm>
            <a:off x="310489" y="1935138"/>
            <a:ext cx="1521215" cy="2630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43F8DC7-E3C9-4BE5-8D36-77C902053F88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1831704" y="2066645"/>
            <a:ext cx="4595587" cy="384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DF25CB-7802-4709-A339-E3F6E5FE39E5}"/>
              </a:ext>
            </a:extLst>
          </p:cNvPr>
          <p:cNvSpPr txBox="1"/>
          <p:nvPr/>
        </p:nvSpPr>
        <p:spPr>
          <a:xfrm>
            <a:off x="175225" y="1440045"/>
            <a:ext cx="8231421" cy="217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85000"/>
            </a:pPr>
            <a:r>
              <a:rPr lang="en-GB" sz="1400" dirty="0">
                <a:solidFill>
                  <a:schemeClr val="tx2"/>
                </a:solidFill>
              </a:rPr>
              <a:t>Files can be updated, but the file name should stay the same together with a formatting inside</a:t>
            </a:r>
            <a:endParaRPr lang="en-DE" sz="1400" dirty="0" err="1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43722F-103D-4E47-8FA7-30B7064A9A6E}"/>
              </a:ext>
            </a:extLst>
          </p:cNvPr>
          <p:cNvSpPr/>
          <p:nvPr/>
        </p:nvSpPr>
        <p:spPr>
          <a:xfrm>
            <a:off x="310489" y="2284084"/>
            <a:ext cx="1521215" cy="2630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264AAD-E86E-4FBC-8678-4AE52DED26C1}"/>
              </a:ext>
            </a:extLst>
          </p:cNvPr>
          <p:cNvSpPr/>
          <p:nvPr/>
        </p:nvSpPr>
        <p:spPr>
          <a:xfrm>
            <a:off x="312745" y="2610397"/>
            <a:ext cx="1521215" cy="2630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1C1484-CFCE-48E2-88CE-1A99C9540F19}"/>
              </a:ext>
            </a:extLst>
          </p:cNvPr>
          <p:cNvSpPr/>
          <p:nvPr/>
        </p:nvSpPr>
        <p:spPr>
          <a:xfrm>
            <a:off x="310489" y="2914430"/>
            <a:ext cx="1972476" cy="26163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4EC4D5-638B-4C06-9A35-BFD55313D6F4}"/>
              </a:ext>
            </a:extLst>
          </p:cNvPr>
          <p:cNvSpPr/>
          <p:nvPr/>
        </p:nvSpPr>
        <p:spPr>
          <a:xfrm>
            <a:off x="310489" y="3219541"/>
            <a:ext cx="1521215" cy="26163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6A12969-A623-4FF7-BDE4-7EC7434CC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810"/>
          <a:stretch/>
        </p:blipFill>
        <p:spPr>
          <a:xfrm>
            <a:off x="6427291" y="1867940"/>
            <a:ext cx="5038725" cy="11662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62E2F0-F6C8-4A69-A3DE-CCBE16960A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705"/>
          <a:stretch/>
        </p:blipFill>
        <p:spPr>
          <a:xfrm>
            <a:off x="5953624" y="3350110"/>
            <a:ext cx="6063151" cy="10185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A9E8ED3-4710-4A34-A951-932893BC95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847"/>
          <a:stretch/>
        </p:blipFill>
        <p:spPr>
          <a:xfrm>
            <a:off x="6465785" y="4684576"/>
            <a:ext cx="2667000" cy="13467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6C5594-B198-4E90-8F6B-1A66D6A505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702"/>
          <a:stretch/>
        </p:blipFill>
        <p:spPr>
          <a:xfrm>
            <a:off x="144919" y="3885920"/>
            <a:ext cx="4305300" cy="116629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4BA488-0EBE-4683-BE38-D7E1E5F89651}"/>
              </a:ext>
            </a:extLst>
          </p:cNvPr>
          <p:cNvSpPr txBox="1"/>
          <p:nvPr/>
        </p:nvSpPr>
        <p:spPr>
          <a:xfrm>
            <a:off x="260104" y="3684741"/>
            <a:ext cx="1314462" cy="217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85000"/>
            </a:pPr>
            <a:r>
              <a:rPr lang="en-GB" sz="1400" dirty="0">
                <a:solidFill>
                  <a:schemeClr val="tx2"/>
                </a:solidFill>
              </a:rPr>
              <a:t>For mnemonics</a:t>
            </a:r>
            <a:endParaRPr lang="en-DE" sz="1400" dirty="0" err="1">
              <a:solidFill>
                <a:schemeClr val="tx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54EA3AD-C15E-4BCB-B981-612F0A194F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1768"/>
          <a:stretch/>
        </p:blipFill>
        <p:spPr>
          <a:xfrm>
            <a:off x="167274" y="5574715"/>
            <a:ext cx="4362450" cy="10918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8E4497-B5FF-4E36-8D59-1C24D99B62F4}"/>
              </a:ext>
            </a:extLst>
          </p:cNvPr>
          <p:cNvSpPr txBox="1"/>
          <p:nvPr/>
        </p:nvSpPr>
        <p:spPr>
          <a:xfrm>
            <a:off x="90175" y="5140191"/>
            <a:ext cx="2174390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85000"/>
            </a:pPr>
            <a:r>
              <a:rPr lang="en-GB" sz="1400" dirty="0">
                <a:solidFill>
                  <a:schemeClr val="tx2"/>
                </a:solidFill>
              </a:rPr>
              <a:t>As part of </a:t>
            </a:r>
            <a:r>
              <a:rPr lang="en-GB" sz="1400" dirty="0" err="1">
                <a:solidFill>
                  <a:schemeClr val="tx2"/>
                </a:solidFill>
              </a:rPr>
              <a:t>serviceCategory</a:t>
            </a:r>
            <a:r>
              <a:rPr lang="en-GB" sz="1400" dirty="0">
                <a:solidFill>
                  <a:schemeClr val="tx2"/>
                </a:solidFill>
              </a:rPr>
              <a:t> XML tag</a:t>
            </a:r>
            <a:endParaRPr lang="en-DE" sz="1400" dirty="0" err="1">
              <a:solidFill>
                <a:schemeClr val="tx2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596F772-9645-4F34-BE52-66A43F71DF6A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1831704" y="2415591"/>
            <a:ext cx="4121920" cy="1443815"/>
          </a:xfrm>
          <a:prstGeom prst="bentConnector3">
            <a:avLst>
              <a:gd name="adj1" fmla="val 5286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CAEE8FD-3245-4A3D-B4D4-804840276E8D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1833960" y="2741904"/>
            <a:ext cx="4631825" cy="2616048"/>
          </a:xfrm>
          <a:prstGeom prst="bentConnector3">
            <a:avLst>
              <a:gd name="adj1" fmla="val 4150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4B939F6-87B4-4665-AC1C-562A4ED18410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917335" y="3350358"/>
            <a:ext cx="914369" cy="334383"/>
          </a:xfrm>
          <a:prstGeom prst="bentConnector4">
            <a:avLst>
              <a:gd name="adj1" fmla="val -25001"/>
              <a:gd name="adj2" fmla="val 6956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59C9C82-71FF-4148-AFBE-999230524B55}"/>
              </a:ext>
            </a:extLst>
          </p:cNvPr>
          <p:cNvCxnSpPr>
            <a:cxnSpLocks/>
            <a:stCxn id="24" idx="3"/>
            <a:endCxn id="32" idx="3"/>
          </p:cNvCxnSpPr>
          <p:nvPr/>
        </p:nvCxnSpPr>
        <p:spPr>
          <a:xfrm flipH="1">
            <a:off x="2264565" y="3045247"/>
            <a:ext cx="18400" cy="2322090"/>
          </a:xfrm>
          <a:prstGeom prst="bentConnector3">
            <a:avLst>
              <a:gd name="adj1" fmla="val -487605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0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40" y="3025930"/>
            <a:ext cx="2876550" cy="571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0" y="1904073"/>
            <a:ext cx="1375036" cy="335670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225" y="830708"/>
            <a:ext cx="10799763" cy="203133"/>
          </a:xfrm>
        </p:spPr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00" y="1082735"/>
            <a:ext cx="10800000" cy="418576"/>
          </a:xfrm>
        </p:spPr>
        <p:txBody>
          <a:bodyPr/>
          <a:lstStyle/>
          <a:p>
            <a:r>
              <a:rPr lang="de-DE" dirty="0"/>
              <a:t>Launch </a:t>
            </a:r>
            <a:r>
              <a:rPr lang="de-DE" dirty="0" err="1"/>
              <a:t>application</a:t>
            </a:r>
            <a:r>
              <a:rPr lang="de-DE" dirty="0"/>
              <a:t> (</a:t>
            </a:r>
            <a:r>
              <a:rPr lang="de-DE" dirty="0" err="1"/>
              <a:t>pycharm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)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76BBD1-BE8F-42D0-B4EF-57714C53A826}"/>
              </a:ext>
            </a:extLst>
          </p:cNvPr>
          <p:cNvSpPr/>
          <p:nvPr/>
        </p:nvSpPr>
        <p:spPr>
          <a:xfrm>
            <a:off x="515310" y="4979418"/>
            <a:ext cx="1217051" cy="27284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F7BA04-ADEE-45F0-8FC1-E401F06D14DE}"/>
              </a:ext>
            </a:extLst>
          </p:cNvPr>
          <p:cNvSpPr/>
          <p:nvPr/>
        </p:nvSpPr>
        <p:spPr>
          <a:xfrm flipV="1">
            <a:off x="3856393" y="3155806"/>
            <a:ext cx="267200" cy="28531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2533692" y="3668845"/>
            <a:ext cx="1683185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85000"/>
            </a:pPr>
            <a:r>
              <a:rPr lang="en-GB" sz="1600" dirty="0" smtClean="0">
                <a:solidFill>
                  <a:schemeClr val="tx2"/>
                </a:solidFill>
              </a:rPr>
              <a:t> Run main1.py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213" y="1916561"/>
            <a:ext cx="5607295" cy="18232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21320" y="4522906"/>
            <a:ext cx="1907930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85000"/>
            </a:pPr>
            <a:r>
              <a:rPr lang="en-GB" sz="1600" dirty="0" smtClean="0">
                <a:solidFill>
                  <a:schemeClr val="tx2"/>
                </a:solidFill>
              </a:rPr>
              <a:t> Open main1.py</a:t>
            </a:r>
          </a:p>
        </p:txBody>
      </p:sp>
      <p:cxnSp>
        <p:nvCxnSpPr>
          <p:cNvPr id="29" name="Straight Arrow Connector 28"/>
          <p:cNvCxnSpPr>
            <a:endCxn id="22" idx="1"/>
          </p:cNvCxnSpPr>
          <p:nvPr/>
        </p:nvCxnSpPr>
        <p:spPr>
          <a:xfrm flipV="1">
            <a:off x="1732361" y="4647812"/>
            <a:ext cx="688959" cy="469311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0"/>
            <a:endCxn id="8" idx="2"/>
          </p:cNvCxnSpPr>
          <p:nvPr/>
        </p:nvCxnSpPr>
        <p:spPr>
          <a:xfrm flipV="1">
            <a:off x="3375285" y="3939688"/>
            <a:ext cx="0" cy="583218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476BBD1-BE8F-42D0-B4EF-57714C53A826}"/>
              </a:ext>
            </a:extLst>
          </p:cNvPr>
          <p:cNvSpPr/>
          <p:nvPr/>
        </p:nvSpPr>
        <p:spPr>
          <a:xfrm>
            <a:off x="6124417" y="2889507"/>
            <a:ext cx="1217051" cy="27284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34" name="TextBox 33"/>
          <p:cNvSpPr txBox="1"/>
          <p:nvPr/>
        </p:nvSpPr>
        <p:spPr>
          <a:xfrm>
            <a:off x="4292366" y="2380648"/>
            <a:ext cx="168318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85000"/>
            </a:pPr>
            <a:r>
              <a:rPr lang="en-GB" sz="1600" dirty="0" smtClean="0">
                <a:solidFill>
                  <a:schemeClr val="tx2"/>
                </a:solidFill>
              </a:rPr>
              <a:t>Click on link</a:t>
            </a:r>
          </a:p>
        </p:txBody>
      </p:sp>
      <p:cxnSp>
        <p:nvCxnSpPr>
          <p:cNvPr id="36" name="Straight Arrow Connector 35"/>
          <p:cNvCxnSpPr>
            <a:stCxn id="14" idx="0"/>
            <a:endCxn id="34" idx="2"/>
          </p:cNvCxnSpPr>
          <p:nvPr/>
        </p:nvCxnSpPr>
        <p:spPr>
          <a:xfrm flipV="1">
            <a:off x="3515115" y="2630460"/>
            <a:ext cx="1618844" cy="39547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1" y="1708415"/>
            <a:ext cx="10260623" cy="199631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1" y="610609"/>
            <a:ext cx="10799763" cy="203133"/>
          </a:xfrm>
        </p:spPr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6" y="862636"/>
            <a:ext cx="10800000" cy="418576"/>
          </a:xfrm>
        </p:spPr>
        <p:txBody>
          <a:bodyPr/>
          <a:lstStyle/>
          <a:p>
            <a:r>
              <a:rPr lang="de-DE" dirty="0"/>
              <a:t>Upload </a:t>
            </a:r>
            <a:r>
              <a:rPr lang="de-DE" dirty="0" err="1"/>
              <a:t>page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76BBD1-BE8F-42D0-B4EF-57714C53A826}"/>
              </a:ext>
            </a:extLst>
          </p:cNvPr>
          <p:cNvSpPr/>
          <p:nvPr/>
        </p:nvSpPr>
        <p:spPr>
          <a:xfrm>
            <a:off x="7591993" y="2926624"/>
            <a:ext cx="637606" cy="21223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C7B07B-F8D8-4EA6-B367-B3482BC1048D}"/>
              </a:ext>
            </a:extLst>
          </p:cNvPr>
          <p:cNvSpPr/>
          <p:nvPr/>
        </p:nvSpPr>
        <p:spPr>
          <a:xfrm>
            <a:off x="5467579" y="3299369"/>
            <a:ext cx="783752" cy="3142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C46EF-3283-445E-BEC5-6ADF809494EF}"/>
              </a:ext>
            </a:extLst>
          </p:cNvPr>
          <p:cNvSpPr txBox="1"/>
          <p:nvPr/>
        </p:nvSpPr>
        <p:spPr>
          <a:xfrm>
            <a:off x="346934" y="5328101"/>
            <a:ext cx="1453924" cy="864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Specify </a:t>
            </a:r>
            <a:r>
              <a:rPr lang="en-GB" sz="1400" dirty="0" smtClean="0">
                <a:solidFill>
                  <a:schemeClr val="tx2"/>
                </a:solidFill>
              </a:rPr>
              <a:t>file</a:t>
            </a:r>
            <a:endParaRPr lang="en-GB" sz="14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Upload file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Click “</a:t>
            </a:r>
            <a:r>
              <a:rPr lang="en-GB" sz="1400" b="1" dirty="0">
                <a:solidFill>
                  <a:schemeClr val="tx2"/>
                </a:solidFill>
              </a:rPr>
              <a:t>Submit</a:t>
            </a:r>
            <a:r>
              <a:rPr lang="en-GB" sz="1400" dirty="0">
                <a:solidFill>
                  <a:schemeClr val="tx2"/>
                </a:solidFill>
              </a:rPr>
              <a:t>”</a:t>
            </a:r>
            <a:endParaRPr lang="en-DE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0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1" y="610609"/>
            <a:ext cx="10799763" cy="203133"/>
          </a:xfrm>
        </p:spPr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6" y="862636"/>
            <a:ext cx="10800000" cy="418576"/>
          </a:xfrm>
        </p:spPr>
        <p:txBody>
          <a:bodyPr/>
          <a:lstStyle/>
          <a:p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744A3F-0D3A-44F7-AD19-CB67D560566A}"/>
              </a:ext>
            </a:extLst>
          </p:cNvPr>
          <p:cNvGrpSpPr/>
          <p:nvPr/>
        </p:nvGrpSpPr>
        <p:grpSpPr>
          <a:xfrm>
            <a:off x="554624" y="2138724"/>
            <a:ext cx="10619895" cy="4008155"/>
            <a:chOff x="515295" y="1827250"/>
            <a:chExt cx="10619895" cy="400815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6065D4F-3185-44A5-A09A-EA8419B58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344" b="16559"/>
            <a:stretch/>
          </p:blipFill>
          <p:spPr>
            <a:xfrm>
              <a:off x="515295" y="1827250"/>
              <a:ext cx="10619895" cy="400815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76BBD1-BE8F-42D0-B4EF-57714C53A826}"/>
                </a:ext>
              </a:extLst>
            </p:cNvPr>
            <p:cNvSpPr/>
            <p:nvPr/>
          </p:nvSpPr>
          <p:spPr>
            <a:xfrm>
              <a:off x="574289" y="2531000"/>
              <a:ext cx="9500651" cy="24565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8000" indent="-288000" algn="l">
                <a:lnSpc>
                  <a:spcPct val="110000"/>
                </a:lnSpc>
                <a:spcBef>
                  <a:spcPts val="600"/>
                </a:spcBef>
                <a:buClrTx/>
                <a:buSzPct val="85000"/>
                <a:buFont typeface="Symbol" panose="05050102010706020507" pitchFamily="18" charset="2"/>
                <a:buChar char="·"/>
              </a:pPr>
              <a:endParaRPr lang="en-DE" sz="1400" dirty="0" err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AFC46EF-3283-445E-BEC5-6ADF809494EF}"/>
              </a:ext>
            </a:extLst>
          </p:cNvPr>
          <p:cNvSpPr txBox="1"/>
          <p:nvPr/>
        </p:nvSpPr>
        <p:spPr>
          <a:xfrm>
            <a:off x="175031" y="1445579"/>
            <a:ext cx="10624703" cy="5312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In case CSV file has been uploaded, there is an intermediate step to determine a header position because it is not fixed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Specify a row with columns (if it is incorrect, optional) and rows with measurement units and data start (mandatory)</a:t>
            </a:r>
            <a:endParaRPr lang="en-DE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1" y="610609"/>
            <a:ext cx="10799763" cy="203133"/>
          </a:xfrm>
        </p:spPr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6" y="862636"/>
            <a:ext cx="10800000" cy="418576"/>
          </a:xfrm>
        </p:spPr>
        <p:txBody>
          <a:bodyPr/>
          <a:lstStyle/>
          <a:p>
            <a:r>
              <a:rPr lang="de-DE" dirty="0"/>
              <a:t>FILE UPLOADED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C46EF-3283-445E-BEC5-6ADF809494EF}"/>
              </a:ext>
            </a:extLst>
          </p:cNvPr>
          <p:cNvSpPr txBox="1"/>
          <p:nvPr/>
        </p:nvSpPr>
        <p:spPr>
          <a:xfrm>
            <a:off x="171594" y="1330106"/>
            <a:ext cx="9690153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On this page, the information from the previous step is shown + operation, index </a:t>
            </a:r>
            <a:r>
              <a:rPr lang="en-GB" sz="1400" dirty="0" smtClean="0">
                <a:solidFill>
                  <a:schemeClr val="tx2"/>
                </a:solidFill>
              </a:rPr>
              <a:t>type, number </a:t>
            </a:r>
            <a:r>
              <a:rPr lang="en-GB" sz="1400" dirty="0">
                <a:solidFill>
                  <a:schemeClr val="tx2"/>
                </a:solidFill>
              </a:rPr>
              <a:t>of </a:t>
            </a:r>
            <a:r>
              <a:rPr lang="en-GB" sz="1400" dirty="0" smtClean="0">
                <a:solidFill>
                  <a:schemeClr val="tx2"/>
                </a:solidFill>
              </a:rPr>
              <a:t>curves and data nodes</a:t>
            </a:r>
            <a:endParaRPr lang="en-DE" sz="1400" dirty="0" err="1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9" y="2063774"/>
            <a:ext cx="11789482" cy="27758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3093F06-EA71-4789-AA11-521B8808A131}"/>
              </a:ext>
            </a:extLst>
          </p:cNvPr>
          <p:cNvSpPr/>
          <p:nvPr/>
        </p:nvSpPr>
        <p:spPr>
          <a:xfrm>
            <a:off x="8220809" y="4508929"/>
            <a:ext cx="835268" cy="20374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5478AF-0FB2-4BC5-B176-27537F7FB7D1}"/>
              </a:ext>
            </a:extLst>
          </p:cNvPr>
          <p:cNvSpPr txBox="1"/>
          <p:nvPr/>
        </p:nvSpPr>
        <p:spPr>
          <a:xfrm>
            <a:off x="6257479" y="5025597"/>
            <a:ext cx="4403450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85000"/>
            </a:pPr>
            <a:r>
              <a:rPr lang="en-GB" sz="1400" dirty="0" smtClean="0">
                <a:solidFill>
                  <a:schemeClr val="tx2"/>
                </a:solidFill>
              </a:rPr>
              <a:t>Files with data nodes &gt; 10000 will be automatically split</a:t>
            </a:r>
            <a:endParaRPr lang="en-DE" sz="1400" dirty="0" err="1">
              <a:solidFill>
                <a:schemeClr val="tx2"/>
              </a:solidFill>
            </a:endParaRPr>
          </a:p>
        </p:txBody>
      </p:sp>
      <p:cxnSp>
        <p:nvCxnSpPr>
          <p:cNvPr id="23" name="Connector: Elbow 18">
            <a:extLst>
              <a:ext uri="{FF2B5EF4-FFF2-40B4-BE49-F238E27FC236}">
                <a16:creationId xmlns:a16="http://schemas.microsoft.com/office/drawing/2014/main" id="{684A1C96-6F9D-4D5A-8D34-79AE13BAC310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 rot="5400000">
            <a:off x="7236854" y="3733301"/>
            <a:ext cx="422214" cy="2380964"/>
          </a:xfrm>
          <a:prstGeom prst="bentConnector4">
            <a:avLst>
              <a:gd name="adj1" fmla="val 37057"/>
              <a:gd name="adj2" fmla="val 109601"/>
            </a:avLst>
          </a:prstGeom>
          <a:ln w="63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5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454376"/>
            <a:ext cx="10030925" cy="454831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1" y="610609"/>
            <a:ext cx="10799763" cy="203133"/>
          </a:xfrm>
        </p:spPr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6" y="862636"/>
            <a:ext cx="10800000" cy="418576"/>
          </a:xfrm>
        </p:spPr>
        <p:txBody>
          <a:bodyPr/>
          <a:lstStyle/>
          <a:p>
            <a:r>
              <a:rPr lang="de-DE" dirty="0"/>
              <a:t>FILE UPLOADED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93F06-EA71-4789-AA11-521B8808A131}"/>
              </a:ext>
            </a:extLst>
          </p:cNvPr>
          <p:cNvSpPr/>
          <p:nvPr/>
        </p:nvSpPr>
        <p:spPr>
          <a:xfrm>
            <a:off x="3692770" y="5693546"/>
            <a:ext cx="2118566" cy="1940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B00A81-CFB3-4879-9053-02171CEF886B}"/>
              </a:ext>
            </a:extLst>
          </p:cNvPr>
          <p:cNvSpPr/>
          <p:nvPr/>
        </p:nvSpPr>
        <p:spPr>
          <a:xfrm>
            <a:off x="5952181" y="5693546"/>
            <a:ext cx="448619" cy="1940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8000" indent="-288000" algn="l">
              <a:lnSpc>
                <a:spcPct val="110000"/>
              </a:lnSpc>
              <a:spcBef>
                <a:spcPts val="600"/>
              </a:spcBef>
              <a:buClrTx/>
              <a:buSzPct val="85000"/>
              <a:buFont typeface="Symbol" panose="05050102010706020507" pitchFamily="18" charset="2"/>
              <a:buChar char="·"/>
            </a:pPr>
            <a:endParaRPr lang="en-DE" sz="14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CA3B1A-BEA3-4F6F-ADE0-6F396A74A98F}"/>
              </a:ext>
            </a:extLst>
          </p:cNvPr>
          <p:cNvSpPr txBox="1"/>
          <p:nvPr/>
        </p:nvSpPr>
        <p:spPr>
          <a:xfrm>
            <a:off x="2693568" y="5993068"/>
            <a:ext cx="1114088" cy="217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85000"/>
            </a:pPr>
            <a:r>
              <a:rPr lang="en-GB" sz="1400" dirty="0">
                <a:solidFill>
                  <a:schemeClr val="tx2"/>
                </a:solidFill>
              </a:rPr>
              <a:t>Visualization</a:t>
            </a:r>
            <a:endParaRPr lang="en-DE" sz="1400" dirty="0" err="1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5478AF-0FB2-4BC5-B176-27537F7FB7D1}"/>
              </a:ext>
            </a:extLst>
          </p:cNvPr>
          <p:cNvSpPr txBox="1"/>
          <p:nvPr/>
        </p:nvSpPr>
        <p:spPr>
          <a:xfrm>
            <a:off x="7585117" y="6010335"/>
            <a:ext cx="4403450" cy="217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85000"/>
            </a:pPr>
            <a:r>
              <a:rPr lang="en-GB" sz="1400" dirty="0">
                <a:solidFill>
                  <a:schemeClr val="tx2"/>
                </a:solidFill>
              </a:rPr>
              <a:t>Check according to the WD (and KDI) requirements</a:t>
            </a:r>
            <a:endParaRPr lang="en-DE" sz="1400" dirty="0" err="1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446F6-4D71-4AA4-BE8C-24FC3A825645}"/>
              </a:ext>
            </a:extLst>
          </p:cNvPr>
          <p:cNvSpPr txBox="1"/>
          <p:nvPr/>
        </p:nvSpPr>
        <p:spPr>
          <a:xfrm>
            <a:off x="7536961" y="5335499"/>
            <a:ext cx="4448334" cy="217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85000"/>
            </a:pPr>
            <a:r>
              <a:rPr lang="en-GB" sz="1400" dirty="0">
                <a:solidFill>
                  <a:schemeClr val="tx2"/>
                </a:solidFill>
              </a:rPr>
              <a:t>Generate an XML file (for input LAS, CSV, DLIS files)</a:t>
            </a:r>
            <a:endParaRPr lang="en-DE" sz="1400" dirty="0" err="1">
              <a:solidFill>
                <a:schemeClr val="tx2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84A1C96-6F9D-4D5A-8D34-79AE13BAC310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 rot="16200000" flipH="1">
            <a:off x="6765098" y="5298968"/>
            <a:ext cx="231412" cy="1408626"/>
          </a:xfrm>
          <a:prstGeom prst="bentConnector2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887D3B0-7BB6-45E9-9E04-230DB24115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67035" y="3795764"/>
            <a:ext cx="18862" cy="3003108"/>
          </a:xfrm>
          <a:prstGeom prst="bentConnector3">
            <a:avLst>
              <a:gd name="adj1" fmla="val -534307"/>
            </a:avLst>
          </a:prstGeom>
          <a:ln w="63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9DA99AB-AD18-465B-9DCE-9C26361A6FFD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3250613" y="5818930"/>
            <a:ext cx="371819" cy="174137"/>
          </a:xfrm>
          <a:prstGeom prst="bentConnector2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2446F6-4D71-4AA4-BE8C-24FC3A825645}"/>
              </a:ext>
            </a:extLst>
          </p:cNvPr>
          <p:cNvSpPr txBox="1"/>
          <p:nvPr/>
        </p:nvSpPr>
        <p:spPr>
          <a:xfrm>
            <a:off x="4429733" y="1423507"/>
            <a:ext cx="6545061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85000"/>
            </a:pPr>
            <a:r>
              <a:rPr lang="en-GB" sz="1400" dirty="0" smtClean="0">
                <a:solidFill>
                  <a:schemeClr val="tx2"/>
                </a:solidFill>
              </a:rPr>
              <a:t>If Manual data is entered it will overwrite populated data, which is read from the file</a:t>
            </a:r>
            <a:endParaRPr lang="en-DE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0E522-1FF8-47F5-BDF9-E7FC1FFE3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1" y="610609"/>
            <a:ext cx="10799763" cy="203133"/>
          </a:xfrm>
        </p:spPr>
        <p:txBody>
          <a:bodyPr/>
          <a:lstStyle/>
          <a:p>
            <a:r>
              <a:rPr lang="en-GB" dirty="0"/>
              <a:t>Well intervention Data handling tool manual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2B6082-5761-4B33-9D86-B629A70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6" y="862636"/>
            <a:ext cx="10800000" cy="418576"/>
          </a:xfrm>
        </p:spPr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vs. time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E7CC-6344-4DBE-B9D2-5E23507DC6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Footnote Topic, Author, Date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DF0-B4B3-4285-8A1B-8405DE51D6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6F52CB93-388E-431D-8AA6-FC45B9A754B9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8CE4DB-171D-4DC1-85C1-FC55589BD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5" r="13790" b="6093"/>
          <a:stretch/>
        </p:blipFill>
        <p:spPr>
          <a:xfrm>
            <a:off x="1754402" y="1356819"/>
            <a:ext cx="8681995" cy="49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Xe9iIVR2e9_QJSsAb12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AiGpizTpu6onQ0hxSm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iiIenSgRHCdxs1Kif3xf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XxqDzJS1CFxGe.h7Rx3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9lrJXFTDiAFrOv5peOq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HQBqpxS9COs87Gyr6y3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U5sgfTTqKW1O4GYkBwB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mEErQnR0.les0WHzSBP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rmUJ6MQeikVRIEAn_k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iPY9C0RyKEH70EP9mMt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HyUwSiS12UVQBl.X_4t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FZBv3FQvuNwighE8qVl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0jfFZ2SXSgjeekUbh98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8NcandSHqAqxSdiXpz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ItgOyjRv295TJXvev29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77FGAFRtqssUKCewm9Z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We9g.XQd.DCo2IbXqY9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4__3WMRyiRubReNYjlq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LpFuDSR0WnjtnbE.vpI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intershall dea 16:9 EN">
  <a:themeElements>
    <a:clrScheme name="Wintershall Dea">
      <a:dk1>
        <a:srgbClr val="000000"/>
      </a:dk1>
      <a:lt1>
        <a:srgbClr val="FFFFFF"/>
      </a:lt1>
      <a:dk2>
        <a:srgbClr val="2C2C2C"/>
      </a:dk2>
      <a:lt2>
        <a:srgbClr val="EAF2F5"/>
      </a:lt2>
      <a:accent1>
        <a:srgbClr val="002756"/>
      </a:accent1>
      <a:accent2>
        <a:srgbClr val="009DB5"/>
      </a:accent2>
      <a:accent3>
        <a:srgbClr val="72C3EE"/>
      </a:accent3>
      <a:accent4>
        <a:srgbClr val="28AD6F"/>
      </a:accent4>
      <a:accent5>
        <a:srgbClr val="DEDC00"/>
      </a:accent5>
      <a:accent6>
        <a:srgbClr val="E84249"/>
      </a:accent6>
      <a:hlink>
        <a:srgbClr val="002756"/>
      </a:hlink>
      <a:folHlink>
        <a:srgbClr val="2C2C2C"/>
      </a:folHlink>
    </a:clrScheme>
    <a:fontScheme name="wintershall 2019 NEU">
      <a:majorFont>
        <a:latin typeface="WintershallDea Office"/>
        <a:ea typeface=""/>
        <a:cs typeface=""/>
      </a:majorFont>
      <a:minorFont>
        <a:latin typeface="WintershallDea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88000" indent="-288000" algn="l">
          <a:lnSpc>
            <a:spcPct val="110000"/>
          </a:lnSpc>
          <a:spcBef>
            <a:spcPts val="600"/>
          </a:spcBef>
          <a:buClrTx/>
          <a:buSzPct val="85000"/>
          <a:buFont typeface="Symbol" panose="05050102010706020507" pitchFamily="18" charset="2"/>
          <a:buChar char="·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8000" indent="-288000">
          <a:lnSpc>
            <a:spcPct val="110000"/>
          </a:lnSpc>
          <a:spcBef>
            <a:spcPts val="600"/>
          </a:spcBef>
          <a:buSzPct val="85000"/>
          <a:buFont typeface="Symbol" panose="05050102010706020507" pitchFamily="18" charset="2"/>
          <a:buChar char="·"/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D_PPT-Template_16_9_EN_2" id="{90FECE40-BE4A-064D-9178-8201A8DF9C81}" vid="{2F35B5B1-C19E-7149-A434-780776FCD6E9}"/>
    </a:ext>
  </a:extLst>
</a:theme>
</file>

<file path=ppt/theme/theme2.xml><?xml version="1.0" encoding="utf-8"?>
<a:theme xmlns:a="http://schemas.openxmlformats.org/drawingml/2006/main" name="1_wintershall dea 16:9 EN">
  <a:themeElements>
    <a:clrScheme name="Wintershall Dea">
      <a:dk1>
        <a:srgbClr val="000000"/>
      </a:dk1>
      <a:lt1>
        <a:srgbClr val="FFFFFF"/>
      </a:lt1>
      <a:dk2>
        <a:srgbClr val="2C2C2C"/>
      </a:dk2>
      <a:lt2>
        <a:srgbClr val="EAF2F5"/>
      </a:lt2>
      <a:accent1>
        <a:srgbClr val="002756"/>
      </a:accent1>
      <a:accent2>
        <a:srgbClr val="009DB5"/>
      </a:accent2>
      <a:accent3>
        <a:srgbClr val="72C3EE"/>
      </a:accent3>
      <a:accent4>
        <a:srgbClr val="28AD6F"/>
      </a:accent4>
      <a:accent5>
        <a:srgbClr val="DEDC00"/>
      </a:accent5>
      <a:accent6>
        <a:srgbClr val="E84249"/>
      </a:accent6>
      <a:hlink>
        <a:srgbClr val="002756"/>
      </a:hlink>
      <a:folHlink>
        <a:srgbClr val="2C2C2C"/>
      </a:folHlink>
    </a:clrScheme>
    <a:fontScheme name="wintershall 2019 NEU">
      <a:majorFont>
        <a:latin typeface="WintershallDea Office"/>
        <a:ea typeface=""/>
        <a:cs typeface=""/>
      </a:majorFont>
      <a:minorFont>
        <a:latin typeface="WintershallDea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88000" indent="-288000" algn="l">
          <a:lnSpc>
            <a:spcPct val="110000"/>
          </a:lnSpc>
          <a:spcBef>
            <a:spcPts val="600"/>
          </a:spcBef>
          <a:buClrTx/>
          <a:buSzPct val="85000"/>
          <a:buFont typeface="Symbol" panose="05050102010706020507" pitchFamily="18" charset="2"/>
          <a:buChar char="·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8000" indent="-288000">
          <a:lnSpc>
            <a:spcPct val="110000"/>
          </a:lnSpc>
          <a:spcBef>
            <a:spcPts val="600"/>
          </a:spcBef>
          <a:buSzPct val="85000"/>
          <a:buFont typeface="Symbol" panose="05050102010706020507" pitchFamily="18" charset="2"/>
          <a:buChar char="·"/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D_PPT-Template_16_9_EN_2" id="{90FECE40-BE4A-064D-9178-8201A8DF9C81}" vid="{2F35B5B1-C19E-7149-A434-780776FCD6E9}"/>
    </a:ext>
  </a:extLst>
</a:theme>
</file>

<file path=ppt/theme/theme3.xml><?xml version="1.0" encoding="utf-8"?>
<a:theme xmlns:a="http://schemas.openxmlformats.org/drawingml/2006/main" name="2_wintershall dea 16:9 EN">
  <a:themeElements>
    <a:clrScheme name="Wintershall Dea">
      <a:dk1>
        <a:srgbClr val="000000"/>
      </a:dk1>
      <a:lt1>
        <a:srgbClr val="FFFFFF"/>
      </a:lt1>
      <a:dk2>
        <a:srgbClr val="2C2C2C"/>
      </a:dk2>
      <a:lt2>
        <a:srgbClr val="EAF2F5"/>
      </a:lt2>
      <a:accent1>
        <a:srgbClr val="002756"/>
      </a:accent1>
      <a:accent2>
        <a:srgbClr val="009DB5"/>
      </a:accent2>
      <a:accent3>
        <a:srgbClr val="72C3EE"/>
      </a:accent3>
      <a:accent4>
        <a:srgbClr val="28AD6F"/>
      </a:accent4>
      <a:accent5>
        <a:srgbClr val="DEDC00"/>
      </a:accent5>
      <a:accent6>
        <a:srgbClr val="E84249"/>
      </a:accent6>
      <a:hlink>
        <a:srgbClr val="002756"/>
      </a:hlink>
      <a:folHlink>
        <a:srgbClr val="2C2C2C"/>
      </a:folHlink>
    </a:clrScheme>
    <a:fontScheme name="wintershall 2019 NEU">
      <a:majorFont>
        <a:latin typeface="WintershallDea Office"/>
        <a:ea typeface=""/>
        <a:cs typeface=""/>
      </a:majorFont>
      <a:minorFont>
        <a:latin typeface="WintershallDea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88000" indent="-288000" algn="l">
          <a:lnSpc>
            <a:spcPct val="110000"/>
          </a:lnSpc>
          <a:spcBef>
            <a:spcPts val="600"/>
          </a:spcBef>
          <a:buClrTx/>
          <a:buSzPct val="85000"/>
          <a:buFont typeface="Symbol" panose="05050102010706020507" pitchFamily="18" charset="2"/>
          <a:buChar char="·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8000" indent="-288000">
          <a:lnSpc>
            <a:spcPct val="110000"/>
          </a:lnSpc>
          <a:spcBef>
            <a:spcPts val="600"/>
          </a:spcBef>
          <a:buSzPct val="85000"/>
          <a:buFont typeface="Symbol" panose="05050102010706020507" pitchFamily="18" charset="2"/>
          <a:buChar char="·"/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D_PPT-Template_16_9_EN_2" id="{90FECE40-BE4A-064D-9178-8201A8DF9C81}" vid="{2F35B5B1-C19E-7149-A434-780776FCD6E9}"/>
    </a:ext>
  </a:extLst>
</a:theme>
</file>

<file path=ppt/theme/theme4.xml><?xml version="1.0" encoding="utf-8"?>
<a:theme xmlns:a="http://schemas.openxmlformats.org/drawingml/2006/main" name="2_wintershall dea 16:9 DE">
  <a:themeElements>
    <a:clrScheme name="Wintershall Dea">
      <a:dk1>
        <a:srgbClr val="000000"/>
      </a:dk1>
      <a:lt1>
        <a:srgbClr val="FFFFFF"/>
      </a:lt1>
      <a:dk2>
        <a:srgbClr val="2C2C2C"/>
      </a:dk2>
      <a:lt2>
        <a:srgbClr val="EAF2F5"/>
      </a:lt2>
      <a:accent1>
        <a:srgbClr val="002756"/>
      </a:accent1>
      <a:accent2>
        <a:srgbClr val="009DB5"/>
      </a:accent2>
      <a:accent3>
        <a:srgbClr val="72C3EE"/>
      </a:accent3>
      <a:accent4>
        <a:srgbClr val="28AD6F"/>
      </a:accent4>
      <a:accent5>
        <a:srgbClr val="DEDC00"/>
      </a:accent5>
      <a:accent6>
        <a:srgbClr val="E84249"/>
      </a:accent6>
      <a:hlink>
        <a:srgbClr val="002756"/>
      </a:hlink>
      <a:folHlink>
        <a:srgbClr val="2C2C2C"/>
      </a:folHlink>
    </a:clrScheme>
    <a:fontScheme name="wintershall 2019 NEU">
      <a:majorFont>
        <a:latin typeface="WintershallDea Office"/>
        <a:ea typeface=""/>
        <a:cs typeface=""/>
      </a:majorFont>
      <a:minorFont>
        <a:latin typeface="WintershallDea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88000" indent="-288000" algn="l">
          <a:lnSpc>
            <a:spcPct val="110000"/>
          </a:lnSpc>
          <a:spcBef>
            <a:spcPts val="600"/>
          </a:spcBef>
          <a:buClrTx/>
          <a:buSzPct val="85000"/>
          <a:buFont typeface="Symbol" panose="05050102010706020507" pitchFamily="18" charset="2"/>
          <a:buChar char="·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8000" indent="-288000">
          <a:lnSpc>
            <a:spcPct val="110000"/>
          </a:lnSpc>
          <a:spcBef>
            <a:spcPts val="600"/>
          </a:spcBef>
          <a:buSzPct val="85000"/>
          <a:buFont typeface="Symbol" panose="05050102010706020507" pitchFamily="18" charset="2"/>
          <a:buChar char="·"/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D_PPT-Template_16_9_DE" id="{6910E15D-4275-BE4E-AE95-4814BDD4240D}" vid="{BB854BFC-EB60-B341-BC50-DA89BAAD2F70}"/>
    </a:ext>
  </a:extLst>
</a:theme>
</file>

<file path=ppt/theme/theme5.xml><?xml version="1.0" encoding="utf-8"?>
<a:theme xmlns:a="http://schemas.openxmlformats.org/drawingml/2006/main" name="3_wintershall dea 16:9 EN">
  <a:themeElements>
    <a:clrScheme name="Wintershall Dea">
      <a:dk1>
        <a:srgbClr val="000000"/>
      </a:dk1>
      <a:lt1>
        <a:srgbClr val="FFFFFF"/>
      </a:lt1>
      <a:dk2>
        <a:srgbClr val="2C2C2C"/>
      </a:dk2>
      <a:lt2>
        <a:srgbClr val="EAF2F5"/>
      </a:lt2>
      <a:accent1>
        <a:srgbClr val="002756"/>
      </a:accent1>
      <a:accent2>
        <a:srgbClr val="009DB5"/>
      </a:accent2>
      <a:accent3>
        <a:srgbClr val="72C3EE"/>
      </a:accent3>
      <a:accent4>
        <a:srgbClr val="28AD6F"/>
      </a:accent4>
      <a:accent5>
        <a:srgbClr val="DEDC00"/>
      </a:accent5>
      <a:accent6>
        <a:srgbClr val="E84249"/>
      </a:accent6>
      <a:hlink>
        <a:srgbClr val="002756"/>
      </a:hlink>
      <a:folHlink>
        <a:srgbClr val="2C2C2C"/>
      </a:folHlink>
    </a:clrScheme>
    <a:fontScheme name="wintershall 2019 NEU">
      <a:majorFont>
        <a:latin typeface="WintershallDea Office"/>
        <a:ea typeface=""/>
        <a:cs typeface=""/>
      </a:majorFont>
      <a:minorFont>
        <a:latin typeface="WintershallDea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88000" indent="-288000" algn="l">
          <a:lnSpc>
            <a:spcPct val="110000"/>
          </a:lnSpc>
          <a:spcBef>
            <a:spcPts val="600"/>
          </a:spcBef>
          <a:buClrTx/>
          <a:buSzPct val="85000"/>
          <a:buFont typeface="Symbol" panose="05050102010706020507" pitchFamily="18" charset="2"/>
          <a:buChar char="·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8000" indent="-288000">
          <a:lnSpc>
            <a:spcPct val="110000"/>
          </a:lnSpc>
          <a:spcBef>
            <a:spcPts val="600"/>
          </a:spcBef>
          <a:buSzPct val="85000"/>
          <a:buFont typeface="Symbol" panose="05050102010706020507" pitchFamily="18" charset="2"/>
          <a:buChar char="·"/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D_PPT-Template_16_9_EN_2" id="{90FECE40-BE4A-064D-9178-8201A8DF9C81}" vid="{2F35B5B1-C19E-7149-A434-780776FCD6E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314B3B92A353449F8F3D17CD28535C" ma:contentTypeVersion="8" ma:contentTypeDescription="Create a new document." ma:contentTypeScope="" ma:versionID="bf3c62c74aa58457289874903ab12bf1">
  <xsd:schema xmlns:xsd="http://www.w3.org/2001/XMLSchema" xmlns:xs="http://www.w3.org/2001/XMLSchema" xmlns:p="http://schemas.microsoft.com/office/2006/metadata/properties" xmlns:ns2="0a7125f3-5d01-47a2-8710-77cb3d598d50" xmlns:ns3="8258a768-b5ec-4013-8200-9a6e217fd8a9" targetNamespace="http://schemas.microsoft.com/office/2006/metadata/properties" ma:root="true" ma:fieldsID="4978ab23446c40a1204c83c5c1347799" ns2:_="" ns3:_="">
    <xsd:import namespace="0a7125f3-5d01-47a2-8710-77cb3d598d50"/>
    <xsd:import namespace="8258a768-b5ec-4013-8200-9a6e217fd8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125f3-5d01-47a2-8710-77cb3d598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8a768-b5ec-4013-8200-9a6e217fd8a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E0382A-6D36-461E-8F2C-879874FB6AD1}">
  <ds:schemaRefs>
    <ds:schemaRef ds:uri="http://schemas.microsoft.com/office/2006/documentManagement/types"/>
    <ds:schemaRef ds:uri="http://purl.org/dc/elements/1.1/"/>
    <ds:schemaRef ds:uri="0a7125f3-5d01-47a2-8710-77cb3d598d50"/>
    <ds:schemaRef ds:uri="http://www.w3.org/XML/1998/namespace"/>
    <ds:schemaRef ds:uri="http://purl.org/dc/dcmitype/"/>
    <ds:schemaRef ds:uri="http://purl.org/dc/terms/"/>
    <ds:schemaRef ds:uri="8258a768-b5ec-4013-8200-9a6e217fd8a9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7DC4F30-839E-41AF-B3FE-6E3F39454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7125f3-5d01-47a2-8710-77cb3d598d50"/>
    <ds:schemaRef ds:uri="8258a768-b5ec-4013-8200-9a6e217fd8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72CDB4-2FCC-472D-BC23-A0D03BB831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528</Words>
  <Application>Microsoft Office PowerPoint</Application>
  <PresentationFormat>Widescreen</PresentationFormat>
  <Paragraphs>93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Symbol</vt:lpstr>
      <vt:lpstr>Volte Rounded Medium</vt:lpstr>
      <vt:lpstr>WintershallDea</vt:lpstr>
      <vt:lpstr>WintershallDea Office</vt:lpstr>
      <vt:lpstr>WintershallDea-Medium</vt:lpstr>
      <vt:lpstr>wintershall dea 16:9 EN</vt:lpstr>
      <vt:lpstr>1_wintershall dea 16:9 EN</vt:lpstr>
      <vt:lpstr>2_wintershall dea 16:9 EN</vt:lpstr>
      <vt:lpstr>2_wintershall dea 16:9 DE</vt:lpstr>
      <vt:lpstr>3_wintershall dea 16:9 EN</vt:lpstr>
      <vt:lpstr>think-cell Folie</vt:lpstr>
      <vt:lpstr>Well intervention Data handling tool manual V.2</vt:lpstr>
      <vt:lpstr>layout</vt:lpstr>
      <vt:lpstr>configuration</vt:lpstr>
      <vt:lpstr>Launch application (pycharm example)</vt:lpstr>
      <vt:lpstr>Upload page</vt:lpstr>
      <vt:lpstr>Csv header</vt:lpstr>
      <vt:lpstr>FILE UPLOADED</vt:lpstr>
      <vt:lpstr>FILE UPLOADED</vt:lpstr>
      <vt:lpstr>Visualization vs. time</vt:lpstr>
      <vt:lpstr>Visualization vs. depth</vt:lpstr>
      <vt:lpstr>Check according to the wd/kdi requirements</vt:lpstr>
      <vt:lpstr>Error log</vt:lpstr>
      <vt:lpstr>Generate xml out of las, csv</vt:lpstr>
      <vt:lpstr>Xml file generated</vt:lpstr>
      <vt:lpstr>Xml file generated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Digitalization of Well Intervention &amp; Well Services Area</dc:title>
  <dc:creator>Fischer, Philipp</dc:creator>
  <cp:lastModifiedBy>Arturs Blinovs</cp:lastModifiedBy>
  <cp:revision>146</cp:revision>
  <dcterms:created xsi:type="dcterms:W3CDTF">2021-02-19T09:03:23Z</dcterms:created>
  <dcterms:modified xsi:type="dcterms:W3CDTF">2021-09-27T07:41:47Z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0x01010093314B3B92A353449F8F3D17CD28535C</vt:lpwstr>
  </property>
</Properties>
</file>