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1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6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4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80981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pic>
        <p:nvPicPr>
          <p:cNvPr id="1031" name="Picture 7" descr="http://d13n9ry8xcpemi.cloudfront.net/photo/odai/400/736b7b3f5e7bae61325aa0fe9a961d66_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28" y="3411620"/>
            <a:ext cx="1665196" cy="16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5652120" y="268602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80981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20340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31640" y="299695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1640" y="3789040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32134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6948264" y="3479578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995936" y="4271666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268602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13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64179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203402"/>
            <a:ext cx="1726232" cy="72937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31640" y="299695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1640" y="3789040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32134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268602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21297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293277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281483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5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64179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203402"/>
            <a:ext cx="1726232" cy="72937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31640" y="299695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1640" y="3789040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32134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268602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21297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293277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281483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80981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-1928948" y="2888054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32134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6948264" y="3479578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995936" y="4271666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76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6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画面に合わせる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亘輝</dc:creator>
  <cp:lastModifiedBy>標準ユーザ</cp:lastModifiedBy>
  <cp:revision>3</cp:revision>
  <dcterms:created xsi:type="dcterms:W3CDTF">2016-06-24T05:08:50Z</dcterms:created>
  <dcterms:modified xsi:type="dcterms:W3CDTF">2016-06-24T05:36:09Z</dcterms:modified>
</cp:coreProperties>
</file>