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9" r:id="rId6"/>
    <p:sldId id="270" r:id="rId7"/>
    <p:sldId id="271" r:id="rId8"/>
    <p:sldId id="267" r:id="rId9"/>
    <p:sldId id="268" r:id="rId10"/>
    <p:sldId id="265" r:id="rId11"/>
    <p:sldId id="261" r:id="rId12"/>
    <p:sldId id="266" r:id="rId13"/>
    <p:sldId id="260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D06C-E683-446A-A00C-3EF06BC7A93E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15A4-5343-4870-A99E-91EBE5C67D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8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015A4-5343-4870-A99E-91EBE5C67D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5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4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1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26876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28098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280981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62882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06084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3085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87624" y="17635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3314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17635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-1928948" y="2888054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32134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6948264" y="3479578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995936" y="4271666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76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563442"/>
            <a:ext cx="1726232" cy="72937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31640" y="335699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1640" y="4149080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57301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329281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317487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2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目的地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会社名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75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6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628799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19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988864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7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pic>
        <p:nvPicPr>
          <p:cNvPr id="1031" name="Picture 7" descr="http://d13n9ry8xcpemi.cloudfront.net/photo/odai/400/736b7b3f5e7bae61325aa0fe9a961d66_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28" y="3771659"/>
            <a:ext cx="1665196" cy="16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1619672" y="16915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>
            <a:off x="5652120" y="3046067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61952" y="5877272"/>
            <a:ext cx="581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・出発地の欄に</a:t>
            </a:r>
            <a:r>
              <a:rPr kumimoji="1" lang="en-US" altLang="ja-JP" dirty="0" smtClean="0"/>
              <a:t>TIS</a:t>
            </a:r>
            <a:r>
              <a:rPr lang="en-US" altLang="ja-JP" dirty="0" smtClean="0"/>
              <a:t>(</a:t>
            </a:r>
            <a:r>
              <a:rPr lang="ja-JP" altLang="en-US" dirty="0" smtClean="0"/>
              <a:t>新宿グランドタワー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が入力済み</a:t>
            </a:r>
            <a:endParaRPr lang="en-US" altLang="ja-JP" dirty="0" smtClean="0"/>
          </a:p>
          <a:p>
            <a:r>
              <a:rPr kumimoji="1" lang="ja-JP" altLang="en-US" dirty="0" smtClean="0"/>
              <a:t>・出発地の周辺マップが表示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15616" y="1628799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19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1547664" y="1988864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7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91419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株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331640" y="370774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>
                <a:solidFill>
                  <a:schemeClr val="tx1"/>
                </a:solidFill>
              </a:rPr>
              <a:t>HD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331640" y="4499828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tx1"/>
                </a:solidFill>
              </a:rPr>
              <a:t>テクノロジー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076056" y="2681381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6948264" y="3839617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3995936" y="4631705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7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目的地を入力して場所を表示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1952" y="5877272"/>
            <a:ext cx="487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会社名を入力して複数存在する場合、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会社名を左下にリストで表示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3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目的地までのルートを表示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877272"/>
            <a:ext cx="487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客先の会社を選択する</a:t>
            </a:r>
            <a:endParaRPr lang="en-US" altLang="ja-JP" dirty="0" smtClean="0"/>
          </a:p>
        </p:txBody>
      </p:sp>
      <p:sp>
        <p:nvSpPr>
          <p:cNvPr id="36" name="下矢印 35"/>
          <p:cNvSpPr/>
          <p:nvPr/>
        </p:nvSpPr>
        <p:spPr>
          <a:xfrm>
            <a:off x="6948264" y="3839617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下矢印 36"/>
          <p:cNvSpPr/>
          <p:nvPr/>
        </p:nvSpPr>
        <p:spPr>
          <a:xfrm>
            <a:off x="3995936" y="4631705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1333600" y="2914190"/>
            <a:ext cx="1726232" cy="729372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株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1331640" y="370774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>
                <a:solidFill>
                  <a:schemeClr val="tx1"/>
                </a:solidFill>
              </a:rPr>
              <a:t>HD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331640" y="4499828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tx1"/>
                </a:solidFill>
              </a:rPr>
              <a:t>テクノロジー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1331640" y="4499828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目的地までのルートを表示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877272"/>
            <a:ext cx="487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そこまでの経路の候補を表示</a:t>
            </a:r>
            <a:r>
              <a:rPr lang="en-US" altLang="ja-JP" dirty="0" smtClean="0"/>
              <a:t>(</a:t>
            </a:r>
            <a:r>
              <a:rPr lang="ja-JP" altLang="en-US" dirty="0" smtClean="0"/>
              <a:t>徒歩 </a:t>
            </a:r>
            <a:r>
              <a:rPr lang="en-US" altLang="ja-JP" dirty="0" smtClean="0"/>
              <a:t>+</a:t>
            </a:r>
            <a:r>
              <a:rPr lang="ja-JP" altLang="en-US" dirty="0" smtClean="0"/>
              <a:t> 電車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1331640" y="370774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331640" y="2899262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1259632" y="2446288"/>
            <a:ext cx="601464" cy="360040"/>
          </a:xfrm>
          <a:prstGeom prst="leftArrow">
            <a:avLst>
              <a:gd name="adj1" fmla="val 61758"/>
              <a:gd name="adj2" fmla="val 470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戻る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1331640" y="4499828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目的地までのルートを表示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877272"/>
            <a:ext cx="487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経路を選択する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1331640" y="370774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1331640" y="2899262"/>
            <a:ext cx="1726232" cy="729372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経路①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1259632" y="2446288"/>
            <a:ext cx="601464" cy="360040"/>
          </a:xfrm>
          <a:prstGeom prst="leftArrow">
            <a:avLst>
              <a:gd name="adj1" fmla="val 61758"/>
              <a:gd name="adj2" fmla="val 470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戻る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57301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329281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317487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目的地までのルートを表示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877272"/>
            <a:ext cx="487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そこまでの経路を表示</a:t>
            </a:r>
            <a:r>
              <a:rPr lang="en-US" altLang="ja-JP" dirty="0" smtClean="0"/>
              <a:t>(</a:t>
            </a:r>
            <a:r>
              <a:rPr lang="ja-JP" altLang="en-US" dirty="0" smtClean="0"/>
              <a:t>徒歩 </a:t>
            </a:r>
            <a:r>
              <a:rPr lang="en-US" altLang="ja-JP" dirty="0" smtClean="0"/>
              <a:t>+</a:t>
            </a:r>
            <a:r>
              <a:rPr lang="ja-JP" altLang="en-US" dirty="0" smtClean="0"/>
              <a:t> 電車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1187624" y="2755246"/>
            <a:ext cx="1944216" cy="2761986"/>
          </a:xfrm>
          <a:prstGeom prst="round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経路①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現在の時刻：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○時○分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徒歩　○分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電車 </a:t>
            </a:r>
            <a:r>
              <a:rPr lang="en-US" altLang="ja-JP" sz="1600" dirty="0" smtClean="0">
                <a:solidFill>
                  <a:schemeClr val="tx1"/>
                </a:solidFill>
              </a:rPr>
              <a:t>×</a:t>
            </a:r>
            <a:r>
              <a:rPr lang="ja-JP" altLang="en-US" sz="1600" dirty="0" smtClean="0">
                <a:solidFill>
                  <a:schemeClr val="tx1"/>
                </a:solidFill>
              </a:rPr>
              <a:t>駅</a:t>
            </a:r>
            <a:r>
              <a:rPr lang="en-US" altLang="ja-JP" sz="1600" dirty="0" smtClean="0">
                <a:solidFill>
                  <a:schemeClr val="tx1"/>
                </a:solidFill>
              </a:rPr>
              <a:t>~</a:t>
            </a:r>
            <a:r>
              <a:rPr lang="ja-JP" altLang="en-US" sz="1600" dirty="0" smtClean="0">
                <a:solidFill>
                  <a:schemeClr val="tx1"/>
                </a:solidFill>
              </a:rPr>
              <a:t>△駅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徒歩　</a:t>
            </a:r>
            <a:r>
              <a:rPr lang="ja-JP" altLang="en-US" sz="1600" dirty="0" smtClean="0">
                <a:solidFill>
                  <a:schemeClr val="tx1"/>
                </a:solidFill>
              </a:rPr>
              <a:t>□分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到着予定</a:t>
            </a:r>
            <a:r>
              <a:rPr lang="ja-JP" altLang="en-US" sz="1600" dirty="0" smtClean="0">
                <a:solidFill>
                  <a:schemeClr val="tx1"/>
                </a:solidFill>
              </a:rPr>
              <a:t>時刻</a:t>
            </a:r>
            <a:r>
              <a:rPr lang="en-US" altLang="ja-JP" sz="1600" dirty="0" smtClean="0">
                <a:solidFill>
                  <a:schemeClr val="tx1"/>
                </a:solidFill>
              </a:rPr>
              <a:t>:</a:t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○時○分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57301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329281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317487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会社概要を表示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877272"/>
            <a:ext cx="487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マップ上のピンをクリックすると会社概要と</a:t>
            </a:r>
            <a:endParaRPr lang="en-US" altLang="ja-JP" dirty="0" smtClean="0"/>
          </a:p>
          <a:p>
            <a:r>
              <a:rPr lang="ja-JP" altLang="en-US" dirty="0" smtClean="0"/>
              <a:t>関連するニュースへのリンクが表示</a:t>
            </a:r>
            <a:endParaRPr lang="en-US" altLang="ja-JP" dirty="0" smtClean="0"/>
          </a:p>
        </p:txBody>
      </p:sp>
      <p:sp>
        <p:nvSpPr>
          <p:cNvPr id="8" name="角丸四角形吹き出し 7"/>
          <p:cNvSpPr/>
          <p:nvPr/>
        </p:nvSpPr>
        <p:spPr>
          <a:xfrm>
            <a:off x="3390314" y="3669219"/>
            <a:ext cx="2405822" cy="1247753"/>
          </a:xfrm>
          <a:prstGeom prst="wedgeRoundRectCallout">
            <a:avLst>
              <a:gd name="adj1" fmla="val 21968"/>
              <a:gd name="adj2" fmla="val -849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会社概要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wki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の予定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関連ニュース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333600" y="2914190"/>
            <a:ext cx="1726232" cy="729372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株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331640" y="3707740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>
                <a:solidFill>
                  <a:schemeClr val="tx1"/>
                </a:solidFill>
              </a:rPr>
              <a:t>HD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331640" y="4499828"/>
            <a:ext cx="1726232" cy="7293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インテック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tx1"/>
                </a:solidFill>
              </a:rPr>
              <a:t>テクノロジー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555776" y="2518295"/>
            <a:ext cx="504056" cy="211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検索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Google マップ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3203848" y="1641020"/>
            <a:ext cx="4680520" cy="402022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115616" y="1628800"/>
            <a:ext cx="6768752" cy="4032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15616" y="1641020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Webpage"/>
          <p:cNvSpPr>
            <a:spLocks noEditPoints="1" noChangeArrowheads="1"/>
          </p:cNvSpPr>
          <p:nvPr/>
        </p:nvSpPr>
        <p:spPr bwMode="auto">
          <a:xfrm>
            <a:off x="9170049" y="403575"/>
            <a:ext cx="2952328" cy="316622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Webpage"/>
          <p:cNvSpPr>
            <a:spLocks noEditPoints="1" noChangeArrowheads="1"/>
          </p:cNvSpPr>
          <p:nvPr/>
        </p:nvSpPr>
        <p:spPr bwMode="auto">
          <a:xfrm>
            <a:off x="9640763" y="2932774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547664" y="1988865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547664" y="2420888"/>
            <a:ext cx="936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51620" y="166856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出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2224" y="212356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16915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tis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9672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インテック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333600" y="2770174"/>
            <a:ext cx="1726232" cy="729372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331640" y="3563724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1640" y="4355812"/>
            <a:ext cx="1726232" cy="729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5076056" y="2681382"/>
            <a:ext cx="288032" cy="493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5652120" y="3046068"/>
            <a:ext cx="288032" cy="49349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5652120" y="357301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788024" y="329281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" idx="2"/>
          </p:cNvCxnSpPr>
          <p:nvPr/>
        </p:nvCxnSpPr>
        <p:spPr>
          <a:xfrm flipH="1">
            <a:off x="4788024" y="317487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関連ニュースの表示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61952" y="5675316"/>
            <a:ext cx="602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経路が表示されていた箇所に重ねる形で</a:t>
            </a:r>
            <a:endParaRPr lang="en-US" altLang="ja-JP" dirty="0" smtClean="0"/>
          </a:p>
          <a:p>
            <a:r>
              <a:rPr lang="ja-JP" altLang="en-US" dirty="0"/>
              <a:t>客先が関連している</a:t>
            </a:r>
            <a:r>
              <a:rPr lang="ja-JP" altLang="en-US" dirty="0" smtClean="0"/>
              <a:t>ニュースを表示</a:t>
            </a:r>
            <a:endParaRPr lang="en-US" altLang="ja-JP" dirty="0" smtClean="0"/>
          </a:p>
          <a:p>
            <a:r>
              <a:rPr lang="en-US" altLang="ja-JP" dirty="0" smtClean="0"/>
              <a:t>(</a:t>
            </a:r>
            <a:r>
              <a:rPr lang="ja-JP" altLang="en-US" dirty="0" smtClean="0"/>
              <a:t>客先の業界ニュースではなく、客先が業界に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どのような貢献をしているか、などの情報を予定</a:t>
            </a:r>
            <a:r>
              <a:rPr lang="en-US" altLang="ja-JP" dirty="0" smtClean="0"/>
              <a:t>)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115616" y="1617182"/>
            <a:ext cx="2088232" cy="40202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glow>
              <a:schemeClr val="accent1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>
          <a:xfrm>
            <a:off x="1247452" y="1691516"/>
            <a:ext cx="732260" cy="43204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戻る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1511660" y="2745244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500902" y="2259388"/>
            <a:ext cx="1270898" cy="2674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ニュース</a:t>
            </a:r>
            <a:r>
              <a:rPr lang="ja-JP" altLang="en-US" dirty="0">
                <a:solidFill>
                  <a:schemeClr val="tx1"/>
                </a:solidFill>
              </a:rPr>
              <a:t>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500902" y="3439280"/>
            <a:ext cx="1270898" cy="2674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ニュース</a:t>
            </a:r>
            <a:r>
              <a:rPr lang="ja-JP" altLang="en-US" dirty="0" smtClean="0">
                <a:solidFill>
                  <a:schemeClr val="tx1"/>
                </a:solidFill>
              </a:rPr>
              <a:t>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500902" y="4475052"/>
            <a:ext cx="1270898" cy="2674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ニュース</a:t>
            </a:r>
            <a:r>
              <a:rPr lang="ja-JP" altLang="en-US" dirty="0" smtClean="0">
                <a:solidFill>
                  <a:schemeClr val="tx1"/>
                </a:solidFill>
              </a:rPr>
              <a:t>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511660" y="2928128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511660" y="3134719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1511660" y="3887177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1511660" y="4070061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1511660" y="4276652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1511660" y="4911733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511660" y="5094617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511660" y="5301208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5652120" y="3573016"/>
            <a:ext cx="72008" cy="288032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4788024" y="3292814"/>
            <a:ext cx="900100" cy="568234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>
            <a:off x="4788024" y="3174874"/>
            <a:ext cx="432048" cy="155311"/>
          </a:xfrm>
          <a:prstGeom prst="line">
            <a:avLst/>
          </a:prstGeom>
          <a:ln w="136525">
            <a:solidFill>
              <a:srgbClr val="FFC000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吹き出し 51"/>
          <p:cNvSpPr/>
          <p:nvPr/>
        </p:nvSpPr>
        <p:spPr>
          <a:xfrm>
            <a:off x="3390314" y="3669219"/>
            <a:ext cx="2405822" cy="1247753"/>
          </a:xfrm>
          <a:prstGeom prst="wedgeRoundRectCallout">
            <a:avLst>
              <a:gd name="adj1" fmla="val 21968"/>
              <a:gd name="adj2" fmla="val -849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会社概要</a:t>
            </a:r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wki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の予定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関連ニュース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9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287</Words>
  <Application>Microsoft Office PowerPoint</Application>
  <PresentationFormat>画面に合わせる (4:3)</PresentationFormat>
  <Paragraphs>105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画面設計</vt:lpstr>
      <vt:lpstr>初期状態</vt:lpstr>
      <vt:lpstr>目的地を入力して場所を表示</vt:lpstr>
      <vt:lpstr>目的地までのルートを表示</vt:lpstr>
      <vt:lpstr>目的地までのルートを表示</vt:lpstr>
      <vt:lpstr>目的地までのルートを表示</vt:lpstr>
      <vt:lpstr>目的地までのルートを表示</vt:lpstr>
      <vt:lpstr>会社概要を表示</vt:lpstr>
      <vt:lpstr>関連ニュースの表示</vt:lpstr>
      <vt:lpstr>PowerPoint プレゼンテーション</vt:lpstr>
      <vt:lpstr>PowerPoint プレゼンテーション</vt:lpstr>
      <vt:lpstr>目的地(会社名)を入力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亘輝</dc:creator>
  <cp:lastModifiedBy>標準ユーザ</cp:lastModifiedBy>
  <cp:revision>15</cp:revision>
  <dcterms:created xsi:type="dcterms:W3CDTF">2016-06-24T05:08:50Z</dcterms:created>
  <dcterms:modified xsi:type="dcterms:W3CDTF">2016-06-24T09:38:33Z</dcterms:modified>
</cp:coreProperties>
</file>