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5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58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33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98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28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40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68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33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94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44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92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33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61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6756B-DBF0-45F3-A7B2-0A4B00612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BFBD25A-2E87-4251-AAE8-3383AE9EE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81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平行四辺形 25">
            <a:extLst>
              <a:ext uri="{FF2B5EF4-FFF2-40B4-BE49-F238E27FC236}">
                <a16:creationId xmlns:a16="http://schemas.microsoft.com/office/drawing/2014/main" id="{02DD36CF-C2B0-4EBF-8966-DB6748F7E928}"/>
              </a:ext>
            </a:extLst>
          </p:cNvPr>
          <p:cNvSpPr/>
          <p:nvPr/>
        </p:nvSpPr>
        <p:spPr>
          <a:xfrm rot="21240388">
            <a:off x="1623456" y="2319846"/>
            <a:ext cx="869679" cy="761032"/>
          </a:xfrm>
          <a:prstGeom prst="parallelogram">
            <a:avLst>
              <a:gd name="adj" fmla="val 9763"/>
            </a:avLst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8D4EA1C-E46D-4831-9B6A-0893B1D4714A}"/>
              </a:ext>
            </a:extLst>
          </p:cNvPr>
          <p:cNvCxnSpPr>
            <a:cxnSpLocks/>
          </p:cNvCxnSpPr>
          <p:nvPr/>
        </p:nvCxnSpPr>
        <p:spPr>
          <a:xfrm flipV="1">
            <a:off x="1586102" y="489731"/>
            <a:ext cx="0" cy="82163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E856B88-F90D-49EE-8E9C-D02A51B76312}"/>
              </a:ext>
            </a:extLst>
          </p:cNvPr>
          <p:cNvCxnSpPr>
            <a:cxnSpLocks/>
          </p:cNvCxnSpPr>
          <p:nvPr/>
        </p:nvCxnSpPr>
        <p:spPr>
          <a:xfrm>
            <a:off x="1586102" y="1311364"/>
            <a:ext cx="775252" cy="13914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50C49AB-0654-4C73-B30A-AA69595179EB}"/>
              </a:ext>
            </a:extLst>
          </p:cNvPr>
          <p:cNvCxnSpPr>
            <a:cxnSpLocks/>
          </p:cNvCxnSpPr>
          <p:nvPr/>
        </p:nvCxnSpPr>
        <p:spPr>
          <a:xfrm flipH="1">
            <a:off x="1109024" y="1311364"/>
            <a:ext cx="477077" cy="3246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DBA79D1-F655-4CA8-B2C8-0100D6AB3536}"/>
              </a:ext>
            </a:extLst>
          </p:cNvPr>
          <p:cNvCxnSpPr>
            <a:cxnSpLocks/>
          </p:cNvCxnSpPr>
          <p:nvPr/>
        </p:nvCxnSpPr>
        <p:spPr>
          <a:xfrm flipV="1">
            <a:off x="1651652" y="2312351"/>
            <a:ext cx="0" cy="82163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1FDD0A5-F267-4613-82A8-733B430613B3}"/>
              </a:ext>
            </a:extLst>
          </p:cNvPr>
          <p:cNvCxnSpPr>
            <a:cxnSpLocks/>
          </p:cNvCxnSpPr>
          <p:nvPr/>
        </p:nvCxnSpPr>
        <p:spPr>
          <a:xfrm flipV="1">
            <a:off x="1651652" y="3041217"/>
            <a:ext cx="854765" cy="927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ECEBE33-3779-47D7-9018-C3392BB2CDC8}"/>
              </a:ext>
            </a:extLst>
          </p:cNvPr>
          <p:cNvCxnSpPr>
            <a:cxnSpLocks/>
          </p:cNvCxnSpPr>
          <p:nvPr/>
        </p:nvCxnSpPr>
        <p:spPr>
          <a:xfrm flipH="1">
            <a:off x="1313721" y="3133984"/>
            <a:ext cx="337931" cy="4108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77AE5F0-16D7-4185-926D-F35EA8AC6D3F}"/>
              </a:ext>
            </a:extLst>
          </p:cNvPr>
          <p:cNvCxnSpPr>
            <a:cxnSpLocks/>
          </p:cNvCxnSpPr>
          <p:nvPr/>
        </p:nvCxnSpPr>
        <p:spPr>
          <a:xfrm flipV="1">
            <a:off x="1661177" y="2879747"/>
            <a:ext cx="715492" cy="26293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F2F3600-EE6A-488F-89A7-1DB1FFA5FABC}"/>
              </a:ext>
            </a:extLst>
          </p:cNvPr>
          <p:cNvSpPr/>
          <p:nvPr/>
        </p:nvSpPr>
        <p:spPr>
          <a:xfrm>
            <a:off x="7797248" y="1620078"/>
            <a:ext cx="854765" cy="10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3727BA6-9A5C-4ED1-86C3-89C7C0BB4850}"/>
              </a:ext>
            </a:extLst>
          </p:cNvPr>
          <p:cNvCxnSpPr>
            <a:cxnSpLocks/>
          </p:cNvCxnSpPr>
          <p:nvPr/>
        </p:nvCxnSpPr>
        <p:spPr>
          <a:xfrm flipV="1">
            <a:off x="1661176" y="2630400"/>
            <a:ext cx="533815" cy="498694"/>
          </a:xfrm>
          <a:prstGeom prst="straightConnector1">
            <a:avLst/>
          </a:prstGeom>
          <a:ln w="317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07A65268-B5C2-4457-8F8A-4D570522F203}"/>
              </a:ext>
            </a:extLst>
          </p:cNvPr>
          <p:cNvSpPr/>
          <p:nvPr/>
        </p:nvSpPr>
        <p:spPr>
          <a:xfrm rot="483712">
            <a:off x="1675632" y="470523"/>
            <a:ext cx="869679" cy="761032"/>
          </a:xfrm>
          <a:prstGeom prst="parallelogram">
            <a:avLst>
              <a:gd name="adj" fmla="val 41786"/>
            </a:avLst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80BB3E6-765B-435D-9CDE-72A31DE64927}"/>
              </a:ext>
            </a:extLst>
          </p:cNvPr>
          <p:cNvSpPr txBox="1"/>
          <p:nvPr/>
        </p:nvSpPr>
        <p:spPr>
          <a:xfrm>
            <a:off x="6351585" y="988030"/>
            <a:ext cx="14979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世界遺産によって</a:t>
            </a:r>
            <a:endParaRPr kumimoji="1" lang="en-US" altLang="ja-JP" sz="1050" dirty="0"/>
          </a:p>
          <a:p>
            <a:r>
              <a:rPr kumimoji="1" lang="ja-JP" altLang="en-US" sz="1050" dirty="0">
                <a:solidFill>
                  <a:schemeClr val="accent1"/>
                </a:solidFill>
              </a:rPr>
              <a:t>選択された部分空間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9EA840F-D37D-494D-BCDC-2B5956DF1EE3}"/>
              </a:ext>
            </a:extLst>
          </p:cNvPr>
          <p:cNvSpPr txBox="1"/>
          <p:nvPr/>
        </p:nvSpPr>
        <p:spPr>
          <a:xfrm>
            <a:off x="4450431" y="3221251"/>
            <a:ext cx="19322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solidFill>
                  <a:srgbClr val="FF0000"/>
                </a:solidFill>
              </a:rPr>
              <a:t>合成ベクトル</a:t>
            </a:r>
            <a:endParaRPr kumimoji="1" lang="en-US" altLang="ja-JP" sz="1050" dirty="0">
              <a:solidFill>
                <a:srgbClr val="FF0000"/>
              </a:solidFill>
            </a:endParaRPr>
          </a:p>
          <a:p>
            <a:r>
              <a:rPr kumimoji="1" lang="ja-JP" altLang="en-US" sz="1050" dirty="0">
                <a:solidFill>
                  <a:srgbClr val="FF0000"/>
                </a:solidFill>
              </a:rPr>
              <a:t>とその部分空間への射影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2E75F28-FEF3-448E-849A-8312D0ABD727}"/>
              </a:ext>
            </a:extLst>
          </p:cNvPr>
          <p:cNvSpPr txBox="1"/>
          <p:nvPr/>
        </p:nvSpPr>
        <p:spPr>
          <a:xfrm>
            <a:off x="3454426" y="700118"/>
            <a:ext cx="1497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10</a:t>
            </a:r>
            <a:r>
              <a:rPr kumimoji="1" lang="ja-JP" altLang="en-US" sz="1050" dirty="0"/>
              <a:t>次元価値空間</a:t>
            </a: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2351EAB-35BE-4AC0-913E-1F68AAE48832}"/>
              </a:ext>
            </a:extLst>
          </p:cNvPr>
          <p:cNvSpPr/>
          <p:nvPr/>
        </p:nvSpPr>
        <p:spPr>
          <a:xfrm>
            <a:off x="3517497" y="939121"/>
            <a:ext cx="2237413" cy="21474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平行四辺形 40">
            <a:extLst>
              <a:ext uri="{FF2B5EF4-FFF2-40B4-BE49-F238E27FC236}">
                <a16:creationId xmlns:a16="http://schemas.microsoft.com/office/drawing/2014/main" id="{2FDED56E-1EF4-4ECE-ACCF-FD471651C843}"/>
              </a:ext>
            </a:extLst>
          </p:cNvPr>
          <p:cNvSpPr/>
          <p:nvPr/>
        </p:nvSpPr>
        <p:spPr>
          <a:xfrm rot="21240388">
            <a:off x="4240737" y="1453630"/>
            <a:ext cx="869679" cy="761032"/>
          </a:xfrm>
          <a:prstGeom prst="parallelogram">
            <a:avLst>
              <a:gd name="adj" fmla="val 9763"/>
            </a:avLst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5CAA810-DCF0-4FDE-A0EB-C6FE6B293BB1}"/>
              </a:ext>
            </a:extLst>
          </p:cNvPr>
          <p:cNvCxnSpPr>
            <a:cxnSpLocks/>
          </p:cNvCxnSpPr>
          <p:nvPr/>
        </p:nvCxnSpPr>
        <p:spPr>
          <a:xfrm flipV="1">
            <a:off x="4268933" y="1446135"/>
            <a:ext cx="0" cy="82163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414D6A6-1B98-45BE-ABE5-AC09CBF4A6AC}"/>
              </a:ext>
            </a:extLst>
          </p:cNvPr>
          <p:cNvCxnSpPr>
            <a:cxnSpLocks/>
          </p:cNvCxnSpPr>
          <p:nvPr/>
        </p:nvCxnSpPr>
        <p:spPr>
          <a:xfrm flipV="1">
            <a:off x="4268933" y="2175001"/>
            <a:ext cx="854765" cy="927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DD1ABFD-F7AD-4E95-AEA0-C476345FC863}"/>
              </a:ext>
            </a:extLst>
          </p:cNvPr>
          <p:cNvCxnSpPr>
            <a:cxnSpLocks/>
          </p:cNvCxnSpPr>
          <p:nvPr/>
        </p:nvCxnSpPr>
        <p:spPr>
          <a:xfrm flipH="1">
            <a:off x="3931002" y="2267768"/>
            <a:ext cx="337931" cy="4108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ED1091A-3DC6-477D-B108-20E7111738E0}"/>
              </a:ext>
            </a:extLst>
          </p:cNvPr>
          <p:cNvCxnSpPr>
            <a:cxnSpLocks/>
          </p:cNvCxnSpPr>
          <p:nvPr/>
        </p:nvCxnSpPr>
        <p:spPr>
          <a:xfrm flipV="1">
            <a:off x="4278458" y="2013531"/>
            <a:ext cx="715492" cy="26293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214ABCE-0B1A-4708-9C7E-9D68D3C764BA}"/>
              </a:ext>
            </a:extLst>
          </p:cNvPr>
          <p:cNvCxnSpPr>
            <a:cxnSpLocks/>
          </p:cNvCxnSpPr>
          <p:nvPr/>
        </p:nvCxnSpPr>
        <p:spPr>
          <a:xfrm flipV="1">
            <a:off x="4278457" y="1764184"/>
            <a:ext cx="533815" cy="498694"/>
          </a:xfrm>
          <a:prstGeom prst="straightConnector1">
            <a:avLst/>
          </a:prstGeom>
          <a:ln w="317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FF44F0D-44CE-49FA-807B-8E9689BC307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203381" y="954034"/>
            <a:ext cx="75076" cy="297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1A1063E-E3A2-4629-BE11-A3788FBD507E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4964341" y="1195779"/>
            <a:ext cx="1387244" cy="457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61998F9F-460B-4203-ABAA-41388C772B62}"/>
              </a:ext>
            </a:extLst>
          </p:cNvPr>
          <p:cNvCxnSpPr>
            <a:cxnSpLocks/>
          </p:cNvCxnSpPr>
          <p:nvPr/>
        </p:nvCxnSpPr>
        <p:spPr>
          <a:xfrm flipH="1" flipV="1">
            <a:off x="4757720" y="2096757"/>
            <a:ext cx="267617" cy="1228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537FF68-8CEC-464C-8BC3-CC3F55C81574}"/>
              </a:ext>
            </a:extLst>
          </p:cNvPr>
          <p:cNvCxnSpPr>
            <a:cxnSpLocks/>
          </p:cNvCxnSpPr>
          <p:nvPr/>
        </p:nvCxnSpPr>
        <p:spPr>
          <a:xfrm flipH="1" flipV="1">
            <a:off x="4481998" y="2040691"/>
            <a:ext cx="1282435" cy="1517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A73EB70-664F-42B1-B486-11B05E7672A4}"/>
              </a:ext>
            </a:extLst>
          </p:cNvPr>
          <p:cNvSpPr txBox="1"/>
          <p:nvPr/>
        </p:nvSpPr>
        <p:spPr>
          <a:xfrm>
            <a:off x="2760266" y="3129731"/>
            <a:ext cx="1497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世界遺産登録基準</a:t>
            </a: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63AD55AB-96F7-45D6-A952-2B061A58A09C}"/>
              </a:ext>
            </a:extLst>
          </p:cNvPr>
          <p:cNvCxnSpPr>
            <a:cxnSpLocks/>
          </p:cNvCxnSpPr>
          <p:nvPr/>
        </p:nvCxnSpPr>
        <p:spPr>
          <a:xfrm flipV="1">
            <a:off x="3401484" y="2666999"/>
            <a:ext cx="529517" cy="462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0F445CF-20DC-4FF0-A334-16017A4C2ADF}"/>
              </a:ext>
            </a:extLst>
          </p:cNvPr>
          <p:cNvCxnSpPr>
            <a:cxnSpLocks/>
          </p:cNvCxnSpPr>
          <p:nvPr/>
        </p:nvCxnSpPr>
        <p:spPr>
          <a:xfrm flipV="1">
            <a:off x="3371090" y="1764184"/>
            <a:ext cx="887086" cy="1378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BB19A5A-A6A5-4057-A36D-9F94C35BBE91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3509221" y="2276937"/>
            <a:ext cx="1031635" cy="852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50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フォーマル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FF"/>
      </a:accent1>
      <a:accent2>
        <a:srgbClr val="FF0000"/>
      </a:accent2>
      <a:accent3>
        <a:srgbClr val="A5A5A5"/>
      </a:accent3>
      <a:accent4>
        <a:srgbClr val="FFC000"/>
      </a:accent4>
      <a:accent5>
        <a:srgbClr val="954F72"/>
      </a:accent5>
      <a:accent6>
        <a:srgbClr val="70AD47"/>
      </a:accent6>
      <a:hlink>
        <a:srgbClr val="000000"/>
      </a:hlink>
      <a:folHlink>
        <a:srgbClr val="000000"/>
      </a:folHlink>
    </a:clrScheme>
    <a:fontScheme name="DEIM">
      <a:majorFont>
        <a:latin typeface="Times New Roman"/>
        <a:ea typeface="ＭＳ 明朝"/>
        <a:cs typeface=""/>
      </a:majorFont>
      <a:minorFont>
        <a:latin typeface="Times New Roman"/>
        <a:ea typeface="ＭＳ 明朝"/>
        <a:cs typeface=""/>
      </a:minorFont>
    </a:fontScheme>
    <a:fmtScheme name="光沢のあるエッジ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2127</TotalTime>
  <Words>25</Words>
  <Application>Microsoft Office PowerPoint</Application>
  <PresentationFormat>画面に合わせる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ＭＳ 明朝</vt:lpstr>
      <vt:lpstr>Arial</vt:lpstr>
      <vt:lpstr>Times New Roman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sayako.kawasaki@outlook.jp</dc:creator>
  <cp:lastModifiedBy>sayako.kawasaki@outlook.jp</cp:lastModifiedBy>
  <cp:revision>4</cp:revision>
  <dcterms:created xsi:type="dcterms:W3CDTF">2018-01-08T07:59:03Z</dcterms:created>
  <dcterms:modified xsi:type="dcterms:W3CDTF">2018-01-09T19:26:40Z</dcterms:modified>
</cp:coreProperties>
</file>