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58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3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8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40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3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9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4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92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3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77F9-2618-4AAF-AD1F-E5165CE4FCE2}" type="datetimeFigureOut">
              <a:rPr kumimoji="1" lang="ja-JP" altLang="en-US" smtClean="0"/>
              <a:t>2018/1/8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8ADA-1536-4369-A778-8672D6455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61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6756B-DBF0-45F3-A7B2-0A4B00612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BFBD25A-2E87-4251-AAE8-3383AE9EE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8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50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フォーマル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FF"/>
      </a:accent1>
      <a:accent2>
        <a:srgbClr val="FF0000"/>
      </a:accent2>
      <a:accent3>
        <a:srgbClr val="A5A5A5"/>
      </a:accent3>
      <a:accent4>
        <a:srgbClr val="FFC000"/>
      </a:accent4>
      <a:accent5>
        <a:srgbClr val="954F72"/>
      </a:accent5>
      <a:accent6>
        <a:srgbClr val="70AD47"/>
      </a:accent6>
      <a:hlink>
        <a:srgbClr val="000000"/>
      </a:hlink>
      <a:folHlink>
        <a:srgbClr val="000000"/>
      </a:folHlink>
    </a:clrScheme>
    <a:fontScheme name="DEIM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明朝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sayako.kawasaki@outlook.jp</dc:creator>
  <cp:lastModifiedBy>sayako.kawasaki@outlook.jp</cp:lastModifiedBy>
  <cp:revision>1</cp:revision>
  <dcterms:created xsi:type="dcterms:W3CDTF">2018-01-08T07:59:03Z</dcterms:created>
  <dcterms:modified xsi:type="dcterms:W3CDTF">2018-01-08T08:07:04Z</dcterms:modified>
</cp:coreProperties>
</file>