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3D751-A940-494E-8FB9-B72EA85CAADB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76755-1C7C-4FFC-A0BE-EFC1FDDBF4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566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76755-1C7C-4FFC-A0BE-EFC1FDDBF4A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780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596772-7AD9-C017-D9EE-2120A4C78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993945-E47F-61F8-65F8-20167B5E5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5F7978-843B-FCF9-CB08-6FD1B032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CAF1-71AD-4D3B-AF82-BDAF5E51BD39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76085C-4792-E0EB-10CC-41FB3AA8E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574BFB-20B6-2EFE-B5FA-380A5E3B0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8563-B5E5-4C3C-B064-6CD9A1178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55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FA4D9-E8C9-9C61-77D2-FB34CF4C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71A670-0F99-004B-721E-0D468BF32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877D14-CF83-1372-5917-9BC82BA8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CAF1-71AD-4D3B-AF82-BDAF5E51BD39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5F25AB-1F81-AE95-1EE4-5968D376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A5E9E5-C6AA-8C45-01CA-BD371419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8563-B5E5-4C3C-B064-6CD9A1178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65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E1925B2-4303-1BFB-FE37-69396CDA0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0260E2-032E-8434-E6B7-0A75ED272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7CD825-4915-C42E-5FF9-870AAA6C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CAF1-71AD-4D3B-AF82-BDAF5E51BD39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121D5D-9E9C-1E7E-E409-AFB7A7FA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FA3EC4-CF39-BC54-F5C6-87585FE0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8563-B5E5-4C3C-B064-6CD9A1178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77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FC6218-A5A6-0552-D424-D7EF1988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AB6BFA-3A72-C1E1-6B48-850708056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55F7CC-2F85-FEE5-DE46-F9A37695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CAF1-71AD-4D3B-AF82-BDAF5E51BD39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D6F238-33D4-324B-24FF-2FD386B6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B48FE4-F2F4-3FAD-026F-3530D9CB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8563-B5E5-4C3C-B064-6CD9A1178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62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F7962B-3C4E-BE67-07F8-FA0D0804C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14164C-9C06-AB88-34A1-EA586CC60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03DF9E-BBF5-2648-D5E6-80C72EC87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CAF1-71AD-4D3B-AF82-BDAF5E51BD39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DBC071-BB71-FF3D-F0CA-8190C13B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524EAE-0290-2676-3F10-FA378BFC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8563-B5E5-4C3C-B064-6CD9A1178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96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6F74C4-6519-7C49-0906-A7C07EF5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DC357D-B03B-63BD-EF0A-25BA8B4B3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EA4A39-80FF-FE61-756C-CCF0CB30C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1EE79C-7289-3FDB-325B-61C8FD6C2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CAF1-71AD-4D3B-AF82-BDAF5E51BD39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33FC05-972F-9086-B7FD-54702F7B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CDACF0-EEE1-5BA1-FE9E-42703ED2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8563-B5E5-4C3C-B064-6CD9A1178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97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C5A655-25C7-E650-D933-EDEB2FA6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365D36-B162-D90A-F36D-80D3E2FDB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342B83-B24A-C5E5-1DBC-E35F642BD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B096576-05EC-A356-A335-067C8810A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ED0B5F0-3CA7-43D9-C8EB-9C6E1A9D8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E12DA25-BFE3-56E7-8B77-41322C34F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CAF1-71AD-4D3B-AF82-BDAF5E51BD39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372D9FD-F9B7-34D4-31AA-D22E2B67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0E19AAE-BE42-ABA7-EF16-34C24CF2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8563-B5E5-4C3C-B064-6CD9A1178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68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40317F-FD2D-7FBB-7BE9-0C3F9635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981A33-FBF4-6040-30CD-EC6F6534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CAF1-71AD-4D3B-AF82-BDAF5E51BD39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D272E16-C418-C7F9-828E-27604E7B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8FBED0-0B6F-2CA1-E032-1099F0C8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8563-B5E5-4C3C-B064-6CD9A1178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25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B28C1C0-51F6-FDBE-6EEA-CB740A76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CAF1-71AD-4D3B-AF82-BDAF5E51BD39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3154D9-3C05-BAFC-979F-8FE588BA6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234928-1CA3-60C4-DF49-1FBB139E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8563-B5E5-4C3C-B064-6CD9A1178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66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CD7EC-C5F4-DD38-7589-5794EC62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42BFB9-B6DE-4C1A-40F1-D4565612D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D38CE1-E198-C608-8320-164A790FD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C27643-D247-DBEE-07CD-CA8EA4D0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CAF1-71AD-4D3B-AF82-BDAF5E51BD39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F68B33-3977-5C9C-66D2-BBD2C544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0800AC-E574-D004-6281-645EEA79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8563-B5E5-4C3C-B064-6CD9A1178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44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B3912A-AB2B-10AB-2069-CEFBAF11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6B71F90-185F-DA62-5C65-C57D23765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334157-F670-C0DF-874E-6CE55E5E3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E997BD-95C6-4614-F19D-C845EAFA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CAF1-71AD-4D3B-AF82-BDAF5E51BD39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738B94-8BB1-D358-32EA-A3B7CB43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0C9D35-EDB4-1414-547E-17FBFB17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8563-B5E5-4C3C-B064-6CD9A1178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04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5BEB3D6-05AB-E602-0A72-97DC335F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482220-744F-EBD3-813E-D70C4C3D4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B01BD3-D43E-8CAA-591E-B90617158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23CAF1-71AD-4D3B-AF82-BDAF5E51BD39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4F7281-294A-443C-500F-C6071C6B1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BA4F97-3789-3330-C812-9E92F7500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1E8563-B5E5-4C3C-B064-6CD9A1178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81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B7249245-FAFA-7D23-0A05-31E46EAF3FAB}"/>
              </a:ext>
            </a:extLst>
          </p:cNvPr>
          <p:cNvSpPr/>
          <p:nvPr/>
        </p:nvSpPr>
        <p:spPr>
          <a:xfrm rot="5400000">
            <a:off x="582387" y="321126"/>
            <a:ext cx="7173688" cy="8338462"/>
          </a:xfrm>
          <a:prstGeom prst="triangle">
            <a:avLst>
              <a:gd name="adj" fmla="val 0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1292832C-C032-B621-C3CB-09D5F90DA006}"/>
              </a:ext>
            </a:extLst>
          </p:cNvPr>
          <p:cNvSpPr/>
          <p:nvPr/>
        </p:nvSpPr>
        <p:spPr>
          <a:xfrm rot="16200000">
            <a:off x="5557154" y="1812469"/>
            <a:ext cx="7173687" cy="6095995"/>
          </a:xfrm>
          <a:prstGeom prst="triangle">
            <a:avLst>
              <a:gd name="adj" fmla="val 100000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5152305E-8C31-555D-8631-6010BFC06D3F}"/>
              </a:ext>
            </a:extLst>
          </p:cNvPr>
          <p:cNvSpPr/>
          <p:nvPr/>
        </p:nvSpPr>
        <p:spPr>
          <a:xfrm>
            <a:off x="718458" y="959170"/>
            <a:ext cx="10461171" cy="6346370"/>
          </a:xfrm>
          <a:prstGeom prst="triangle">
            <a:avLst>
              <a:gd name="adj" fmla="val 4875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A758B47-75D3-0293-1414-BB7B0921A560}"/>
              </a:ext>
            </a:extLst>
          </p:cNvPr>
          <p:cNvSpPr/>
          <p:nvPr/>
        </p:nvSpPr>
        <p:spPr>
          <a:xfrm>
            <a:off x="1" y="0"/>
            <a:ext cx="12192000" cy="13171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C0BC85C-0182-8E73-B721-CC470339701E}"/>
              </a:ext>
            </a:extLst>
          </p:cNvPr>
          <p:cNvSpPr/>
          <p:nvPr/>
        </p:nvSpPr>
        <p:spPr>
          <a:xfrm>
            <a:off x="1012371" y="4800601"/>
            <a:ext cx="359229" cy="1153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579B9550-0D16-BC3A-0F9F-33403E6B73E2}"/>
              </a:ext>
            </a:extLst>
          </p:cNvPr>
          <p:cNvSpPr/>
          <p:nvPr/>
        </p:nvSpPr>
        <p:spPr>
          <a:xfrm>
            <a:off x="751113" y="4223658"/>
            <a:ext cx="881743" cy="115388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3F242B25-125B-21A2-6DCC-65858915A5F0}"/>
              </a:ext>
            </a:extLst>
          </p:cNvPr>
          <p:cNvSpPr/>
          <p:nvPr/>
        </p:nvSpPr>
        <p:spPr>
          <a:xfrm>
            <a:off x="783768" y="3646715"/>
            <a:ext cx="881743" cy="115388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ED6E18D-82B6-0A61-48F6-5A49FD4BBB1D}"/>
              </a:ext>
            </a:extLst>
          </p:cNvPr>
          <p:cNvSpPr/>
          <p:nvPr/>
        </p:nvSpPr>
        <p:spPr>
          <a:xfrm>
            <a:off x="10689771" y="4963891"/>
            <a:ext cx="359229" cy="1153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20359862-A493-779C-3DC1-3DA6EE00AB7A}"/>
              </a:ext>
            </a:extLst>
          </p:cNvPr>
          <p:cNvSpPr/>
          <p:nvPr/>
        </p:nvSpPr>
        <p:spPr>
          <a:xfrm>
            <a:off x="10428515" y="4430491"/>
            <a:ext cx="881743" cy="115388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二等辺三角形 12">
            <a:extLst>
              <a:ext uri="{FF2B5EF4-FFF2-40B4-BE49-F238E27FC236}">
                <a16:creationId xmlns:a16="http://schemas.microsoft.com/office/drawing/2014/main" id="{A525D879-A3FA-8602-2E04-8DAE301E3ED3}"/>
              </a:ext>
            </a:extLst>
          </p:cNvPr>
          <p:cNvSpPr/>
          <p:nvPr/>
        </p:nvSpPr>
        <p:spPr>
          <a:xfrm>
            <a:off x="10428515" y="3810005"/>
            <a:ext cx="881743" cy="115388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702F279-B7E3-51E4-C6E3-CC51C20E880E}"/>
              </a:ext>
            </a:extLst>
          </p:cNvPr>
          <p:cNvSpPr/>
          <p:nvPr/>
        </p:nvSpPr>
        <p:spPr>
          <a:xfrm>
            <a:off x="4185151" y="1812471"/>
            <a:ext cx="261662" cy="3810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二等辺三角形 14">
            <a:extLst>
              <a:ext uri="{FF2B5EF4-FFF2-40B4-BE49-F238E27FC236}">
                <a16:creationId xmlns:a16="http://schemas.microsoft.com/office/drawing/2014/main" id="{BAB79736-D0C5-C0EB-2B26-2824D5E98091}"/>
              </a:ext>
            </a:extLst>
          </p:cNvPr>
          <p:cNvSpPr/>
          <p:nvPr/>
        </p:nvSpPr>
        <p:spPr>
          <a:xfrm>
            <a:off x="3994851" y="1578427"/>
            <a:ext cx="642261" cy="3810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9AAC6D0B-75E7-978B-F69F-6CEF25256D9E}"/>
              </a:ext>
            </a:extLst>
          </p:cNvPr>
          <p:cNvSpPr/>
          <p:nvPr/>
        </p:nvSpPr>
        <p:spPr>
          <a:xfrm>
            <a:off x="3994851" y="1360715"/>
            <a:ext cx="642261" cy="3810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F9FBDD7-5EDD-2296-CAD8-C5D2B3103330}"/>
              </a:ext>
            </a:extLst>
          </p:cNvPr>
          <p:cNvSpPr/>
          <p:nvPr/>
        </p:nvSpPr>
        <p:spPr>
          <a:xfrm>
            <a:off x="6936680" y="1779815"/>
            <a:ext cx="217714" cy="44087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2759CF1D-0CD6-3F3D-7E34-12E49F4F0882}"/>
              </a:ext>
            </a:extLst>
          </p:cNvPr>
          <p:cNvSpPr/>
          <p:nvPr/>
        </p:nvSpPr>
        <p:spPr>
          <a:xfrm>
            <a:off x="6738258" y="1578427"/>
            <a:ext cx="614559" cy="40277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二等辺三角形 18">
            <a:extLst>
              <a:ext uri="{FF2B5EF4-FFF2-40B4-BE49-F238E27FC236}">
                <a16:creationId xmlns:a16="http://schemas.microsoft.com/office/drawing/2014/main" id="{1144A744-9188-7724-38E4-3D2634F91C47}"/>
              </a:ext>
            </a:extLst>
          </p:cNvPr>
          <p:cNvSpPr/>
          <p:nvPr/>
        </p:nvSpPr>
        <p:spPr>
          <a:xfrm>
            <a:off x="6738258" y="1377039"/>
            <a:ext cx="614559" cy="40277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CDF34CB-94DF-FCA6-D2B0-6B209218C796}"/>
              </a:ext>
            </a:extLst>
          </p:cNvPr>
          <p:cNvSpPr/>
          <p:nvPr/>
        </p:nvSpPr>
        <p:spPr>
          <a:xfrm>
            <a:off x="2625951" y="3048012"/>
            <a:ext cx="367619" cy="75110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二等辺三角形 20">
            <a:extLst>
              <a:ext uri="{FF2B5EF4-FFF2-40B4-BE49-F238E27FC236}">
                <a16:creationId xmlns:a16="http://schemas.microsoft.com/office/drawing/2014/main" id="{8C5EC253-2C4F-D92F-C465-6376F5174C51}"/>
              </a:ext>
            </a:extLst>
          </p:cNvPr>
          <p:cNvSpPr/>
          <p:nvPr/>
        </p:nvSpPr>
        <p:spPr>
          <a:xfrm>
            <a:off x="2411189" y="2514609"/>
            <a:ext cx="728936" cy="75110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二等辺三角形 21">
            <a:extLst>
              <a:ext uri="{FF2B5EF4-FFF2-40B4-BE49-F238E27FC236}">
                <a16:creationId xmlns:a16="http://schemas.microsoft.com/office/drawing/2014/main" id="{992142F8-19D2-F395-F7DF-7C0AE44128CA}"/>
              </a:ext>
            </a:extLst>
          </p:cNvPr>
          <p:cNvSpPr/>
          <p:nvPr/>
        </p:nvSpPr>
        <p:spPr>
          <a:xfrm>
            <a:off x="2411189" y="2220683"/>
            <a:ext cx="728936" cy="63137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06878B6-67F3-4FA2-F6C4-B71D0D3759DD}"/>
              </a:ext>
            </a:extLst>
          </p:cNvPr>
          <p:cNvSpPr/>
          <p:nvPr/>
        </p:nvSpPr>
        <p:spPr>
          <a:xfrm>
            <a:off x="8692297" y="3200405"/>
            <a:ext cx="248353" cy="8926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二等辺三角形 26">
            <a:extLst>
              <a:ext uri="{FF2B5EF4-FFF2-40B4-BE49-F238E27FC236}">
                <a16:creationId xmlns:a16="http://schemas.microsoft.com/office/drawing/2014/main" id="{1CCCDDB5-F700-7FCE-76DD-77BA5BE95916}"/>
              </a:ext>
            </a:extLst>
          </p:cNvPr>
          <p:cNvSpPr/>
          <p:nvPr/>
        </p:nvSpPr>
        <p:spPr>
          <a:xfrm>
            <a:off x="8479976" y="2677892"/>
            <a:ext cx="609594" cy="89262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二等辺三角形 27">
            <a:extLst>
              <a:ext uri="{FF2B5EF4-FFF2-40B4-BE49-F238E27FC236}">
                <a16:creationId xmlns:a16="http://schemas.microsoft.com/office/drawing/2014/main" id="{139BAF55-D5FD-46CF-AC1D-F48142A6CACD}"/>
              </a:ext>
            </a:extLst>
          </p:cNvPr>
          <p:cNvSpPr/>
          <p:nvPr/>
        </p:nvSpPr>
        <p:spPr>
          <a:xfrm>
            <a:off x="8462283" y="2264241"/>
            <a:ext cx="609594" cy="89262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9F0B6A3-28F7-39B4-BAD5-DCD55B491201}"/>
              </a:ext>
            </a:extLst>
          </p:cNvPr>
          <p:cNvSpPr/>
          <p:nvPr/>
        </p:nvSpPr>
        <p:spPr>
          <a:xfrm>
            <a:off x="4648198" y="6368152"/>
            <a:ext cx="538844" cy="8926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A211568-0FF8-DEE6-5EA2-BFB28D82FE96}"/>
              </a:ext>
            </a:extLst>
          </p:cNvPr>
          <p:cNvSpPr/>
          <p:nvPr/>
        </p:nvSpPr>
        <p:spPr>
          <a:xfrm>
            <a:off x="6199414" y="6368152"/>
            <a:ext cx="538844" cy="8926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58464DDF-2C59-E031-88CB-7E3A1909F42C}"/>
              </a:ext>
            </a:extLst>
          </p:cNvPr>
          <p:cNvSpPr/>
          <p:nvPr/>
        </p:nvSpPr>
        <p:spPr>
          <a:xfrm>
            <a:off x="4383082" y="5219717"/>
            <a:ext cx="2609205" cy="13389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19D6CF1E-904A-D57E-6071-EC543848F5D0}"/>
              </a:ext>
            </a:extLst>
          </p:cNvPr>
          <p:cNvSpPr/>
          <p:nvPr/>
        </p:nvSpPr>
        <p:spPr>
          <a:xfrm>
            <a:off x="4223212" y="6096017"/>
            <a:ext cx="2931182" cy="9742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198B1C0F-19BA-710A-A579-2B1FFAFE0D1E}"/>
              </a:ext>
            </a:extLst>
          </p:cNvPr>
          <p:cNvSpPr/>
          <p:nvPr/>
        </p:nvSpPr>
        <p:spPr>
          <a:xfrm>
            <a:off x="4637112" y="5377544"/>
            <a:ext cx="2101146" cy="45721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DFDAC3EB-F7A6-79FE-1AD6-4D4A67D78A9C}"/>
              </a:ext>
            </a:extLst>
          </p:cNvPr>
          <p:cNvSpPr/>
          <p:nvPr/>
        </p:nvSpPr>
        <p:spPr>
          <a:xfrm>
            <a:off x="4442653" y="6117776"/>
            <a:ext cx="350819" cy="7402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A06F723-6F59-294D-A4FB-0A978EB021BE}"/>
              </a:ext>
            </a:extLst>
          </p:cNvPr>
          <p:cNvSpPr/>
          <p:nvPr/>
        </p:nvSpPr>
        <p:spPr>
          <a:xfrm>
            <a:off x="6624759" y="6117777"/>
            <a:ext cx="350819" cy="7402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506DDC3-D4F3-4BD1-A703-0641143947F8}"/>
              </a:ext>
            </a:extLst>
          </p:cNvPr>
          <p:cNvSpPr/>
          <p:nvPr/>
        </p:nvSpPr>
        <p:spPr>
          <a:xfrm>
            <a:off x="5118567" y="6579362"/>
            <a:ext cx="1194467" cy="457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矢印: 右 38">
            <a:extLst>
              <a:ext uri="{FF2B5EF4-FFF2-40B4-BE49-F238E27FC236}">
                <a16:creationId xmlns:a16="http://schemas.microsoft.com/office/drawing/2014/main" id="{F2CFA68E-081C-CCE8-DCF4-A8C4E167BD22}"/>
              </a:ext>
            </a:extLst>
          </p:cNvPr>
          <p:cNvSpPr/>
          <p:nvPr/>
        </p:nvSpPr>
        <p:spPr>
          <a:xfrm>
            <a:off x="7516368" y="6117776"/>
            <a:ext cx="1041535" cy="5482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矢印: 右 39">
            <a:extLst>
              <a:ext uri="{FF2B5EF4-FFF2-40B4-BE49-F238E27FC236}">
                <a16:creationId xmlns:a16="http://schemas.microsoft.com/office/drawing/2014/main" id="{CC4F0E01-B0D8-3337-9816-67E197CEE9AB}"/>
              </a:ext>
            </a:extLst>
          </p:cNvPr>
          <p:cNvSpPr/>
          <p:nvPr/>
        </p:nvSpPr>
        <p:spPr>
          <a:xfrm rot="10800000">
            <a:off x="2826821" y="6132593"/>
            <a:ext cx="1041535" cy="5482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50F2DD1-17A4-B8A5-6A5C-6EAEC7DFC3C5}"/>
              </a:ext>
            </a:extLst>
          </p:cNvPr>
          <p:cNvSpPr txBox="1"/>
          <p:nvPr/>
        </p:nvSpPr>
        <p:spPr>
          <a:xfrm>
            <a:off x="108068" y="953277"/>
            <a:ext cx="19579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Score:</a:t>
            </a:r>
            <a:endParaRPr kumimoji="1" lang="ja-JP" altLang="en-US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890C8691-0F0A-EF80-5FD4-6547A74B981C}"/>
              </a:ext>
            </a:extLst>
          </p:cNvPr>
          <p:cNvSpPr/>
          <p:nvPr/>
        </p:nvSpPr>
        <p:spPr>
          <a:xfrm>
            <a:off x="6331584" y="2253337"/>
            <a:ext cx="587403" cy="8396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&quot;禁止&quot;マーク 43">
            <a:extLst>
              <a:ext uri="{FF2B5EF4-FFF2-40B4-BE49-F238E27FC236}">
                <a16:creationId xmlns:a16="http://schemas.microsoft.com/office/drawing/2014/main" id="{2C2F1719-2CD3-A000-CB0F-9D4094D89FA4}"/>
              </a:ext>
            </a:extLst>
          </p:cNvPr>
          <p:cNvSpPr/>
          <p:nvPr/>
        </p:nvSpPr>
        <p:spPr>
          <a:xfrm>
            <a:off x="3767328" y="3646715"/>
            <a:ext cx="967958" cy="908970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7355F31-6D17-E10B-5365-63C3EE197CBC}"/>
              </a:ext>
            </a:extLst>
          </p:cNvPr>
          <p:cNvSpPr txBox="1"/>
          <p:nvPr/>
        </p:nvSpPr>
        <p:spPr>
          <a:xfrm>
            <a:off x="6525133" y="3689235"/>
            <a:ext cx="35052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集めながら進む（スコア加算）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3DAA454-48AA-C870-7FC9-52D0BB64B11C}"/>
              </a:ext>
            </a:extLst>
          </p:cNvPr>
          <p:cNvSpPr txBox="1"/>
          <p:nvPr/>
        </p:nvSpPr>
        <p:spPr>
          <a:xfrm>
            <a:off x="1105098" y="4132220"/>
            <a:ext cx="179641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よけながら進む（障害物：当たるとゲームオーバー）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0E312CED-02EF-D21E-D752-27C99D3F3F42}"/>
              </a:ext>
            </a:extLst>
          </p:cNvPr>
          <p:cNvCxnSpPr>
            <a:stCxn id="47" idx="3"/>
            <a:endCxn id="44" idx="3"/>
          </p:cNvCxnSpPr>
          <p:nvPr/>
        </p:nvCxnSpPr>
        <p:spPr>
          <a:xfrm flipV="1">
            <a:off x="2901516" y="4422569"/>
            <a:ext cx="1007566" cy="30981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E313486-710F-F9A4-12A6-1100303F9C98}"/>
              </a:ext>
            </a:extLst>
          </p:cNvPr>
          <p:cNvCxnSpPr>
            <a:cxnSpLocks/>
            <a:endCxn id="42" idx="4"/>
          </p:cNvCxnSpPr>
          <p:nvPr/>
        </p:nvCxnSpPr>
        <p:spPr>
          <a:xfrm flipH="1" flipV="1">
            <a:off x="6625286" y="3092980"/>
            <a:ext cx="1678892" cy="57555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34531390-C5D1-76A3-69A4-ADA3991BC34B}"/>
              </a:ext>
            </a:extLst>
          </p:cNvPr>
          <p:cNvCxnSpPr>
            <a:cxnSpLocks/>
          </p:cNvCxnSpPr>
          <p:nvPr/>
        </p:nvCxnSpPr>
        <p:spPr>
          <a:xfrm flipH="1" flipV="1">
            <a:off x="6936680" y="5696169"/>
            <a:ext cx="3250091" cy="71301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562E768-D22C-A6CC-61B4-89012B20CEDC}"/>
              </a:ext>
            </a:extLst>
          </p:cNvPr>
          <p:cNvSpPr txBox="1"/>
          <p:nvPr/>
        </p:nvSpPr>
        <p:spPr>
          <a:xfrm>
            <a:off x="8008923" y="6422728"/>
            <a:ext cx="43173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車：右左に動かせる（プレイヤー）</a:t>
            </a:r>
            <a:endParaRPr kumimoji="1" lang="ja-JP" altLang="en-US" dirty="0"/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B86FB8F1-5D03-D8BA-78AB-14243DAC527B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9143997" y="2204672"/>
            <a:ext cx="1072738" cy="68548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7409BA00-5A5B-888A-9C60-5C47A9C741CE}"/>
              </a:ext>
            </a:extLst>
          </p:cNvPr>
          <p:cNvSpPr txBox="1"/>
          <p:nvPr/>
        </p:nvSpPr>
        <p:spPr>
          <a:xfrm>
            <a:off x="8464107" y="1835340"/>
            <a:ext cx="35052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木の大小で前進を表現</a:t>
            </a: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83D5D7B1-C8C6-EFD6-BCF8-1FC39DBC7A80}"/>
              </a:ext>
            </a:extLst>
          </p:cNvPr>
          <p:cNvCxnSpPr>
            <a:cxnSpLocks/>
          </p:cNvCxnSpPr>
          <p:nvPr/>
        </p:nvCxnSpPr>
        <p:spPr>
          <a:xfrm>
            <a:off x="10186549" y="2225373"/>
            <a:ext cx="613319" cy="131438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93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B392B5B-7236-F944-D25D-717716B8046A}"/>
              </a:ext>
            </a:extLst>
          </p:cNvPr>
          <p:cNvSpPr/>
          <p:nvPr/>
        </p:nvSpPr>
        <p:spPr>
          <a:xfrm>
            <a:off x="5747656" y="3407229"/>
            <a:ext cx="359229" cy="1153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2F519403-37DF-BA94-4B9D-D8E2EBCEB091}"/>
              </a:ext>
            </a:extLst>
          </p:cNvPr>
          <p:cNvSpPr/>
          <p:nvPr/>
        </p:nvSpPr>
        <p:spPr>
          <a:xfrm>
            <a:off x="5486400" y="2873829"/>
            <a:ext cx="881743" cy="115388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8303254A-478F-E541-A402-BDE689F2CB0B}"/>
              </a:ext>
            </a:extLst>
          </p:cNvPr>
          <p:cNvSpPr/>
          <p:nvPr/>
        </p:nvSpPr>
        <p:spPr>
          <a:xfrm>
            <a:off x="5486400" y="2253343"/>
            <a:ext cx="881743" cy="115388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225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33</Words>
  <Application>Microsoft Office PowerPoint</Application>
  <PresentationFormat>ワイド画面</PresentationFormat>
  <Paragraphs>6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KAWASAKI Yohei</dc:creator>
  <cp:lastModifiedBy>KAWASAKI Yohei</cp:lastModifiedBy>
  <cp:revision>1</cp:revision>
  <dcterms:created xsi:type="dcterms:W3CDTF">2025-07-06T09:12:01Z</dcterms:created>
  <dcterms:modified xsi:type="dcterms:W3CDTF">2025-07-06T09:27:58Z</dcterms:modified>
</cp:coreProperties>
</file>