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2:00:18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24575,'0'-31'-8191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2:00:18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24575,'0'-31'-8191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2:00:18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24575,'0'-31'-8191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2:00:18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24575,'0'-31'-8191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DD431D-3753-973C-9CFF-F20078C97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A4E42CF-3032-866C-606F-84C98B0CE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0AAA1C-EA0D-9A86-2839-65E8D1653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0736-DBE3-437C-8C18-41C744BD41D2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8C581A-ED77-41A4-9CFD-BFE197CEC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761D0C-6046-C371-0788-E12D6B14D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6511F-8C90-41BC-9932-619925D91A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0219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6F7CFB-D156-610C-1C21-0031F4E7E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22C5EDF-E369-8843-844C-58B1863D3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85C744-02AD-220E-B812-C5CC69F10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0736-DBE3-437C-8C18-41C744BD41D2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E54DD9-A704-3067-822F-28973797E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46E441-A91C-B929-433E-DC14D93A6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6511F-8C90-41BC-9932-619925D91A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784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439133A-F428-B374-1123-05B6FFC72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1FEE839-5DA8-ED40-C467-E6380FD6F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B88535-86A2-9564-B2B4-C285B6CB1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0736-DBE3-437C-8C18-41C744BD41D2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E18EE7-011A-0B5B-BCBC-159D34437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7223A6-6439-D2FC-1331-D58D91F6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6511F-8C90-41BC-9932-619925D91A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4008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742DE8-8C74-B1C1-6E5A-71C94BC8E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5BC6DC-F893-035C-773B-22F1DC327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A50D83-4F54-6FE5-F273-284FB8C57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0736-DBE3-437C-8C18-41C744BD41D2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1FC3B1-1127-04F0-FBD3-744DC3DC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1DD95B-67E6-6C93-2738-B2813AAC8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6511F-8C90-41BC-9932-619925D91A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14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C28B4A-F324-81A7-58E2-7F94FA181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068DC9-D0D0-7DE5-CFF0-DDB9703C6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85021F-9FA1-5E5D-6DC9-32B9C8109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0736-DBE3-437C-8C18-41C744BD41D2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579264-C43F-8944-2526-B5821735E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DBD426-4250-6081-0D8A-81DB8385C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6511F-8C90-41BC-9932-619925D91A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2881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A4D555-8EE1-EBFC-2A55-EFB0337FD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7F7CC-8B56-8F7D-5594-042AAD5FF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62310E1-260A-38F3-B5E3-3C61D3853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2EB64C-C80D-5F5A-CB44-37B1C6C5D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0736-DBE3-437C-8C18-41C744BD41D2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A2B0EBA-6C3B-F9CC-83BC-C4D04FC7F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A50D34-4C91-F0B4-236A-919530D0F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6511F-8C90-41BC-9932-619925D91A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9486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9AB1DC-73EC-CDC8-5001-F32B11F61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3743AA-928A-3289-10EB-C3D0B49F6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722612B-C968-7A51-4D47-43EEEB461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9F9E099-E0DB-0D27-909B-FA5EEAEEF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3BF2CD5-5EEE-2F2B-7A4A-8CB55011F4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C0AEE9B-8987-A13E-15A2-ED75971DA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0736-DBE3-437C-8C18-41C744BD41D2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306718B-E8E3-28AD-0189-8D20CD2F1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F52E6EC-F420-6F28-A12C-DC30EDBC3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6511F-8C90-41BC-9932-619925D91A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9380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AADAA9-7242-4E3A-96F4-5122F58FE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6654BAD-9279-6828-7EF3-C6468CD32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0736-DBE3-437C-8C18-41C744BD41D2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E815074-5DD4-6657-203D-732290DA3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AFEFDBE-6584-CCC0-1062-2C1C596F7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6511F-8C90-41BC-9932-619925D91A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32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5A27B42-932E-E437-DFB9-51C6A6910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0736-DBE3-437C-8C18-41C744BD41D2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E16032A-CB80-442D-0D6F-CA055978F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D8848BD-F0CD-75A2-8DDF-7A7CA437A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6511F-8C90-41BC-9932-619925D91A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692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0096DC-655A-17C3-913A-32CEA1D2C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ACBAB1-655E-8115-0F0C-9D714108D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A418FDC-113D-06D0-05DF-7F7D44BF5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045B70F-4C2D-99FB-0A5B-D078CCCAB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0736-DBE3-437C-8C18-41C744BD41D2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497AFBC-CF50-A612-B109-BC97B66DE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635CBA-176B-0AF3-CFDA-E5D73B048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6511F-8C90-41BC-9932-619925D91A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318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B96B03-6001-8715-6667-F6F00BF8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87B8F73-A757-4DF0-4863-446AF2D906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6FB2A9E-57BD-F7C9-DA2C-0940F151D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778BDA-1B35-D478-6C60-1E5C47905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0736-DBE3-437C-8C18-41C744BD41D2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FA90019-EB4E-50E0-1E6C-6116344FA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17C62B-217A-8EB7-6352-39EF0761B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6511F-8C90-41BC-9932-619925D91A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405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06BFB35-91AE-3CEA-3346-82386B346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A3254D-187C-E94E-67FD-2F20BD8E1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759FDC-1238-4224-3EC5-98DDD76D97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F10736-DBE3-437C-8C18-41C744BD41D2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9DBD4F-F484-E331-634B-97A6C4CE11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12B769-DABC-F82C-646B-CF3847AE6F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16511F-8C90-41BC-9932-619925D91A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730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4.sv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openxmlformats.org/officeDocument/2006/relationships/image" Target="../media/image4.sv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4.sv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4.sv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台形 8">
            <a:extLst>
              <a:ext uri="{FF2B5EF4-FFF2-40B4-BE49-F238E27FC236}">
                <a16:creationId xmlns:a16="http://schemas.microsoft.com/office/drawing/2014/main" id="{3E8B7AD9-8540-DCA6-E345-FDF419D8ABA0}"/>
              </a:ext>
            </a:extLst>
          </p:cNvPr>
          <p:cNvSpPr/>
          <p:nvPr/>
        </p:nvSpPr>
        <p:spPr>
          <a:xfrm>
            <a:off x="1708880" y="5188206"/>
            <a:ext cx="8774239" cy="1061789"/>
          </a:xfrm>
          <a:prstGeom prst="trapezoi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台形 4">
            <a:extLst>
              <a:ext uri="{FF2B5EF4-FFF2-40B4-BE49-F238E27FC236}">
                <a16:creationId xmlns:a16="http://schemas.microsoft.com/office/drawing/2014/main" id="{B3042131-D507-072A-63C0-69A2A45CB6F3}"/>
              </a:ext>
            </a:extLst>
          </p:cNvPr>
          <p:cNvSpPr/>
          <p:nvPr/>
        </p:nvSpPr>
        <p:spPr>
          <a:xfrm>
            <a:off x="2873829" y="746575"/>
            <a:ext cx="6389640" cy="488839"/>
          </a:xfrm>
          <a:prstGeom prst="trapezoi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台形 7">
            <a:extLst>
              <a:ext uri="{FF2B5EF4-FFF2-40B4-BE49-F238E27FC236}">
                <a16:creationId xmlns:a16="http://schemas.microsoft.com/office/drawing/2014/main" id="{7E50B526-E503-283C-F798-27589F239B00}"/>
              </a:ext>
            </a:extLst>
          </p:cNvPr>
          <p:cNvSpPr/>
          <p:nvPr/>
        </p:nvSpPr>
        <p:spPr>
          <a:xfrm>
            <a:off x="2699657" y="1621952"/>
            <a:ext cx="6803572" cy="512656"/>
          </a:xfrm>
          <a:prstGeom prst="trapezoi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台形 6">
            <a:extLst>
              <a:ext uri="{FF2B5EF4-FFF2-40B4-BE49-F238E27FC236}">
                <a16:creationId xmlns:a16="http://schemas.microsoft.com/office/drawing/2014/main" id="{91B58767-38F9-723A-80CE-40B233F1EBE6}"/>
              </a:ext>
            </a:extLst>
          </p:cNvPr>
          <p:cNvSpPr/>
          <p:nvPr/>
        </p:nvSpPr>
        <p:spPr>
          <a:xfrm>
            <a:off x="2404481" y="2521146"/>
            <a:ext cx="7344013" cy="761735"/>
          </a:xfrm>
          <a:prstGeom prst="trapezoi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台形 5">
            <a:extLst>
              <a:ext uri="{FF2B5EF4-FFF2-40B4-BE49-F238E27FC236}">
                <a16:creationId xmlns:a16="http://schemas.microsoft.com/office/drawing/2014/main" id="{3EC3A199-A56E-F8B2-3952-622EA2DAF40D}"/>
              </a:ext>
            </a:extLst>
          </p:cNvPr>
          <p:cNvSpPr/>
          <p:nvPr/>
        </p:nvSpPr>
        <p:spPr>
          <a:xfrm>
            <a:off x="2044944" y="3717722"/>
            <a:ext cx="8047409" cy="943382"/>
          </a:xfrm>
          <a:prstGeom prst="trapezoi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台形 2">
            <a:extLst>
              <a:ext uri="{FF2B5EF4-FFF2-40B4-BE49-F238E27FC236}">
                <a16:creationId xmlns:a16="http://schemas.microsoft.com/office/drawing/2014/main" id="{54E134B2-6779-14BC-C7DC-127167DBDEF5}"/>
              </a:ext>
            </a:extLst>
          </p:cNvPr>
          <p:cNvSpPr/>
          <p:nvPr/>
        </p:nvSpPr>
        <p:spPr>
          <a:xfrm>
            <a:off x="3055609" y="8607"/>
            <a:ext cx="5993695" cy="506184"/>
          </a:xfrm>
          <a:prstGeom prst="trapezoi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インク 3">
                <a:extLst>
                  <a:ext uri="{FF2B5EF4-FFF2-40B4-BE49-F238E27FC236}">
                    <a16:creationId xmlns:a16="http://schemas.microsoft.com/office/drawing/2014/main" id="{693F5591-949C-EA07-FBEA-C95F5E197842}"/>
                  </a:ext>
                </a:extLst>
              </p14:cNvPr>
              <p14:cNvContentPartPr/>
              <p14:nvPr/>
            </p14:nvContentPartPr>
            <p14:xfrm>
              <a:off x="3897086" y="1099251"/>
              <a:ext cx="360" cy="11520"/>
            </p14:xfrm>
          </p:contentPart>
        </mc:Choice>
        <mc:Fallback xmlns="">
          <p:pic>
            <p:nvPicPr>
              <p:cNvPr id="4" name="インク 3">
                <a:extLst>
                  <a:ext uri="{FF2B5EF4-FFF2-40B4-BE49-F238E27FC236}">
                    <a16:creationId xmlns:a16="http://schemas.microsoft.com/office/drawing/2014/main" id="{693F5591-949C-EA07-FBEA-C95F5E1978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88446" y="1090251"/>
                <a:ext cx="18000" cy="2916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台形 9">
            <a:extLst>
              <a:ext uri="{FF2B5EF4-FFF2-40B4-BE49-F238E27FC236}">
                <a16:creationId xmlns:a16="http://schemas.microsoft.com/office/drawing/2014/main" id="{65194644-6917-B71C-F66F-15F22DAE230E}"/>
              </a:ext>
            </a:extLst>
          </p:cNvPr>
          <p:cNvSpPr/>
          <p:nvPr/>
        </p:nvSpPr>
        <p:spPr>
          <a:xfrm>
            <a:off x="1763177" y="-59811"/>
            <a:ext cx="8545286" cy="6858000"/>
          </a:xfrm>
          <a:prstGeom prst="trapezoid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3EED18C-CE68-377C-812E-C46494AC8867}"/>
              </a:ext>
            </a:extLst>
          </p:cNvPr>
          <p:cNvCxnSpPr>
            <a:cxnSpLocks/>
          </p:cNvCxnSpPr>
          <p:nvPr/>
        </p:nvCxnSpPr>
        <p:spPr>
          <a:xfrm flipH="1">
            <a:off x="824853" y="26426"/>
            <a:ext cx="1959428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FE8B91D-4938-B182-B45B-1E6698B95A82}"/>
              </a:ext>
            </a:extLst>
          </p:cNvPr>
          <p:cNvCxnSpPr>
            <a:cxnSpLocks/>
          </p:cNvCxnSpPr>
          <p:nvPr/>
        </p:nvCxnSpPr>
        <p:spPr>
          <a:xfrm flipH="1" flipV="1">
            <a:off x="9405257" y="0"/>
            <a:ext cx="188323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4" name="グラフィックス 103" descr="タクシー 枠線">
            <a:extLst>
              <a:ext uri="{FF2B5EF4-FFF2-40B4-BE49-F238E27FC236}">
                <a16:creationId xmlns:a16="http://schemas.microsoft.com/office/drawing/2014/main" id="{D59D6AF6-A177-C9F7-0BF2-3E9046B558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29924" y="587159"/>
            <a:ext cx="1727014" cy="1727014"/>
          </a:xfrm>
          <a:prstGeom prst="rect">
            <a:avLst/>
          </a:prstGeom>
        </p:spPr>
      </p:pic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52D3B3C8-BCC8-C074-C37E-4E6D21631C26}"/>
              </a:ext>
            </a:extLst>
          </p:cNvPr>
          <p:cNvCxnSpPr>
            <a:cxnSpLocks/>
          </p:cNvCxnSpPr>
          <p:nvPr/>
        </p:nvCxnSpPr>
        <p:spPr>
          <a:xfrm flipH="1">
            <a:off x="2168571" y="40646"/>
            <a:ext cx="1629438" cy="67957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2FFE8D20-9768-4F0C-C6F7-E485457C19AA}"/>
              </a:ext>
            </a:extLst>
          </p:cNvPr>
          <p:cNvCxnSpPr>
            <a:cxnSpLocks/>
          </p:cNvCxnSpPr>
          <p:nvPr/>
        </p:nvCxnSpPr>
        <p:spPr>
          <a:xfrm>
            <a:off x="8246109" y="84926"/>
            <a:ext cx="1624850" cy="68156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7" name="グラフィックス 116" descr="タクシー 枠線">
            <a:extLst>
              <a:ext uri="{FF2B5EF4-FFF2-40B4-BE49-F238E27FC236}">
                <a16:creationId xmlns:a16="http://schemas.microsoft.com/office/drawing/2014/main" id="{4A8C4BAD-69D5-A8A3-DA5F-4BDB3D15D6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27138" y="3581400"/>
            <a:ext cx="3389262" cy="3389262"/>
          </a:xfrm>
          <a:prstGeom prst="rect">
            <a:avLst/>
          </a:prstGeom>
        </p:spPr>
      </p:pic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C12FFF36-AFC1-52B0-9652-8E655A5FE685}"/>
              </a:ext>
            </a:extLst>
          </p:cNvPr>
          <p:cNvSpPr txBox="1"/>
          <p:nvPr/>
        </p:nvSpPr>
        <p:spPr>
          <a:xfrm>
            <a:off x="3861301" y="39737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敵（障害物）</a:t>
            </a:r>
          </a:p>
        </p:txBody>
      </p: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BD4CCCAB-82F9-A029-D4E2-342CA3251ADB}"/>
              </a:ext>
            </a:extLst>
          </p:cNvPr>
          <p:cNvSpPr txBox="1"/>
          <p:nvPr/>
        </p:nvSpPr>
        <p:spPr>
          <a:xfrm>
            <a:off x="7554008" y="102570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障害物</a:t>
            </a:r>
          </a:p>
        </p:txBody>
      </p:sp>
      <p:sp>
        <p:nvSpPr>
          <p:cNvPr id="214" name="テキスト ボックス 213">
            <a:extLst>
              <a:ext uri="{FF2B5EF4-FFF2-40B4-BE49-F238E27FC236}">
                <a16:creationId xmlns:a16="http://schemas.microsoft.com/office/drawing/2014/main" id="{1383D216-E13B-6298-4839-7DA250C89997}"/>
              </a:ext>
            </a:extLst>
          </p:cNvPr>
          <p:cNvSpPr txBox="1"/>
          <p:nvPr/>
        </p:nvSpPr>
        <p:spPr>
          <a:xfrm>
            <a:off x="4420667" y="37983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自分</a:t>
            </a: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D1C5CA31-478D-6003-C02C-40D1B3994F63}"/>
              </a:ext>
            </a:extLst>
          </p:cNvPr>
          <p:cNvSpPr/>
          <p:nvPr/>
        </p:nvSpPr>
        <p:spPr>
          <a:xfrm>
            <a:off x="6698039" y="1446521"/>
            <a:ext cx="1727014" cy="106693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水溜まり</a:t>
            </a:r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10D6D878-6825-E414-0006-D41A78AB26FE}"/>
              </a:ext>
            </a:extLst>
          </p:cNvPr>
          <p:cNvSpPr/>
          <p:nvPr/>
        </p:nvSpPr>
        <p:spPr>
          <a:xfrm>
            <a:off x="7898918" y="4993733"/>
            <a:ext cx="978408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763DA9A7-777B-6919-2ACC-E4E4C574EAB1}"/>
              </a:ext>
            </a:extLst>
          </p:cNvPr>
          <p:cNvSpPr/>
          <p:nvPr/>
        </p:nvSpPr>
        <p:spPr>
          <a:xfrm rot="10800000">
            <a:off x="3432432" y="4993732"/>
            <a:ext cx="978408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吹き出し: 円形 12">
            <a:extLst>
              <a:ext uri="{FF2B5EF4-FFF2-40B4-BE49-F238E27FC236}">
                <a16:creationId xmlns:a16="http://schemas.microsoft.com/office/drawing/2014/main" id="{67109B36-D2C8-9EBB-AB25-8A3A94130828}"/>
              </a:ext>
            </a:extLst>
          </p:cNvPr>
          <p:cNvSpPr/>
          <p:nvPr/>
        </p:nvSpPr>
        <p:spPr>
          <a:xfrm flipH="1">
            <a:off x="1987695" y="3492969"/>
            <a:ext cx="1950453" cy="1132814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左右に移動できる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626CB8C-D05C-52AC-AD31-9E768F8BF8BC}"/>
              </a:ext>
            </a:extLst>
          </p:cNvPr>
          <p:cNvSpPr txBox="1"/>
          <p:nvPr/>
        </p:nvSpPr>
        <p:spPr>
          <a:xfrm>
            <a:off x="345152" y="47373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u="sng" dirty="0"/>
              <a:t>イメージ案１</a:t>
            </a:r>
          </a:p>
        </p:txBody>
      </p:sp>
    </p:spTree>
    <p:extLst>
      <p:ext uri="{BB962C8B-B14F-4D97-AF65-F5344CB8AC3E}">
        <p14:creationId xmlns:p14="http://schemas.microsoft.com/office/powerpoint/2010/main" val="3840643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B8EF03-B645-80EF-A081-A9EA7D8CF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台形 32">
            <a:extLst>
              <a:ext uri="{FF2B5EF4-FFF2-40B4-BE49-F238E27FC236}">
                <a16:creationId xmlns:a16="http://schemas.microsoft.com/office/drawing/2014/main" id="{FC98BD84-2491-AD09-106C-999A352B8B70}"/>
              </a:ext>
            </a:extLst>
          </p:cNvPr>
          <p:cNvSpPr/>
          <p:nvPr/>
        </p:nvSpPr>
        <p:spPr>
          <a:xfrm>
            <a:off x="2725508" y="1100043"/>
            <a:ext cx="6439544" cy="5725663"/>
          </a:xfrm>
          <a:prstGeom prst="trapezoi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台形 14">
            <a:extLst>
              <a:ext uri="{FF2B5EF4-FFF2-40B4-BE49-F238E27FC236}">
                <a16:creationId xmlns:a16="http://schemas.microsoft.com/office/drawing/2014/main" id="{9CF864A0-48A3-B78D-4641-E6FB9C50131D}"/>
              </a:ext>
            </a:extLst>
          </p:cNvPr>
          <p:cNvSpPr/>
          <p:nvPr/>
        </p:nvSpPr>
        <p:spPr>
          <a:xfrm>
            <a:off x="3095951" y="5758749"/>
            <a:ext cx="5652173" cy="680663"/>
          </a:xfrm>
          <a:prstGeom prst="trapezoi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台形 8">
            <a:extLst>
              <a:ext uri="{FF2B5EF4-FFF2-40B4-BE49-F238E27FC236}">
                <a16:creationId xmlns:a16="http://schemas.microsoft.com/office/drawing/2014/main" id="{51F5DF90-EFBD-AA51-F818-BFD1D79C50F3}"/>
              </a:ext>
            </a:extLst>
          </p:cNvPr>
          <p:cNvSpPr/>
          <p:nvPr/>
        </p:nvSpPr>
        <p:spPr>
          <a:xfrm>
            <a:off x="3375188" y="4583103"/>
            <a:ext cx="5094455" cy="589660"/>
          </a:xfrm>
          <a:prstGeom prst="trapezoi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台形 4">
            <a:extLst>
              <a:ext uri="{FF2B5EF4-FFF2-40B4-BE49-F238E27FC236}">
                <a16:creationId xmlns:a16="http://schemas.microsoft.com/office/drawing/2014/main" id="{B3BCE319-1859-9B78-AEC6-2961C1C4180B}"/>
              </a:ext>
            </a:extLst>
          </p:cNvPr>
          <p:cNvSpPr/>
          <p:nvPr/>
        </p:nvSpPr>
        <p:spPr>
          <a:xfrm>
            <a:off x="4237446" y="1685237"/>
            <a:ext cx="3374247" cy="320987"/>
          </a:xfrm>
          <a:prstGeom prst="trapezoi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台形 7">
            <a:extLst>
              <a:ext uri="{FF2B5EF4-FFF2-40B4-BE49-F238E27FC236}">
                <a16:creationId xmlns:a16="http://schemas.microsoft.com/office/drawing/2014/main" id="{42FD985D-4B22-416A-A36F-7B254F654BAD}"/>
              </a:ext>
            </a:extLst>
          </p:cNvPr>
          <p:cNvSpPr/>
          <p:nvPr/>
        </p:nvSpPr>
        <p:spPr>
          <a:xfrm>
            <a:off x="4047456" y="2274598"/>
            <a:ext cx="3662965" cy="290871"/>
          </a:xfrm>
          <a:prstGeom prst="trapezoi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台形 6">
            <a:extLst>
              <a:ext uri="{FF2B5EF4-FFF2-40B4-BE49-F238E27FC236}">
                <a16:creationId xmlns:a16="http://schemas.microsoft.com/office/drawing/2014/main" id="{0D9B2081-AB85-C53C-0D87-02EEC366628A}"/>
              </a:ext>
            </a:extLst>
          </p:cNvPr>
          <p:cNvSpPr/>
          <p:nvPr/>
        </p:nvSpPr>
        <p:spPr>
          <a:xfrm>
            <a:off x="3867853" y="2889964"/>
            <a:ext cx="4054570" cy="409450"/>
          </a:xfrm>
          <a:prstGeom prst="trapezoi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台形 5">
            <a:extLst>
              <a:ext uri="{FF2B5EF4-FFF2-40B4-BE49-F238E27FC236}">
                <a16:creationId xmlns:a16="http://schemas.microsoft.com/office/drawing/2014/main" id="{FB20B23C-4BFE-239C-255D-02CC269552B1}"/>
              </a:ext>
            </a:extLst>
          </p:cNvPr>
          <p:cNvSpPr/>
          <p:nvPr/>
        </p:nvSpPr>
        <p:spPr>
          <a:xfrm>
            <a:off x="3646624" y="3525468"/>
            <a:ext cx="4507790" cy="644808"/>
          </a:xfrm>
          <a:prstGeom prst="trapezoi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台形 2">
            <a:extLst>
              <a:ext uri="{FF2B5EF4-FFF2-40B4-BE49-F238E27FC236}">
                <a16:creationId xmlns:a16="http://schemas.microsoft.com/office/drawing/2014/main" id="{711BAE2E-7EAD-22D1-394D-3582E792ADD0}"/>
              </a:ext>
            </a:extLst>
          </p:cNvPr>
          <p:cNvSpPr/>
          <p:nvPr/>
        </p:nvSpPr>
        <p:spPr>
          <a:xfrm>
            <a:off x="4357592" y="1234274"/>
            <a:ext cx="3128892" cy="231736"/>
          </a:xfrm>
          <a:prstGeom prst="trapezoi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インク 3">
                <a:extLst>
                  <a:ext uri="{FF2B5EF4-FFF2-40B4-BE49-F238E27FC236}">
                    <a16:creationId xmlns:a16="http://schemas.microsoft.com/office/drawing/2014/main" id="{E6E14D75-A0C0-043A-A848-8569E410B805}"/>
                  </a:ext>
                </a:extLst>
              </p14:cNvPr>
              <p14:cNvContentPartPr/>
              <p14:nvPr/>
            </p14:nvContentPartPr>
            <p14:xfrm>
              <a:off x="3897086" y="1099251"/>
              <a:ext cx="360" cy="11520"/>
            </p14:xfrm>
          </p:contentPart>
        </mc:Choice>
        <mc:Fallback>
          <p:pic>
            <p:nvPicPr>
              <p:cNvPr id="4" name="インク 3">
                <a:extLst>
                  <a:ext uri="{FF2B5EF4-FFF2-40B4-BE49-F238E27FC236}">
                    <a16:creationId xmlns:a16="http://schemas.microsoft.com/office/drawing/2014/main" id="{E6E14D75-A0C0-043A-A848-8569E410B8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88086" y="1090251"/>
                <a:ext cx="18000" cy="2916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台形 9">
            <a:extLst>
              <a:ext uri="{FF2B5EF4-FFF2-40B4-BE49-F238E27FC236}">
                <a16:creationId xmlns:a16="http://schemas.microsoft.com/office/drawing/2014/main" id="{5E855256-3FB7-A68C-897F-B083B2224E7F}"/>
              </a:ext>
            </a:extLst>
          </p:cNvPr>
          <p:cNvSpPr/>
          <p:nvPr/>
        </p:nvSpPr>
        <p:spPr>
          <a:xfrm>
            <a:off x="3345398" y="1056698"/>
            <a:ext cx="5094455" cy="5779736"/>
          </a:xfrm>
          <a:prstGeom prst="trapezoid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4" name="グラフィックス 103" descr="タクシー 枠線">
            <a:extLst>
              <a:ext uri="{FF2B5EF4-FFF2-40B4-BE49-F238E27FC236}">
                <a16:creationId xmlns:a16="http://schemas.microsoft.com/office/drawing/2014/main" id="{D4A43CB8-BDCB-9C54-6E56-40AC2098F9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22499" y="1967976"/>
            <a:ext cx="1174752" cy="1174752"/>
          </a:xfrm>
          <a:prstGeom prst="rect">
            <a:avLst/>
          </a:prstGeom>
        </p:spPr>
      </p:pic>
      <p:pic>
        <p:nvPicPr>
          <p:cNvPr id="117" name="グラフィックス 116" descr="タクシー 枠線">
            <a:extLst>
              <a:ext uri="{FF2B5EF4-FFF2-40B4-BE49-F238E27FC236}">
                <a16:creationId xmlns:a16="http://schemas.microsoft.com/office/drawing/2014/main" id="{8A8B64DD-7D96-B151-351E-3A63CE2C3D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52437" y="4457652"/>
            <a:ext cx="1954391" cy="1954391"/>
          </a:xfrm>
          <a:prstGeom prst="rect">
            <a:avLst/>
          </a:prstGeom>
        </p:spPr>
      </p:pic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336066FE-9708-B483-40B7-D4400D67ABCC}"/>
              </a:ext>
            </a:extLst>
          </p:cNvPr>
          <p:cNvSpPr txBox="1"/>
          <p:nvPr/>
        </p:nvSpPr>
        <p:spPr>
          <a:xfrm>
            <a:off x="2499700" y="193522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敵（障害物）</a:t>
            </a:r>
          </a:p>
        </p:txBody>
      </p:sp>
      <p:sp>
        <p:nvSpPr>
          <p:cNvPr id="214" name="テキスト ボックス 213">
            <a:extLst>
              <a:ext uri="{FF2B5EF4-FFF2-40B4-BE49-F238E27FC236}">
                <a16:creationId xmlns:a16="http://schemas.microsoft.com/office/drawing/2014/main" id="{07668EA8-527D-1DED-392C-E101112B55FB}"/>
              </a:ext>
            </a:extLst>
          </p:cNvPr>
          <p:cNvSpPr txBox="1"/>
          <p:nvPr/>
        </p:nvSpPr>
        <p:spPr>
          <a:xfrm>
            <a:off x="4561215" y="44953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自分</a:t>
            </a:r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85D3DE3F-20C3-58CC-C33C-59564A8120D3}"/>
              </a:ext>
            </a:extLst>
          </p:cNvPr>
          <p:cNvSpPr/>
          <p:nvPr/>
        </p:nvSpPr>
        <p:spPr>
          <a:xfrm>
            <a:off x="7101454" y="5260560"/>
            <a:ext cx="655208" cy="43561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D8CC1EBA-67C3-BA7C-1661-E4812AF6E113}"/>
              </a:ext>
            </a:extLst>
          </p:cNvPr>
          <p:cNvSpPr/>
          <p:nvPr/>
        </p:nvSpPr>
        <p:spPr>
          <a:xfrm rot="10800000">
            <a:off x="4022260" y="5273436"/>
            <a:ext cx="718972" cy="40985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吹き出し: 円形 12">
            <a:extLst>
              <a:ext uri="{FF2B5EF4-FFF2-40B4-BE49-F238E27FC236}">
                <a16:creationId xmlns:a16="http://schemas.microsoft.com/office/drawing/2014/main" id="{8BB1EC9B-76E9-D18A-75D6-8014CC353E0E}"/>
              </a:ext>
            </a:extLst>
          </p:cNvPr>
          <p:cNvSpPr/>
          <p:nvPr/>
        </p:nvSpPr>
        <p:spPr>
          <a:xfrm flipH="1">
            <a:off x="2082984" y="3916023"/>
            <a:ext cx="1950453" cy="1132814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左右に移動できる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8BE1A72-DA08-011B-0B75-E3DE032391CC}"/>
              </a:ext>
            </a:extLst>
          </p:cNvPr>
          <p:cNvSpPr/>
          <p:nvPr/>
        </p:nvSpPr>
        <p:spPr>
          <a:xfrm>
            <a:off x="0" y="0"/>
            <a:ext cx="12190919" cy="1067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323E520-6F1B-CADB-E55B-81546026BDE5}"/>
              </a:ext>
            </a:extLst>
          </p:cNvPr>
          <p:cNvSpPr txBox="1"/>
          <p:nvPr/>
        </p:nvSpPr>
        <p:spPr>
          <a:xfrm>
            <a:off x="345152" y="473730"/>
            <a:ext cx="1899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u="sng" dirty="0"/>
              <a:t>イメージ案</a:t>
            </a:r>
            <a:r>
              <a:rPr kumimoji="1" lang="en-US" altLang="ja-JP" sz="2400" b="1" u="sng" dirty="0"/>
              <a:t>2</a:t>
            </a:r>
            <a:endParaRPr kumimoji="1" lang="ja-JP" altLang="en-US" sz="2400" b="1" u="sng" dirty="0"/>
          </a:p>
        </p:txBody>
      </p:sp>
      <p:pic>
        <p:nvPicPr>
          <p:cNvPr id="23" name="グラフィックス 22" descr="もみの木 単色塗りつぶし">
            <a:extLst>
              <a:ext uri="{FF2B5EF4-FFF2-40B4-BE49-F238E27FC236}">
                <a16:creationId xmlns:a16="http://schemas.microsoft.com/office/drawing/2014/main" id="{68204E5E-A077-E3EA-6A8C-B4F769E3D7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07609" y="5048837"/>
            <a:ext cx="1567083" cy="1567083"/>
          </a:xfrm>
          <a:prstGeom prst="rect">
            <a:avLst/>
          </a:prstGeom>
        </p:spPr>
      </p:pic>
      <p:pic>
        <p:nvPicPr>
          <p:cNvPr id="24" name="グラフィックス 23" descr="もみの木 単色塗りつぶし">
            <a:extLst>
              <a:ext uri="{FF2B5EF4-FFF2-40B4-BE49-F238E27FC236}">
                <a16:creationId xmlns:a16="http://schemas.microsoft.com/office/drawing/2014/main" id="{F086B985-F82B-2161-80C5-E7F3F1487C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09697" y="2016396"/>
            <a:ext cx="1059811" cy="1059811"/>
          </a:xfrm>
          <a:prstGeom prst="rect">
            <a:avLst/>
          </a:prstGeom>
        </p:spPr>
      </p:pic>
      <p:pic>
        <p:nvPicPr>
          <p:cNvPr id="25" name="グラフィックス 24" descr="もみの木 単色塗りつぶし">
            <a:extLst>
              <a:ext uri="{FF2B5EF4-FFF2-40B4-BE49-F238E27FC236}">
                <a16:creationId xmlns:a16="http://schemas.microsoft.com/office/drawing/2014/main" id="{D70A026E-3AC5-F391-6346-DDBFDD7D20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87091" y="838159"/>
            <a:ext cx="967017" cy="967017"/>
          </a:xfrm>
          <a:prstGeom prst="rect">
            <a:avLst/>
          </a:prstGeom>
        </p:spPr>
      </p:pic>
      <p:pic>
        <p:nvPicPr>
          <p:cNvPr id="26" name="グラフィックス 25" descr="もみの木 単色塗りつぶし">
            <a:extLst>
              <a:ext uri="{FF2B5EF4-FFF2-40B4-BE49-F238E27FC236}">
                <a16:creationId xmlns:a16="http://schemas.microsoft.com/office/drawing/2014/main" id="{B7079E17-7E1A-A8FF-22F6-C7B356530B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7997" y="4975207"/>
            <a:ext cx="1567083" cy="1567083"/>
          </a:xfrm>
          <a:prstGeom prst="rect">
            <a:avLst/>
          </a:prstGeom>
        </p:spPr>
      </p:pic>
      <p:pic>
        <p:nvPicPr>
          <p:cNvPr id="27" name="グラフィックス 26" descr="もみの木 単色塗りつぶし">
            <a:extLst>
              <a:ext uri="{FF2B5EF4-FFF2-40B4-BE49-F238E27FC236}">
                <a16:creationId xmlns:a16="http://schemas.microsoft.com/office/drawing/2014/main" id="{759EE31D-E89C-6A9F-B5F3-577320C6F5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30847" y="3509408"/>
            <a:ext cx="1216730" cy="1216730"/>
          </a:xfrm>
          <a:prstGeom prst="rect">
            <a:avLst/>
          </a:prstGeom>
        </p:spPr>
      </p:pic>
      <p:pic>
        <p:nvPicPr>
          <p:cNvPr id="28" name="グラフィックス 27" descr="もみの木 単色塗りつぶし">
            <a:extLst>
              <a:ext uri="{FF2B5EF4-FFF2-40B4-BE49-F238E27FC236}">
                <a16:creationId xmlns:a16="http://schemas.microsoft.com/office/drawing/2014/main" id="{372C6C91-469D-18C9-968C-1C7128FE22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86375" y="3509408"/>
            <a:ext cx="1216730" cy="1216730"/>
          </a:xfrm>
          <a:prstGeom prst="rect">
            <a:avLst/>
          </a:prstGeom>
        </p:spPr>
      </p:pic>
      <p:pic>
        <p:nvPicPr>
          <p:cNvPr id="29" name="グラフィックス 28" descr="もみの木 単色塗りつぶし">
            <a:extLst>
              <a:ext uri="{FF2B5EF4-FFF2-40B4-BE49-F238E27FC236}">
                <a16:creationId xmlns:a16="http://schemas.microsoft.com/office/drawing/2014/main" id="{B14FEA6A-E078-0D12-64FD-E9BAC44D68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84146" y="882274"/>
            <a:ext cx="887001" cy="887001"/>
          </a:xfrm>
          <a:prstGeom prst="rect">
            <a:avLst/>
          </a:prstGeom>
        </p:spPr>
      </p:pic>
      <p:pic>
        <p:nvPicPr>
          <p:cNvPr id="30" name="グラフィックス 29" descr="もみの木 単色塗りつぶし">
            <a:extLst>
              <a:ext uri="{FF2B5EF4-FFF2-40B4-BE49-F238E27FC236}">
                <a16:creationId xmlns:a16="http://schemas.microsoft.com/office/drawing/2014/main" id="{4F39E464-DE46-43C0-EF8D-23F6432378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14202" y="2045395"/>
            <a:ext cx="1083404" cy="1083404"/>
          </a:xfrm>
          <a:prstGeom prst="rect">
            <a:avLst/>
          </a:prstGeom>
        </p:spPr>
      </p:pic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0782FA53-E737-ADBE-0B51-CB60AE1AE6EB}"/>
              </a:ext>
            </a:extLst>
          </p:cNvPr>
          <p:cNvCxnSpPr>
            <a:cxnSpLocks/>
          </p:cNvCxnSpPr>
          <p:nvPr/>
        </p:nvCxnSpPr>
        <p:spPr>
          <a:xfrm flipH="1">
            <a:off x="3584588" y="1056698"/>
            <a:ext cx="1191839" cy="57690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78D74AC0-9218-C124-F5C1-5F310A3F1E95}"/>
              </a:ext>
            </a:extLst>
          </p:cNvPr>
          <p:cNvCxnSpPr>
            <a:cxnSpLocks/>
          </p:cNvCxnSpPr>
          <p:nvPr/>
        </p:nvCxnSpPr>
        <p:spPr>
          <a:xfrm>
            <a:off x="6959483" y="1110771"/>
            <a:ext cx="1158854" cy="57149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BA94E4D4-F5D6-D1AB-0EE9-43F9B080B85A}"/>
              </a:ext>
            </a:extLst>
          </p:cNvPr>
          <p:cNvSpPr txBox="1"/>
          <p:nvPr/>
        </p:nvSpPr>
        <p:spPr>
          <a:xfrm>
            <a:off x="6314066" y="178556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障害物</a:t>
            </a: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1DA05963-FD33-5374-BDBB-1D333EE902B0}"/>
              </a:ext>
            </a:extLst>
          </p:cNvPr>
          <p:cNvSpPr/>
          <p:nvPr/>
        </p:nvSpPr>
        <p:spPr>
          <a:xfrm>
            <a:off x="6350802" y="2274598"/>
            <a:ext cx="934977" cy="73504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水溜まり</a:t>
            </a:r>
          </a:p>
        </p:txBody>
      </p:sp>
    </p:spTree>
    <p:extLst>
      <p:ext uri="{BB962C8B-B14F-4D97-AF65-F5344CB8AC3E}">
        <p14:creationId xmlns:p14="http://schemas.microsoft.com/office/powerpoint/2010/main" val="3915001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FFCC66"/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B5F133-1321-F13D-BACE-354F9E5C2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台形 17">
            <a:extLst>
              <a:ext uri="{FF2B5EF4-FFF2-40B4-BE49-F238E27FC236}">
                <a16:creationId xmlns:a16="http://schemas.microsoft.com/office/drawing/2014/main" id="{2BA5E35A-D260-7C0D-F998-BCB6A0FCE046}"/>
              </a:ext>
            </a:extLst>
          </p:cNvPr>
          <p:cNvSpPr/>
          <p:nvPr/>
        </p:nvSpPr>
        <p:spPr>
          <a:xfrm>
            <a:off x="2725508" y="1100043"/>
            <a:ext cx="6439544" cy="5725663"/>
          </a:xfrm>
          <a:prstGeom prst="trapezoi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台形 14">
            <a:extLst>
              <a:ext uri="{FF2B5EF4-FFF2-40B4-BE49-F238E27FC236}">
                <a16:creationId xmlns:a16="http://schemas.microsoft.com/office/drawing/2014/main" id="{C4771462-125A-8002-5F74-3E38580949ED}"/>
              </a:ext>
            </a:extLst>
          </p:cNvPr>
          <p:cNvSpPr/>
          <p:nvPr/>
        </p:nvSpPr>
        <p:spPr>
          <a:xfrm>
            <a:off x="3095951" y="5758749"/>
            <a:ext cx="5652173" cy="680663"/>
          </a:xfrm>
          <a:prstGeom prst="trapezoi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台形 8">
            <a:extLst>
              <a:ext uri="{FF2B5EF4-FFF2-40B4-BE49-F238E27FC236}">
                <a16:creationId xmlns:a16="http://schemas.microsoft.com/office/drawing/2014/main" id="{99E00608-1799-EA7E-E4F7-BCD147908702}"/>
              </a:ext>
            </a:extLst>
          </p:cNvPr>
          <p:cNvSpPr/>
          <p:nvPr/>
        </p:nvSpPr>
        <p:spPr>
          <a:xfrm>
            <a:off x="3375188" y="4583103"/>
            <a:ext cx="5094455" cy="589660"/>
          </a:xfrm>
          <a:prstGeom prst="trapezoi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台形 4">
            <a:extLst>
              <a:ext uri="{FF2B5EF4-FFF2-40B4-BE49-F238E27FC236}">
                <a16:creationId xmlns:a16="http://schemas.microsoft.com/office/drawing/2014/main" id="{888750CB-33A2-65DF-DBE1-E614E34B6740}"/>
              </a:ext>
            </a:extLst>
          </p:cNvPr>
          <p:cNvSpPr/>
          <p:nvPr/>
        </p:nvSpPr>
        <p:spPr>
          <a:xfrm>
            <a:off x="4237446" y="1685237"/>
            <a:ext cx="3374247" cy="320987"/>
          </a:xfrm>
          <a:prstGeom prst="trapezoi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台形 7">
            <a:extLst>
              <a:ext uri="{FF2B5EF4-FFF2-40B4-BE49-F238E27FC236}">
                <a16:creationId xmlns:a16="http://schemas.microsoft.com/office/drawing/2014/main" id="{3B4720B1-A935-90C0-086C-37990682A650}"/>
              </a:ext>
            </a:extLst>
          </p:cNvPr>
          <p:cNvSpPr/>
          <p:nvPr/>
        </p:nvSpPr>
        <p:spPr>
          <a:xfrm>
            <a:off x="4121695" y="2279082"/>
            <a:ext cx="3588726" cy="286387"/>
          </a:xfrm>
          <a:prstGeom prst="trapezoi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台形 6">
            <a:extLst>
              <a:ext uri="{FF2B5EF4-FFF2-40B4-BE49-F238E27FC236}">
                <a16:creationId xmlns:a16="http://schemas.microsoft.com/office/drawing/2014/main" id="{0D61B4E3-E0D1-F9F1-C983-E3FACC91FE60}"/>
              </a:ext>
            </a:extLst>
          </p:cNvPr>
          <p:cNvSpPr/>
          <p:nvPr/>
        </p:nvSpPr>
        <p:spPr>
          <a:xfrm>
            <a:off x="3867853" y="2889964"/>
            <a:ext cx="4054570" cy="409450"/>
          </a:xfrm>
          <a:prstGeom prst="trapezoi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台形 5">
            <a:extLst>
              <a:ext uri="{FF2B5EF4-FFF2-40B4-BE49-F238E27FC236}">
                <a16:creationId xmlns:a16="http://schemas.microsoft.com/office/drawing/2014/main" id="{7A824212-0FDE-CC91-FB0C-0C5CA91FFEAC}"/>
              </a:ext>
            </a:extLst>
          </p:cNvPr>
          <p:cNvSpPr/>
          <p:nvPr/>
        </p:nvSpPr>
        <p:spPr>
          <a:xfrm>
            <a:off x="3646624" y="3525468"/>
            <a:ext cx="4507790" cy="644808"/>
          </a:xfrm>
          <a:prstGeom prst="trapezoi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台形 2">
            <a:extLst>
              <a:ext uri="{FF2B5EF4-FFF2-40B4-BE49-F238E27FC236}">
                <a16:creationId xmlns:a16="http://schemas.microsoft.com/office/drawing/2014/main" id="{110F039B-6959-35C9-7842-0AB5AEDCADBC}"/>
              </a:ext>
            </a:extLst>
          </p:cNvPr>
          <p:cNvSpPr/>
          <p:nvPr/>
        </p:nvSpPr>
        <p:spPr>
          <a:xfrm>
            <a:off x="4357592" y="1234274"/>
            <a:ext cx="3128892" cy="231736"/>
          </a:xfrm>
          <a:prstGeom prst="trapezoi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インク 3">
                <a:extLst>
                  <a:ext uri="{FF2B5EF4-FFF2-40B4-BE49-F238E27FC236}">
                    <a16:creationId xmlns:a16="http://schemas.microsoft.com/office/drawing/2014/main" id="{D4348443-4E67-42E8-364B-C1BB54F195F4}"/>
                  </a:ext>
                </a:extLst>
              </p14:cNvPr>
              <p14:cNvContentPartPr/>
              <p14:nvPr/>
            </p14:nvContentPartPr>
            <p14:xfrm>
              <a:off x="3897086" y="1099251"/>
              <a:ext cx="360" cy="11520"/>
            </p14:xfrm>
          </p:contentPart>
        </mc:Choice>
        <mc:Fallback>
          <p:pic>
            <p:nvPicPr>
              <p:cNvPr id="4" name="インク 3">
                <a:extLst>
                  <a:ext uri="{FF2B5EF4-FFF2-40B4-BE49-F238E27FC236}">
                    <a16:creationId xmlns:a16="http://schemas.microsoft.com/office/drawing/2014/main" id="{D4348443-4E67-42E8-364B-C1BB54F195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88086" y="1090251"/>
                <a:ext cx="18000" cy="2916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台形 9">
            <a:extLst>
              <a:ext uri="{FF2B5EF4-FFF2-40B4-BE49-F238E27FC236}">
                <a16:creationId xmlns:a16="http://schemas.microsoft.com/office/drawing/2014/main" id="{F753B0BC-7EE3-9769-E726-7E43AC1247F0}"/>
              </a:ext>
            </a:extLst>
          </p:cNvPr>
          <p:cNvSpPr/>
          <p:nvPr/>
        </p:nvSpPr>
        <p:spPr>
          <a:xfrm>
            <a:off x="3345398" y="1056698"/>
            <a:ext cx="5094455" cy="5779736"/>
          </a:xfrm>
          <a:prstGeom prst="trapezoid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4" name="グラフィックス 103" descr="タクシー 枠線">
            <a:extLst>
              <a:ext uri="{FF2B5EF4-FFF2-40B4-BE49-F238E27FC236}">
                <a16:creationId xmlns:a16="http://schemas.microsoft.com/office/drawing/2014/main" id="{536DE355-1F16-64EF-976E-C068438FA7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22499" y="1967976"/>
            <a:ext cx="1174752" cy="1174752"/>
          </a:xfrm>
          <a:prstGeom prst="rect">
            <a:avLst/>
          </a:prstGeom>
        </p:spPr>
      </p:pic>
      <p:pic>
        <p:nvPicPr>
          <p:cNvPr id="117" name="グラフィックス 116" descr="タクシー 枠線">
            <a:extLst>
              <a:ext uri="{FF2B5EF4-FFF2-40B4-BE49-F238E27FC236}">
                <a16:creationId xmlns:a16="http://schemas.microsoft.com/office/drawing/2014/main" id="{58D60955-2C48-4D03-C1F4-4209D4615A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52437" y="4457652"/>
            <a:ext cx="1954391" cy="1954391"/>
          </a:xfrm>
          <a:prstGeom prst="rect">
            <a:avLst/>
          </a:prstGeom>
        </p:spPr>
      </p:pic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112904EF-7126-61A2-C2AE-D301FA5F7E44}"/>
              </a:ext>
            </a:extLst>
          </p:cNvPr>
          <p:cNvSpPr txBox="1"/>
          <p:nvPr/>
        </p:nvSpPr>
        <p:spPr>
          <a:xfrm>
            <a:off x="2499700" y="193522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敵（障害物）</a:t>
            </a:r>
          </a:p>
        </p:txBody>
      </p:sp>
      <p:sp>
        <p:nvSpPr>
          <p:cNvPr id="214" name="テキスト ボックス 213">
            <a:extLst>
              <a:ext uri="{FF2B5EF4-FFF2-40B4-BE49-F238E27FC236}">
                <a16:creationId xmlns:a16="http://schemas.microsoft.com/office/drawing/2014/main" id="{42425B18-80F7-EE33-1CAF-B081887B60AC}"/>
              </a:ext>
            </a:extLst>
          </p:cNvPr>
          <p:cNvSpPr txBox="1"/>
          <p:nvPr/>
        </p:nvSpPr>
        <p:spPr>
          <a:xfrm>
            <a:off x="4561215" y="44953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自分</a:t>
            </a:r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45F47B97-B3F3-903C-3771-61705627A685}"/>
              </a:ext>
            </a:extLst>
          </p:cNvPr>
          <p:cNvSpPr/>
          <p:nvPr/>
        </p:nvSpPr>
        <p:spPr>
          <a:xfrm>
            <a:off x="7101454" y="5260560"/>
            <a:ext cx="655208" cy="43561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24875FE0-1B16-85C1-A71E-D2C9F9E7E370}"/>
              </a:ext>
            </a:extLst>
          </p:cNvPr>
          <p:cNvSpPr/>
          <p:nvPr/>
        </p:nvSpPr>
        <p:spPr>
          <a:xfrm rot="10800000">
            <a:off x="4022260" y="5273436"/>
            <a:ext cx="718972" cy="40985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吹き出し: 円形 12">
            <a:extLst>
              <a:ext uri="{FF2B5EF4-FFF2-40B4-BE49-F238E27FC236}">
                <a16:creationId xmlns:a16="http://schemas.microsoft.com/office/drawing/2014/main" id="{3605AED6-23BC-D4D8-1F74-039AF42FC156}"/>
              </a:ext>
            </a:extLst>
          </p:cNvPr>
          <p:cNvSpPr/>
          <p:nvPr/>
        </p:nvSpPr>
        <p:spPr>
          <a:xfrm flipH="1">
            <a:off x="2082984" y="3916023"/>
            <a:ext cx="1950453" cy="1132814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左右に移動できる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B409ED64-8C61-5AD7-7B80-0C148F50C8A7}"/>
              </a:ext>
            </a:extLst>
          </p:cNvPr>
          <p:cNvSpPr/>
          <p:nvPr/>
        </p:nvSpPr>
        <p:spPr>
          <a:xfrm>
            <a:off x="0" y="0"/>
            <a:ext cx="12190919" cy="1067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4DBA5AB-631F-925E-F841-164BCF536F6E}"/>
              </a:ext>
            </a:extLst>
          </p:cNvPr>
          <p:cNvSpPr txBox="1"/>
          <p:nvPr/>
        </p:nvSpPr>
        <p:spPr>
          <a:xfrm>
            <a:off x="345152" y="473730"/>
            <a:ext cx="2385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u="sng" dirty="0"/>
              <a:t>イメージ案</a:t>
            </a:r>
            <a:r>
              <a:rPr kumimoji="1" lang="en-US" altLang="ja-JP" sz="2400" b="1" u="sng" dirty="0"/>
              <a:t>2 - 1</a:t>
            </a:r>
            <a:endParaRPr kumimoji="1" lang="ja-JP" altLang="en-US" sz="2400" b="1" u="sng" dirty="0"/>
          </a:p>
        </p:txBody>
      </p:sp>
      <p:pic>
        <p:nvPicPr>
          <p:cNvPr id="32" name="グラフィックス 31" descr="サボテン 単色塗りつぶし">
            <a:extLst>
              <a:ext uri="{FF2B5EF4-FFF2-40B4-BE49-F238E27FC236}">
                <a16:creationId xmlns:a16="http://schemas.microsoft.com/office/drawing/2014/main" id="{81211DE7-95CE-4A24-2D3B-5A7E54E44D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60462" y="1541692"/>
            <a:ext cx="1156775" cy="1156775"/>
          </a:xfrm>
          <a:prstGeom prst="rect">
            <a:avLst/>
          </a:prstGeom>
        </p:spPr>
      </p:pic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55BD2612-D208-4673-2F99-A2820534B9F3}"/>
              </a:ext>
            </a:extLst>
          </p:cNvPr>
          <p:cNvCxnSpPr>
            <a:cxnSpLocks/>
          </p:cNvCxnSpPr>
          <p:nvPr/>
        </p:nvCxnSpPr>
        <p:spPr>
          <a:xfrm flipH="1">
            <a:off x="3584588" y="1056698"/>
            <a:ext cx="1191839" cy="57690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05DA297C-2F65-61C5-260A-1CD7BA7CFF32}"/>
              </a:ext>
            </a:extLst>
          </p:cNvPr>
          <p:cNvCxnSpPr>
            <a:cxnSpLocks/>
          </p:cNvCxnSpPr>
          <p:nvPr/>
        </p:nvCxnSpPr>
        <p:spPr>
          <a:xfrm>
            <a:off x="6991328" y="1099251"/>
            <a:ext cx="1144204" cy="57264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楕円 1">
            <a:extLst>
              <a:ext uri="{FF2B5EF4-FFF2-40B4-BE49-F238E27FC236}">
                <a16:creationId xmlns:a16="http://schemas.microsoft.com/office/drawing/2014/main" id="{7EFD908E-BCB9-6CC6-2DEA-B601BDF855F1}"/>
              </a:ext>
            </a:extLst>
          </p:cNvPr>
          <p:cNvSpPr/>
          <p:nvPr/>
        </p:nvSpPr>
        <p:spPr>
          <a:xfrm>
            <a:off x="6350802" y="2274598"/>
            <a:ext cx="934977" cy="73504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水溜まり</a:t>
            </a:r>
          </a:p>
        </p:txBody>
      </p: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2CCECAF4-1A97-2971-6151-93CADA0C8A01}"/>
              </a:ext>
            </a:extLst>
          </p:cNvPr>
          <p:cNvSpPr txBox="1"/>
          <p:nvPr/>
        </p:nvSpPr>
        <p:spPr>
          <a:xfrm>
            <a:off x="6314066" y="178556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障害物</a:t>
            </a:r>
          </a:p>
        </p:txBody>
      </p:sp>
      <p:pic>
        <p:nvPicPr>
          <p:cNvPr id="33" name="グラフィックス 32" descr="サボテン 単色塗りつぶし">
            <a:extLst>
              <a:ext uri="{FF2B5EF4-FFF2-40B4-BE49-F238E27FC236}">
                <a16:creationId xmlns:a16="http://schemas.microsoft.com/office/drawing/2014/main" id="{3F027D2B-12DE-9283-A121-F097810497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1647" y="5048837"/>
            <a:ext cx="1516112" cy="1516112"/>
          </a:xfrm>
          <a:prstGeom prst="rect">
            <a:avLst/>
          </a:prstGeom>
        </p:spPr>
      </p:pic>
      <p:pic>
        <p:nvPicPr>
          <p:cNvPr id="34" name="グラフィックス 33" descr="サボテン 単色塗りつぶし">
            <a:extLst>
              <a:ext uri="{FF2B5EF4-FFF2-40B4-BE49-F238E27FC236}">
                <a16:creationId xmlns:a16="http://schemas.microsoft.com/office/drawing/2014/main" id="{BF229D2D-0DA7-0CB7-9A3C-5F896B7D62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65052" y="3161665"/>
            <a:ext cx="1035279" cy="1035279"/>
          </a:xfrm>
          <a:prstGeom prst="rect">
            <a:avLst/>
          </a:prstGeom>
        </p:spPr>
      </p:pic>
      <p:pic>
        <p:nvPicPr>
          <p:cNvPr id="35" name="グラフィックス 34" descr="サボテン 単色塗りつぶし">
            <a:extLst>
              <a:ext uri="{FF2B5EF4-FFF2-40B4-BE49-F238E27FC236}">
                <a16:creationId xmlns:a16="http://schemas.microsoft.com/office/drawing/2014/main" id="{AA34BC13-8BC9-9F64-A1EB-27413E99B6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45658" y="707050"/>
            <a:ext cx="1309346" cy="1309346"/>
          </a:xfrm>
          <a:prstGeom prst="rect">
            <a:avLst/>
          </a:prstGeom>
        </p:spPr>
      </p:pic>
      <p:pic>
        <p:nvPicPr>
          <p:cNvPr id="36" name="グラフィックス 35" descr="サボテン 単色塗りつぶし">
            <a:extLst>
              <a:ext uri="{FF2B5EF4-FFF2-40B4-BE49-F238E27FC236}">
                <a16:creationId xmlns:a16="http://schemas.microsoft.com/office/drawing/2014/main" id="{905ABE27-0680-EAEE-F193-6CDD1B0C3B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84544" y="4841605"/>
            <a:ext cx="1745254" cy="1745254"/>
          </a:xfrm>
          <a:prstGeom prst="rect">
            <a:avLst/>
          </a:prstGeom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3B82A30-745E-0AA7-1063-35AEF4490CA5}"/>
              </a:ext>
            </a:extLst>
          </p:cNvPr>
          <p:cNvSpPr txBox="1"/>
          <p:nvPr/>
        </p:nvSpPr>
        <p:spPr>
          <a:xfrm>
            <a:off x="471802" y="1060665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/>
              <a:t>・ステージが変わる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14F8349-6828-B09A-1DDE-3002CDA540AA}"/>
              </a:ext>
            </a:extLst>
          </p:cNvPr>
          <p:cNvSpPr txBox="1"/>
          <p:nvPr/>
        </p:nvSpPr>
        <p:spPr>
          <a:xfrm>
            <a:off x="138012" y="1443786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/>
              <a:t>→道路部分は共通で、背景を変える</a:t>
            </a:r>
          </a:p>
        </p:txBody>
      </p:sp>
    </p:spTree>
    <p:extLst>
      <p:ext uri="{BB962C8B-B14F-4D97-AF65-F5344CB8AC3E}">
        <p14:creationId xmlns:p14="http://schemas.microsoft.com/office/powerpoint/2010/main" val="2741673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rgbClr val="FFFFCC"/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CCD348-FCE5-B279-DA9A-ECDDDDB1CB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台形 17">
            <a:extLst>
              <a:ext uri="{FF2B5EF4-FFF2-40B4-BE49-F238E27FC236}">
                <a16:creationId xmlns:a16="http://schemas.microsoft.com/office/drawing/2014/main" id="{BEDF009F-513D-3939-E3FA-5A433EF5DC44}"/>
              </a:ext>
            </a:extLst>
          </p:cNvPr>
          <p:cNvSpPr/>
          <p:nvPr/>
        </p:nvSpPr>
        <p:spPr>
          <a:xfrm>
            <a:off x="2725508" y="1100043"/>
            <a:ext cx="6439544" cy="5725663"/>
          </a:xfrm>
          <a:prstGeom prst="trapezoi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台形 14">
            <a:extLst>
              <a:ext uri="{FF2B5EF4-FFF2-40B4-BE49-F238E27FC236}">
                <a16:creationId xmlns:a16="http://schemas.microsoft.com/office/drawing/2014/main" id="{F6A34F96-8A32-6EE2-1C67-449383FF1305}"/>
              </a:ext>
            </a:extLst>
          </p:cNvPr>
          <p:cNvSpPr/>
          <p:nvPr/>
        </p:nvSpPr>
        <p:spPr>
          <a:xfrm>
            <a:off x="3095951" y="5758749"/>
            <a:ext cx="5652173" cy="680663"/>
          </a:xfrm>
          <a:prstGeom prst="trapezoi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台形 8">
            <a:extLst>
              <a:ext uri="{FF2B5EF4-FFF2-40B4-BE49-F238E27FC236}">
                <a16:creationId xmlns:a16="http://schemas.microsoft.com/office/drawing/2014/main" id="{AF4EFFAA-7E9B-918C-8342-AC2AF9CEC5AF}"/>
              </a:ext>
            </a:extLst>
          </p:cNvPr>
          <p:cNvSpPr/>
          <p:nvPr/>
        </p:nvSpPr>
        <p:spPr>
          <a:xfrm>
            <a:off x="3375188" y="4583103"/>
            <a:ext cx="5094455" cy="589660"/>
          </a:xfrm>
          <a:prstGeom prst="trapezoi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台形 4">
            <a:extLst>
              <a:ext uri="{FF2B5EF4-FFF2-40B4-BE49-F238E27FC236}">
                <a16:creationId xmlns:a16="http://schemas.microsoft.com/office/drawing/2014/main" id="{07E47351-9B3A-821D-F779-7BD9572E852F}"/>
              </a:ext>
            </a:extLst>
          </p:cNvPr>
          <p:cNvSpPr/>
          <p:nvPr/>
        </p:nvSpPr>
        <p:spPr>
          <a:xfrm>
            <a:off x="4237446" y="1685237"/>
            <a:ext cx="3374247" cy="320987"/>
          </a:xfrm>
          <a:prstGeom prst="trapezoi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台形 7">
            <a:extLst>
              <a:ext uri="{FF2B5EF4-FFF2-40B4-BE49-F238E27FC236}">
                <a16:creationId xmlns:a16="http://schemas.microsoft.com/office/drawing/2014/main" id="{7061575D-ABD8-A61F-FCD7-6CEFF9F6FDAB}"/>
              </a:ext>
            </a:extLst>
          </p:cNvPr>
          <p:cNvSpPr/>
          <p:nvPr/>
        </p:nvSpPr>
        <p:spPr>
          <a:xfrm>
            <a:off x="4121695" y="2279082"/>
            <a:ext cx="3588726" cy="286387"/>
          </a:xfrm>
          <a:prstGeom prst="trapezoi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台形 6">
            <a:extLst>
              <a:ext uri="{FF2B5EF4-FFF2-40B4-BE49-F238E27FC236}">
                <a16:creationId xmlns:a16="http://schemas.microsoft.com/office/drawing/2014/main" id="{8961544C-1AE6-7371-03CF-D2007939CD7C}"/>
              </a:ext>
            </a:extLst>
          </p:cNvPr>
          <p:cNvSpPr/>
          <p:nvPr/>
        </p:nvSpPr>
        <p:spPr>
          <a:xfrm>
            <a:off x="3867853" y="2889964"/>
            <a:ext cx="4054570" cy="409450"/>
          </a:xfrm>
          <a:prstGeom prst="trapezoi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台形 5">
            <a:extLst>
              <a:ext uri="{FF2B5EF4-FFF2-40B4-BE49-F238E27FC236}">
                <a16:creationId xmlns:a16="http://schemas.microsoft.com/office/drawing/2014/main" id="{1FE22277-D9CD-40E4-F079-2A4DEC874124}"/>
              </a:ext>
            </a:extLst>
          </p:cNvPr>
          <p:cNvSpPr/>
          <p:nvPr/>
        </p:nvSpPr>
        <p:spPr>
          <a:xfrm>
            <a:off x="3646624" y="3525468"/>
            <a:ext cx="4507790" cy="644808"/>
          </a:xfrm>
          <a:prstGeom prst="trapezoi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台形 2">
            <a:extLst>
              <a:ext uri="{FF2B5EF4-FFF2-40B4-BE49-F238E27FC236}">
                <a16:creationId xmlns:a16="http://schemas.microsoft.com/office/drawing/2014/main" id="{A7BE9ABE-B31C-CA05-C905-BBE0716FF990}"/>
              </a:ext>
            </a:extLst>
          </p:cNvPr>
          <p:cNvSpPr/>
          <p:nvPr/>
        </p:nvSpPr>
        <p:spPr>
          <a:xfrm>
            <a:off x="4357592" y="1234274"/>
            <a:ext cx="3128892" cy="231736"/>
          </a:xfrm>
          <a:prstGeom prst="trapezoi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インク 3">
                <a:extLst>
                  <a:ext uri="{FF2B5EF4-FFF2-40B4-BE49-F238E27FC236}">
                    <a16:creationId xmlns:a16="http://schemas.microsoft.com/office/drawing/2014/main" id="{BBF7E92F-44D8-A3EE-08F3-C5C307E03531}"/>
                  </a:ext>
                </a:extLst>
              </p14:cNvPr>
              <p14:cNvContentPartPr/>
              <p14:nvPr/>
            </p14:nvContentPartPr>
            <p14:xfrm>
              <a:off x="3897086" y="1099251"/>
              <a:ext cx="360" cy="11520"/>
            </p14:xfrm>
          </p:contentPart>
        </mc:Choice>
        <mc:Fallback>
          <p:pic>
            <p:nvPicPr>
              <p:cNvPr id="4" name="インク 3">
                <a:extLst>
                  <a:ext uri="{FF2B5EF4-FFF2-40B4-BE49-F238E27FC236}">
                    <a16:creationId xmlns:a16="http://schemas.microsoft.com/office/drawing/2014/main" id="{BBF7E92F-44D8-A3EE-08F3-C5C307E035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88086" y="1090251"/>
                <a:ext cx="18000" cy="2916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台形 9">
            <a:extLst>
              <a:ext uri="{FF2B5EF4-FFF2-40B4-BE49-F238E27FC236}">
                <a16:creationId xmlns:a16="http://schemas.microsoft.com/office/drawing/2014/main" id="{C9D438D1-1856-3D6F-99B3-1B314AA18CA1}"/>
              </a:ext>
            </a:extLst>
          </p:cNvPr>
          <p:cNvSpPr/>
          <p:nvPr/>
        </p:nvSpPr>
        <p:spPr>
          <a:xfrm>
            <a:off x="3345398" y="1056698"/>
            <a:ext cx="5094455" cy="5779736"/>
          </a:xfrm>
          <a:prstGeom prst="trapezoid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4" name="グラフィックス 103" descr="タクシー 枠線">
            <a:extLst>
              <a:ext uri="{FF2B5EF4-FFF2-40B4-BE49-F238E27FC236}">
                <a16:creationId xmlns:a16="http://schemas.microsoft.com/office/drawing/2014/main" id="{D3D611E5-9AE0-9C30-A522-E56995A5AF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22499" y="1967976"/>
            <a:ext cx="1174752" cy="1174752"/>
          </a:xfrm>
          <a:prstGeom prst="rect">
            <a:avLst/>
          </a:prstGeom>
        </p:spPr>
      </p:pic>
      <p:pic>
        <p:nvPicPr>
          <p:cNvPr id="117" name="グラフィックス 116" descr="タクシー 枠線">
            <a:extLst>
              <a:ext uri="{FF2B5EF4-FFF2-40B4-BE49-F238E27FC236}">
                <a16:creationId xmlns:a16="http://schemas.microsoft.com/office/drawing/2014/main" id="{0DD30A1B-BD4A-10CF-A576-D610A549CC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52437" y="4457652"/>
            <a:ext cx="1954391" cy="1954391"/>
          </a:xfrm>
          <a:prstGeom prst="rect">
            <a:avLst/>
          </a:prstGeom>
        </p:spPr>
      </p:pic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C16B51CF-2803-AB77-655F-5EA065A9A058}"/>
              </a:ext>
            </a:extLst>
          </p:cNvPr>
          <p:cNvSpPr txBox="1"/>
          <p:nvPr/>
        </p:nvSpPr>
        <p:spPr>
          <a:xfrm>
            <a:off x="2499700" y="193522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敵（障害物）</a:t>
            </a:r>
          </a:p>
        </p:txBody>
      </p:sp>
      <p:sp>
        <p:nvSpPr>
          <p:cNvPr id="214" name="テキスト ボックス 213">
            <a:extLst>
              <a:ext uri="{FF2B5EF4-FFF2-40B4-BE49-F238E27FC236}">
                <a16:creationId xmlns:a16="http://schemas.microsoft.com/office/drawing/2014/main" id="{392BCD37-8B9B-6F52-FB9E-ED0EB2838F5E}"/>
              </a:ext>
            </a:extLst>
          </p:cNvPr>
          <p:cNvSpPr txBox="1"/>
          <p:nvPr/>
        </p:nvSpPr>
        <p:spPr>
          <a:xfrm>
            <a:off x="4561215" y="44953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自分</a:t>
            </a:r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34DC608A-9030-A389-972C-10E3B6817D04}"/>
              </a:ext>
            </a:extLst>
          </p:cNvPr>
          <p:cNvSpPr/>
          <p:nvPr/>
        </p:nvSpPr>
        <p:spPr>
          <a:xfrm>
            <a:off x="7101454" y="5260560"/>
            <a:ext cx="655208" cy="43561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FA21C964-D6DC-1039-3046-54DC88E701DE}"/>
              </a:ext>
            </a:extLst>
          </p:cNvPr>
          <p:cNvSpPr/>
          <p:nvPr/>
        </p:nvSpPr>
        <p:spPr>
          <a:xfrm rot="10800000">
            <a:off x="4022260" y="5273436"/>
            <a:ext cx="718972" cy="40985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吹き出し: 円形 12">
            <a:extLst>
              <a:ext uri="{FF2B5EF4-FFF2-40B4-BE49-F238E27FC236}">
                <a16:creationId xmlns:a16="http://schemas.microsoft.com/office/drawing/2014/main" id="{0EDAA506-B97E-6E52-8C93-B1F68E9F8E87}"/>
              </a:ext>
            </a:extLst>
          </p:cNvPr>
          <p:cNvSpPr/>
          <p:nvPr/>
        </p:nvSpPr>
        <p:spPr>
          <a:xfrm flipH="1">
            <a:off x="2082984" y="3916023"/>
            <a:ext cx="1950453" cy="1132814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左右に移動できる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B83B5EBF-9073-6CA3-FA8F-6C45368D4436}"/>
              </a:ext>
            </a:extLst>
          </p:cNvPr>
          <p:cNvSpPr/>
          <p:nvPr/>
        </p:nvSpPr>
        <p:spPr>
          <a:xfrm>
            <a:off x="0" y="0"/>
            <a:ext cx="12190919" cy="1067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B299ED6-9709-C490-5073-58627F768EB6}"/>
              </a:ext>
            </a:extLst>
          </p:cNvPr>
          <p:cNvSpPr txBox="1"/>
          <p:nvPr/>
        </p:nvSpPr>
        <p:spPr>
          <a:xfrm>
            <a:off x="345152" y="473730"/>
            <a:ext cx="2385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u="sng" dirty="0"/>
              <a:t>イメージ案</a:t>
            </a:r>
            <a:r>
              <a:rPr kumimoji="1" lang="en-US" altLang="ja-JP" sz="2400" b="1" u="sng" dirty="0"/>
              <a:t>2 - 2</a:t>
            </a:r>
            <a:endParaRPr kumimoji="1" lang="ja-JP" altLang="en-US" sz="2400" b="1" u="sng" dirty="0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3EF99F26-2472-F0D4-EE98-819E4CE84363}"/>
              </a:ext>
            </a:extLst>
          </p:cNvPr>
          <p:cNvCxnSpPr>
            <a:cxnSpLocks/>
          </p:cNvCxnSpPr>
          <p:nvPr/>
        </p:nvCxnSpPr>
        <p:spPr>
          <a:xfrm flipH="1">
            <a:off x="3584588" y="1056698"/>
            <a:ext cx="1191839" cy="57690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171490C3-31EB-E153-AD77-617DF6742573}"/>
              </a:ext>
            </a:extLst>
          </p:cNvPr>
          <p:cNvCxnSpPr>
            <a:cxnSpLocks/>
          </p:cNvCxnSpPr>
          <p:nvPr/>
        </p:nvCxnSpPr>
        <p:spPr>
          <a:xfrm>
            <a:off x="6991328" y="1099251"/>
            <a:ext cx="1144204" cy="57264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楕円 1">
            <a:extLst>
              <a:ext uri="{FF2B5EF4-FFF2-40B4-BE49-F238E27FC236}">
                <a16:creationId xmlns:a16="http://schemas.microsoft.com/office/drawing/2014/main" id="{EFC1F0E6-6284-28C4-D9E9-46E6F71205A2}"/>
              </a:ext>
            </a:extLst>
          </p:cNvPr>
          <p:cNvSpPr/>
          <p:nvPr/>
        </p:nvSpPr>
        <p:spPr>
          <a:xfrm>
            <a:off x="6350802" y="2274598"/>
            <a:ext cx="934977" cy="73504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水溜まり</a:t>
            </a:r>
          </a:p>
        </p:txBody>
      </p: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30940FEE-430D-917A-D623-B58AA83C77E9}"/>
              </a:ext>
            </a:extLst>
          </p:cNvPr>
          <p:cNvSpPr txBox="1"/>
          <p:nvPr/>
        </p:nvSpPr>
        <p:spPr>
          <a:xfrm>
            <a:off x="6314066" y="178556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障害物</a:t>
            </a:r>
          </a:p>
        </p:txBody>
      </p:sp>
      <p:pic>
        <p:nvPicPr>
          <p:cNvPr id="36" name="グラフィックス 35" descr="サボテン 単色塗りつぶし">
            <a:extLst>
              <a:ext uri="{FF2B5EF4-FFF2-40B4-BE49-F238E27FC236}">
                <a16:creationId xmlns:a16="http://schemas.microsoft.com/office/drawing/2014/main" id="{CDC35C6E-9ACD-3093-4371-996E10D19F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84544" y="4841605"/>
            <a:ext cx="1745254" cy="1745254"/>
          </a:xfrm>
          <a:prstGeom prst="rect">
            <a:avLst/>
          </a:prstGeom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5B2783A-E635-87E2-956F-9E11E4C6AB4E}"/>
              </a:ext>
            </a:extLst>
          </p:cNvPr>
          <p:cNvSpPr txBox="1"/>
          <p:nvPr/>
        </p:nvSpPr>
        <p:spPr>
          <a:xfrm>
            <a:off x="471802" y="1060665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/>
              <a:t>・ステージが</a:t>
            </a:r>
            <a:r>
              <a:rPr lang="ja-JP" altLang="en-US" sz="2000" b="1" dirty="0"/>
              <a:t>定期的に変わる</a:t>
            </a:r>
            <a:endParaRPr kumimoji="1" lang="ja-JP" altLang="en-US" sz="2000" b="1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8CF016D3-07B8-D276-78A1-BBD08184F770}"/>
              </a:ext>
            </a:extLst>
          </p:cNvPr>
          <p:cNvSpPr/>
          <p:nvPr/>
        </p:nvSpPr>
        <p:spPr>
          <a:xfrm>
            <a:off x="11273882" y="1067962"/>
            <a:ext cx="918117" cy="57900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9D171439-5D6D-A064-A769-002605B89ACE}"/>
              </a:ext>
            </a:extLst>
          </p:cNvPr>
          <p:cNvSpPr/>
          <p:nvPr/>
        </p:nvSpPr>
        <p:spPr>
          <a:xfrm>
            <a:off x="10825110" y="5010409"/>
            <a:ext cx="897544" cy="1847591"/>
          </a:xfrm>
          <a:prstGeom prst="ellipse">
            <a:avLst/>
          </a:prstGeom>
          <a:gradFill>
            <a:gsLst>
              <a:gs pos="57646">
                <a:srgbClr val="8FCFED"/>
              </a:gs>
              <a:gs pos="0">
                <a:schemeClr val="accent1">
                  <a:lumMod val="5000"/>
                  <a:lumOff val="95000"/>
                </a:schemeClr>
              </a:gs>
              <a:gs pos="11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720B0EEA-E03E-1488-9748-BA596443DBAC}"/>
              </a:ext>
            </a:extLst>
          </p:cNvPr>
          <p:cNvSpPr/>
          <p:nvPr/>
        </p:nvSpPr>
        <p:spPr>
          <a:xfrm flipH="1">
            <a:off x="10313558" y="3916023"/>
            <a:ext cx="1878442" cy="2909683"/>
          </a:xfrm>
          <a:prstGeom prst="ellipse">
            <a:avLst/>
          </a:prstGeom>
          <a:gradFill>
            <a:gsLst>
              <a:gs pos="57646">
                <a:srgbClr val="8FCFED"/>
              </a:gs>
              <a:gs pos="0">
                <a:schemeClr val="accent1">
                  <a:lumMod val="5000"/>
                  <a:lumOff val="95000"/>
                </a:schemeClr>
              </a:gs>
              <a:gs pos="11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89AA91F5-C8AB-1F74-6C8B-ABE4327F3C64}"/>
              </a:ext>
            </a:extLst>
          </p:cNvPr>
          <p:cNvSpPr/>
          <p:nvPr/>
        </p:nvSpPr>
        <p:spPr>
          <a:xfrm>
            <a:off x="9682691" y="1935223"/>
            <a:ext cx="2546309" cy="3482407"/>
          </a:xfrm>
          <a:prstGeom prst="ellipse">
            <a:avLst/>
          </a:prstGeom>
          <a:gradFill>
            <a:gsLst>
              <a:gs pos="35286">
                <a:srgbClr val="82C9EB"/>
              </a:gs>
              <a:gs pos="21169">
                <a:srgbClr val="7AC6EA"/>
              </a:gs>
              <a:gs pos="2354">
                <a:srgbClr val="D5EDF9">
                  <a:lumMod val="89000"/>
                  <a:lumOff val="11000"/>
                </a:srgbClr>
              </a:gs>
              <a:gs pos="66000">
                <a:srgbClr val="8FCFED"/>
              </a:gs>
              <a:gs pos="0">
                <a:schemeClr val="accent1">
                  <a:lumMod val="5000"/>
                  <a:lumOff val="95000"/>
                </a:schemeClr>
              </a:gs>
              <a:gs pos="11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E1D6BD00-EAE1-FE05-129B-3D694298D5A2}"/>
              </a:ext>
            </a:extLst>
          </p:cNvPr>
          <p:cNvSpPr/>
          <p:nvPr/>
        </p:nvSpPr>
        <p:spPr>
          <a:xfrm>
            <a:off x="10507072" y="1056699"/>
            <a:ext cx="1684927" cy="1992064"/>
          </a:xfrm>
          <a:prstGeom prst="ellipse">
            <a:avLst/>
          </a:prstGeom>
          <a:gradFill>
            <a:gsLst>
              <a:gs pos="15000">
                <a:srgbClr val="7CC7EA">
                  <a:lumMod val="92000"/>
                  <a:lumOff val="8000"/>
                </a:srgbClr>
              </a:gs>
              <a:gs pos="37635">
                <a:srgbClr val="83CAEB"/>
              </a:gs>
              <a:gs pos="57646">
                <a:srgbClr val="8FCFED"/>
              </a:gs>
              <a:gs pos="0">
                <a:schemeClr val="accent1">
                  <a:lumMod val="5000"/>
                  <a:lumOff val="95000"/>
                </a:schemeClr>
              </a:gs>
              <a:gs pos="11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5673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84</Words>
  <Application>Microsoft Office PowerPoint</Application>
  <PresentationFormat>ワイド画面</PresentationFormat>
  <Paragraphs>27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TAKAO Shinichiro</dc:creator>
  <cp:lastModifiedBy>TAKAO Shinichiro</cp:lastModifiedBy>
  <cp:revision>5</cp:revision>
  <dcterms:created xsi:type="dcterms:W3CDTF">2025-07-02T01:54:41Z</dcterms:created>
  <dcterms:modified xsi:type="dcterms:W3CDTF">2025-07-08T19:13:39Z</dcterms:modified>
</cp:coreProperties>
</file>