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4:4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1 737 24575,'0'-15'0,"15"-16"0,21-23 0,40-23 0,33-9 0,13 1 0,7 3 0,1 12 0,5 6 0,-10 10 0,-22 9 0,-17 11 0,-19 12 0,-15 10 0,-17 7-8191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3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5407 24575,'-11'12'0,"4"-5"0,10-25 0,2-1 0,5-16 0,-2 0 0,5-39 0,97-711 0,-100 712 0,-3 0 0,-3-83 0,8-89 0,9-60 0,-22 1 0,-2 100 0,17-59 0,-1 61 0,-8 102 0,4 0 0,5 1 0,4 1 0,32-100 0,16 9 0,-51 155 0,1 1 0,1 0 0,31-41 0,-34 56 0,2 1 0,0 1 0,35-26 0,3-4 0,82-60 0,-94 76 0,67-61 0,-97 79 0,14-15 0,2 1 0,61-44 0,274-140 0,-349 203 0,0 1 0,0-2 0,-1 0 0,0-1 0,0 0 0,-1-1 0,13-13 0,-12 11 0,-1 0 0,2 1 0,25-16 0,-21 15 0,-1-1 0,17-16 0,21-21 0,3 3 0,1 2 0,3 2 0,1 3 0,71-32 0,521-282 0,-485 252-1365,-146 86-5461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8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24575,'5'1'0,"0"-1"0,-1 1 0,1 0 0,-1 0 0,1 1 0,-1-1 0,0 1 0,1 0 0,-1 0 0,0 1 0,0-1 0,0 1 0,-1 0 0,1 0 0,-1 0 0,1 0 0,-1 1 0,5 6 0,2 4 0,0 2 0,0-1 0,10 26 0,-14-26 0,0 1 0,-1 0 0,0 0 0,3 27 0,1 67 0,-7-77 0,8 148 0,8 106 0,56 253 0,11-38 0,-50-332 0,13 69 0,-40-174 0,-1 115 0,1 15 0,1-104 0,-6-37 0,4 0 0,15 66 0,4-27 0,97 413 0,-113-451 0,80 436 0,-45-198 0,9 44 0,-35-263 0,45 115 0,-44-132 0,21 92 0,-2 62 0,-12-60 0,-3-40 0,57 164 0,153 341-1365,-198-525-5461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9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24575,'3'5'0,"-1"-1"0,1 1 0,-1 0 0,1 0 0,-1 0 0,-1 0 0,1 0 0,-1 0 0,0 1 0,0-1 0,0 0 0,-1 8 0,2-2 0,6 147 0,-2-19 0,70 355 0,-30-279 18,93 263 0,111 194-797,274 621 630,-465-1153-1067,-18-50-4867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4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24575,'0'-5'0,"5"-12"0,7-9 0,1 2-8191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 24575,'5'-6'0,"7"-1"0,1-4 0,-1-6 0,-3-6 0,-3-3 0,-2-2 0,-3 2-8191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5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1858 0 24575,'-7'29'0,"1"0"0,1 0 0,2 0 0,0 41 0,1-25 0,-2 41 0,2-18 0,-17 110 0,-15-4 0,-21 115 0,-27 124-1130,-28 111-3393,-795 3179 823,760-3190 3700,16-61 0,23-61 0,20-57 0,19-62 0,45-185 0,-34 158 0,47-184 0,11-52 0,4-14 0,13-33 193,4-18 776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6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24575,'14'0'0,"404"6"0,5 32 0,-169 5 0,89 27-1130,103 36-3393,89 35 3392,75 28 679,1076 325-822,559 154 287,-1718-509 987,-74-22 0,-82-24 0,-92-26 0,-188-46-72,123 34-478,-208-53 539,0 0-1,0 0 1,0 0 0,-1 1 0,1 0 0,-1 0 0,1 0 0,-1 0 0,0 1 0,-1 0-1,1 0 1,-1 1 0,6 6 0,-6-3 14,0-1 0,-1 1 0,0-1 1,0 1-1,-1 0 0,0 0 0,0 0 0,-1 1 0,1 8 0,24 636-3,-26-557 0,0 1567 646,-24-855-646,-224 1404 0,-160-195 448,378-1895 1344,27-109-1587,-1 1-1,-8 16 0,12-29-193,0-1 0,0 0 0,0 0 0,0 1 0,0-1 0,0 0 0,0 1 0,0-1 0,0 0 0,0 1 0,-1-1 0,1 0 0,0 0 0,0 1 0,0-1 0,0 0 0,-1 0 0,1 1 0,0-1 0,0 0 0,-1 0 0,1 0 0,0 1 0,0-1 0,-1 0 0,1 0 0,0 0 0,-1 0 0,1 0 0,0 1 0,0-1 0,-1 0 0,1 0 0,0 0 0,-1 0 0,1 0 0,0 0 0,-1 0 0,1 0 0,0 0 0,-1 0 0,1 0 0,0-1 0,-1 1 0,1 0 0,0 0 0,0 0 0,-1 0 0,1 0 0,0-1 0,0 1 0,-1 0 0,1 0 0,0 0 0,0-1 0,-1 1 0,1 0 0,0 0 0,0-1 0,-5-7 16,1 0 1,1 0-1,0 0 0,0 0 0,-3-12 0,-3-11-25,2 12-77,-1 0-1,-2 0 0,1 0 0,-23-30 1,-10-3-1818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6989 24575,'1'0'0,"0"0"0,0 0 0,1-1 0,-1 1 0,0-1 0,0 1 0,0-1 0,-1 0 0,1 1 0,0-1 0,0 0 0,0 1 0,0-1 0,-1 0 0,1 0 0,0 0 0,-1 0 0,1 0 0,0 0 0,-1 0 0,0 0 0,1 0 0,-1 0 0,1 0 0,-1 0 0,0 0 0,0-2 0,6-35 0,-5 34 0,8-72 0,4 1 0,33-110 0,-2 39 0,91-335 0,-101 316 0,22-316 0,-9 144 0,-24 208 0,4-31 0,25-170 0,-40 240 0,8-103 0,-18 171 0,0 0 0,9-29 0,4-36 0,10-388 0,-21-7 0,-4 470 0,1-20 0,1 0 0,2 1 0,1 0 0,1 0 0,2 0 0,1 1 0,1 0 0,2 1 0,21-39 0,203-338 0,-184 332 0,2 2 0,4 3 0,81-75 0,270-193 0,-198 154 0,-151 125 0,4 3 0,78-54 0,-40 55 0,33-30 0,164-97 0,-121 76 0,36-20 0,-158 96 0,112-42 0,349-65 0,-89 28 0,-148 33 0,-17 5 0,-233 61 0,1 1 0,-1 2 0,1 1 0,1 2 0,49 0 0,241 8-1365,-293-5-5461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0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2967 0 24575,'-2'8'0,"0"0"0,0-1 0,-1 1 0,0-1 0,0 1 0,-1-1 0,0 0 0,0-1 0,-9 11 0,11-13 0,-90 113 0,2-2 0,64-81 0,-1 0 0,-2-2 0,-61 53 0,-109 65 0,79-63 0,0 6 0,5 5 0,-170 186 0,239-226 0,3 3 0,-37 66 0,5-5 0,-37 45 0,-98 151 0,19 28 0,84-146 0,102-190 0,-221 378 0,167-285 0,-79 192 0,70-141 0,18-44 0,6 2 0,4 1 0,-31 152 0,44-134 0,-39 222 0,47-218 0,-32 331 0,48 221 0,5-352 0,-2-322 0,1 29 0,-1-40 0,1 0 0,-1 0 0,0 0 0,1 0 0,0 0 0,-1 0 0,1 0 0,0-1 0,0 1 0,0 0 0,0 0 0,0-1 0,0 1 0,0 0 0,1-1 0,2 3 0,-4-4 0,1 0 0,-1 1 0,1-1 0,0 0 0,-1 0 0,1 1 0,0-1 0,-1 0 0,1 0 0,0 0 0,0 0 0,-1 0 0,1 0 0,0 0 0,-1 0 0,1 0 0,0 0 0,0-1 0,-1 1 0,1 0 0,0 0 0,-1-1 0,1 1 0,0 0 0,-1-1 0,1 1 0,0-1 0,15-14 0,-1-4 0,21-34 0,-26 37 0,0-1 0,2 2 0,0-1 0,24-22 0,77-65-1365,-53 44-5461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1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24575,'0'-6'0,"26"-1"0,29 1 0,20 0 0,19 13 0,23 14 0,24 10 0,33 14 0,13 5 0,-5 5 0,-28-8 0,-35-12 0,-32-11 0,-32-10-8191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24575,'22'25'0,"-1"1"0,-2 0 0,0 1 0,14 31 0,6 7 0,136 179 0,-104-152 0,76 131 0,-136-201 0,0 1 0,-1 0 0,-2 1 0,0 0 0,-2 0 0,0 1 0,-2 0 0,0 0 0,-2 0 0,-1 0 0,-4 43 0,-1-30 0,-3 0 0,-1-1 0,-1 0 0,-2 0 0,-2-1 0,-1 0 0,-21 34 0,-162 268 0,39-72 0,148-249 0,7-13 0,0 0 0,0 0 0,1 1 0,0-1 0,-1 1 0,2 0 0,-1-1 0,0 1 0,1 0 0,0 0 0,0 0 0,0 9 0,1-13-80,0 1 0,1-1-1,-1 0 1,0 0 0,1 0-1,-1 0 1,1 0 0,-1 0-1,1 0 1,0 0 0,-1 0 0,1 0-1,0 0 1,0 0 0,0 0-1,1 1 1,16 7-6746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2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3182 0 24575,'-2'0'0,"1"1"0,0-1 0,0 1 0,-1 0 0,1-1 0,0 1 0,0 0 0,0-1 0,0 1 0,0 0 0,0 0 0,0 0 0,0 0 0,0 0 0,0 0 0,1 1 0,-2 1 0,-15 26 0,17-27 0,-17 35 0,2 2 0,1 0 0,-9 47 0,17-66 0,-55 232 0,-24 114-1417,-28 126-4252,-38 133 4252,-51 140 1041,-48 117-1128,-39 92 591,-41 99-1101,-132 442 187,30 3 883,205-638 1151,48-130-155,47-149-52,46-166 317,73-369-102,-44 271 1157,57-323-653,5-24-15,9-34 582,77-229-332,-27 107 1110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02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1241 28 24575,'-39'0'0,"0"-2"0,-42-7 0,37 1 0,0 3 0,0 2 0,-63 2 0,82 3 0,-1 1 0,1 1 0,-1 1 0,1 1 0,1 2 0,-1 0 0,-27 14 0,18-6 0,1 1 0,1 2 0,1 1 0,-54 45 0,63-41 0,1 1 0,1 0 0,-21 38 0,9-15 0,-2 2 0,2 2 0,3 1 0,1 1 0,3 1 0,3 1 0,2 1 0,-21 101 0,26-66 0,5 1 0,3 150 0,7-221 0,1-1 0,0 1 0,2-1 0,8 32 0,-8-45 0,0 0 0,0 1 0,1-2 0,0 1 0,1 0 0,0-1 0,0 0 0,0 0 0,1 0 0,0 0 0,0-1 0,1 0 0,0-1 0,9 7 0,78 50 0,156 101 0,-200-135 0,2-1 0,0-4 0,65 21 0,168 36 0,-188-55 0,-17-1 0,81 37 0,-143-53 0,-1 1 0,24 17 0,20 10 0,-3-11 0,1-3 0,104 25 0,-78-24 0,424 106 0,83 23 0,-396-101 0,16 4 0,-165-40 0,0 2 0,60 31 0,96 52 0,-159-82 0,1-2 0,78 18 0,99 1 0,20 3 0,544 147-72,-559-129-986,1944 421-5438,-2126-468 6496,3 1 0,73 6 0,-118-15 97,1-1 0,0 0 0,-1 0 0,1-1 0,-1 1 0,1-1 0,0 0 1,-1 1-1,1-2 0,-1 1 0,0 0 0,1-1 0,-1 1 0,0-1 1,0 0-1,0 0 0,0 0 0,0-1 0,-1 1 0,1-1 0,-1 1 0,4-6 1,1-3 551,-1-1 1,0 0 0,-1 0 0,0 0 0,3-13 0,-3 9-152,0 2-1,11-23 1,11-5-498,2 1 0,37-39 0,-14 17 0,-21 27 0,1 1 0,2 2 0,61-47 0,125-70 0,-214 146 0,284-176 0,-99 62 0,-118 74-1365,-20 14-5461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24575,'1030'1'-1417,"-624"5"-4252,1266 110 4644,-1432-84 1025,-105-8 0,-109-18 0,0 2 0,38 15 0,-60-22 0,0 1 0,0 0 0,0 0 0,0 0 0,0 1 0,-1-1 0,1 1 0,-1 0 0,0 0 0,1 0 0,-1 0 0,-1 1 0,5 6 0,-5-6 0,0 0 0,-1 0 0,0 1 0,0-1 0,0 0 0,-1 1 0,1-1 0,-1 1 0,0-1 0,-1 1 0,1-1 0,-1 0 0,0 5 0,-29 184 5453,11 8-4780,4 883-480,17-781 575,0 3566-1109,-2-3836-6485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6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4442 24575,'37'-38'0,"-1"-1"0,-2-2 0,-3-2 0,0-1 0,36-74 0,11-69 0,-50 115 0,-17 41 0,-2 0 0,0-1 0,-2 0 0,3-41 0,-3-131 0,-7-36 0,-3-172 0,-12 227 0,-59-289 0,64 425 0,-3 0 0,-1 1 0,-2 1 0,-40-80 0,-31-43 0,-97-172 0,-191-334 0,363 651 0,-3-7 0,1-1 0,-13-45 0,-11-94 0,32 142 0,0-14-192,2 1 0,2-84 0,3 99-597,-1 2-6037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38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24575,'5'6'0,"0"0"0,0 0 0,-1 1 0,0 0 0,0 0 0,0 0 0,3 10 0,15 56 0,-19-62 0,19 90 0,11 143 0,-13-81 0,161 724 0,72-18 0,-154-493 0,-26-88 0,-37-163 0,116 427 0,-75-168 0,-48-223 0,71 369 0,-96-507 0,43 223 0,-36-170 0,0 97 0,-14 336 0,3-479 0,-9 61 0,6-77 0,0 1 0,-1-1 0,0 0 0,-2 0 0,1-1 0,-10 16 0,-27 40 220,10-18-1012,-28 62-1,48-87-6033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49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4817 24575,'-1'-176'0,"11"-407"0,-1 460 0,5 0 0,53-207 0,-21 176 0,119-265 0,-75 236 0,115-172 0,-32 102 0,405-458 0,-437 563 0,6 5 0,205-152 0,183-74 0,-406 294 0,4 5 0,184-70 0,50 18 0,-315 109 0,1 2 0,1 2 0,0 2 0,0 3 0,63 3 0,-92 4 0,0 1 0,-1 1 0,1 1 0,-1 1 0,0 1 0,-1 1 0,0 1 0,31 18 0,15 16 0,81 64 0,609 524 0,-341-231 0,-349-324 0,-3 3 0,-4 3 0,86 152 0,22 115 0,-39-78 0,-101-213 0,161 331 0,-30 18 0,-107-223 0,41 256 0,-82-362 0,60 403 0,-34 7 0,-38-306 0,-28 231 0,12-303 0,-5-1 0,-5 0 0,-51 140 0,38-148 0,-5-2 0,-4-2 0,-4-2 0,-5-2 0,-78 100 0,37-80 0,-5-4 0,-185 155 0,-676 468 0,-108-10 0,914-618 0,-497 307 0,504-330 0,-3-6 0,-247 84 0,303-132 0,0-4 0,-122 15 0,-201-12 0,358-27 0,1-3 0,0-3 0,0-2 0,-64-18 0,87 16 0,0-2 0,1-1 0,1-3 0,0 0 0,1-3 0,0-1 0,-43-33 0,54 32 0,2 0 0,0-2 0,1 0 0,1-2 0,1 0 0,2-1 0,0-1 0,-21-49 0,-2-19 0,-34-128 0,65 194 0,-48-161 0,-43-269 0,87 328 0,2-147 0,6 69 0,-12-1082-77,18 914-1211,-1 349-5538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49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2288 0 24575,'-11'4'0,"-89"52"0,79-43 0,-472 304 0,26 41 0,334-232 0,4 6 0,-165 222 0,-1-4 0,-16-20 0,281-296 0,27-27 0,8-5 0,4-5 0,0 1 0,-1-1 0,1-1 0,-1 1 0,11-8 0,-3 3 0,41-22-1365,0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50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24575,'23'42'0,"3"-2"0,32 41 0,-14-21 0,54 87 0,16 23 0,-84-131 0,1-1 0,41 40 0,-64-71 0,0 0 0,0 0 0,0-1 0,1 0 0,0 0 0,0-1 0,1 0 0,0 0 0,-1-1 0,2-1 0,-1 0 0,0 0 0,0-1 0,1 0 0,-1-1 0,1 0 0,0 0 0,-1-1 0,14-2 0,2-1 156,-15 1-409,0 1-1,0 0 1,-1 1-1,1 0 1,20 3-1,-12 3-6572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24575,'1'101'0,"-3"118"0,0-201 0,-2 0 0,1 0 0,-10 25 0,7-24 0,1 0 0,-3 25 0,7-37 0,0 1 0,1-1 0,0 0 0,1 1 0,0-1 0,0 0 0,0 0 0,1 0 0,0 0 0,3 7 0,4 5 0,1-1 0,13 18 0,-11-19 0,16 36 0,-24-45-1,1 0 0,-1 0 0,1 0 0,0-1 0,1 0 0,0 0 0,0 0-1,1-1 1,0 0 0,11 8 0,7 2 45,51 25-1,-52-30-523,0 2 0,27 18 0,-30-14-6346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8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2267 1 24575,'0'8'0,"-1"-1"0,-1 1 0,0 0 0,0 0 0,0-1 0,-6 12 0,0 0 0,-37 94 0,-11 29 0,41-100 0,1-4 0,-12 58 0,19-69 0,-2 0 0,-1 0 0,-1-1 0,-19 34 0,-6 14 0,27-53 0,0-1 0,2 2 0,0-1 0,2 1 0,0 0 0,1 0 0,-1 40 0,6-12 0,0-33 0,0-1 0,-1 1 0,-1-1 0,-1 1 0,0-1 0,-1 1 0,-7 20 0,-1-5 0,1 0 0,1 1 0,-6 49 0,12-64 0,-2 0 0,-12 34 0,9-32 0,2 0 0,-5 23 0,5-12 0,-2 0 0,0-1 0,-2 0 0,-1 0 0,-30 54 0,24-51 0,-23 67 0,28-67 0,-2 0 0,-22 40 0,14-36 0,1 2 0,2 0 0,1 0 0,2 2 0,2 0 0,-14 70 0,23-81 0,-2-1 0,0 0 0,-2-1 0,-2 0 0,-16 33 0,19-45 0,-8 14 0,1 1 0,2 0 0,-13 42 0,8-8 0,-3-1 0,-43 89 0,34-92 0,3-9 0,3 0 0,2 1 0,-18 68 0,27-79 0,-2 0 0,-1-2 0,-33 59 0,36-74 0,-3 3 0,-20 27 0,22-37 0,2 0 0,1 1 0,0 0 0,-15 39 0,-3 43 0,-27 74 0,33-110 0,-3-1 0,-3-2 0,-38 61 0,27-56 0,3 2 0,-41 108 0,72-160 0,2 0 0,0 0 0,0 1 0,2-1 0,-1 22 0,3-22 0,-2 0 0,0-1 0,-1 1 0,0-1 0,-11 29 0,-1-10 0,1 0 0,-16 70 0,5 29 0,-21 89 0,-23 4 0,24-89 0,35-100 0,2 1 0,-3 52 0,-1 1 0,5-60 0,-10 32 0,9-41 0,2 0 0,0 1 0,-2 34 0,7 42 0,2-69 0,-2 1 0,0-1 0,-9 45 0,-9 16 0,-22 88 0,28-120-1365,9-34-5461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7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24575,'6'26'0,"0"-9"0,1 22 0,-1 0 0,1 45 0,-6 83 0,-2-94 0,-1 18 0,-3-1 0,-5 0 0,-3 0 0,-30 103 0,35-160 0,2 0 0,1 1 0,2 0 0,1 0 0,2 0 0,4 38 0,-2-63 0,-1-1 0,1 0 0,0 0 0,1 1 0,0-1 0,0-1 0,1 1 0,7 11 0,6 6 0,23 25 0,-36-44 0,223 253 0,6 7 0,-220-251-273,0 0 0,1 0 0,1-2 0,29 22 0,-12-16-6553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4:58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2994 24575,'2'-26'0,"1"0"0,1 0 0,1 1 0,9-28 0,-5 19 0,17-56 0,38-90 0,50-81 0,-54 126 0,161-302 0,-216 429 0,7-14 0,1 1 0,2 0 0,26-31 0,-36 47 0,-1 0 0,1 1 0,1-1 0,-1 1 0,1 0 0,-1 1 0,1-1 0,0 1 0,0 1 0,0-1 0,1 1 0,-1 0 0,1 0 0,-1 1 0,1-1 0,-1 2 0,1-1 0,11 1 0,26 4 0,-24-1 0,0-1 0,31-2 0,40-10 0,-54 4 0,-1 3 0,1 0 0,0 3 0,56 5 0,-85-3 0,0 0 0,0 0 0,-1 1 0,1 0 0,7 5 0,5 1 0,-17-8 0,1 1 0,-1-2 0,1 1 0,-1 0 0,1-1 0,0 0 0,-1 0 0,1 0 0,0 0 0,-1 0 0,1-1 0,0 0 0,-1 0 0,1 0 0,-1 0 0,6-3 0,8-4 0,-1 0 0,18-14 0,-19 12 0,260-181 0,-87 59 0,-74 55 0,240-169 0,-255 169 0,-63 47 0,1 1 0,1 2 0,1 1 0,56-26 0,54-8 0,-51 21 0,140-76 0,-180 81 0,34-18 0,133-102 0,-209 140 0,-2 0 0,1-2 0,14-20 0,3-3 0,-29 36 0,-1 0 0,1 0 0,0 1 0,1-1 0,-1 1 0,0-1 0,1 1 0,-1 0 0,1 0 0,-1 1 0,1-1 0,0 1 0,0 0 0,0 0 0,0 0 0,0 0 0,0 1 0,0 0 0,0 0 0,0 0 0,0 0 0,0 0 0,0 1 0,6 1 0,-3 1 0,-1-1 0,1 1 0,-1 0 0,0 0 0,1 1 0,-2-1 0,1 1 0,0 1 0,-1-1 0,0 1 0,0 0 0,0 0 0,-1 1 0,6 7 0,2 11 0,0 0 0,-2 1 0,0 0 0,-2 1 0,5 28 0,-6-27 0,66 351 0,-72-373 0,-1 0 0,1 0 0,0 0 0,0 0 0,1 0 0,0-1 0,-1 1 0,2-1 0,-1 1 0,0-1 0,1 0 0,0 1 0,0-1 0,0-1 0,0 1 0,1 0 0,-1-1 0,1 0 0,0 0 0,0 0 0,0 0 0,1-1 0,-1 1 0,0-1 0,1 0 0,0 0 0,-1-1 0,1 0 0,0 1 0,0-2 0,0 1 0,6 0 0,-3-1 0,1 1 0,-1 0 0,0 0 0,1 1 0,-1 0 0,0 0 0,0 1 0,0 0 0,-1 1 0,1 0 0,-1 0 0,13 9 0,-9-2 0,0 0 0,0 0 0,-1 1 0,0 1 0,-1 0 0,-1 0 0,8 17 0,2 9 0,15 52 0,14 34 0,-44-117 0,1-1 0,0 0 0,0 0 0,0 0 0,1-1 0,0 0 0,0 0 0,1 0 0,0 0 0,0-1 0,0 0 0,0 0 0,1-1 0,0 1 0,0-1 0,8 3 0,-9-5 0,0 1 0,0 0 0,0 0 0,0 1 0,-1 0 0,0 0 0,1 0 0,-1 1 0,-1-1 0,8 10 0,-7-6 0,1 1 0,-1-1 0,-1 1 0,0 1 0,0-1 0,3 13 0,0 11 0,-1 1 0,-2 0 0,-1 0 0,-2 56 0,1 9 0,1-71-1365,3-7-5461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8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24575,'26'3'0,"0"0"0,0 1 0,-1 2 0,0 0 0,0 2 0,0 1 0,-1 1 0,25 14 0,-31-14 0,0 1 0,-1 1 0,29 25 0,42 51 0,-25-23 0,128 113 0,-181-167-455,0 0 0,14 18 0,-10-8-6371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419 0 24575,'0'43'0,"-11"354"0,3-305 0,-22 198 0,19-219 0,-3 0 0,-24 72 0,20-84 0,3 0 0,2 2 0,-5 80 0,10-82 0,-1-1 0,-4 0 0,-2 0 0,-2-2 0,-47 105 0,19-47 0,28-66 0,-24 47 0,38-92 0,2 1 0,-1-1 0,0 1 0,1 0 0,0-1 0,-1 1 0,0 7 0,2-10 0,0 0 0,0-1 0,0 1 0,1-1 0,-1 1 0,0 0 0,0-1 0,0 1 0,0-1 0,1 1 0,-1 0 0,0-1 0,1 1 0,-1-1 0,0 1 0,1-1 0,-1 1 0,1-1 0,-1 1 0,1-1 0,0 1 0,1 0 0,-1 0 0,1-1 0,-1 1 0,1-1 0,-1 1 0,1-1 0,-1 0 0,1 0 0,-1 1 0,3-1 0,44 2 0,73 12 0,-106-11 0,0 1 0,0 0 0,0 1 0,-1 0 0,0 1 0,0 1 0,0 0 0,24 18 0,-2 6 0,-24-19 0,1-1 0,0-1 0,24 15 0,-7-9-100,-4-3-322,0 2 1,27 20-1,-33-19-6404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1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24575,'3'0'0,"-1"0"0,1-1 0,-1 0 0,0 0 0,1 1 0,-1-2 0,0 1 0,4-2 0,11-5 0,-10 6 0,0 1 0,0 1 0,0-1 0,0 1 0,0 0 0,0 0 0,0 1 0,0 0 0,0 0 0,-1 1 0,1 0 0,10 4 0,7 5 0,43 24 0,-66-34 0,28 18 0,0 2 0,-2 1 0,26 26 0,37 30 0,-75-67-273,1 0 0,0 0 0,1-2 0,33 15 0,-24-16-6553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24575,'1'78'0,"-3"92"0,-1-147 0,-1-1 0,-1-1 0,-8 24 0,-5 18 0,-29 123 0,-9 37 0,46-188 0,-1-1 0,-2-1 0,-17 33 0,1-1 0,26-59-116,2-5 50,0 1 0,1-1 1,-1 0-1,0 1 0,1-1 0,-1 1 1,1-1-1,0 1 0,-1-1 1,1 1-1,0-1 0,0 1 0,0-1 1,0 1-1,0 0 0,0-1 0,0 1 1,1 2-1,6 0-6760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24575,'6'0'0,"1"6"0,-1 5 0,0 8 0,-3 5 0,0 3 0,-2 3 0,-1 1 0,1-4-8191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3086 0 24575,'1'86'0,"-3"97"0,0-164 0,-1 0 0,0 0 0,-2 0 0,0-1 0,-1 0 0,-1 0 0,-11 20 0,3-11 0,-1-1 0,-1 0 0,-36 39 0,40-48 0,1 0 0,1 1 0,1 0 0,1 1 0,0 0 0,-9 29 0,-13 29 0,-14 11 0,26-54 0,1 1 0,3 0 0,-16 48 0,27-69 0,-2 0 0,1-1 0,-9 14 0,-12 29 0,-22 54 0,31-74 0,-19 56 0,16-19 0,12-39 0,-2-1 0,-17 39 0,-61 117 0,69-155 0,-2 0 0,-34 41 0,-24 39 0,-34 101 0,84-163 0,-226 416 0,162-293 0,-74 164 0,128-239 0,-93 251 0,-30 93 0,121-332 0,-30 128 0,21 7 0,20-94 0,4-3 0,-9 39 0,-8 38 0,16-76 0,7-38 0,6-33 0,-25 84 0,8-64 0,-93 284 0,-5 28 0,44-131 0,-83 175 0,55-113 0,103-295 0,2 0 0,3 0 0,1 0 0,4 53 0,-8 90 0,-35 85 0,20-138 0,11-49 0,-8 45 0,5-58 0,3 0 0,-2 152 0,14-226-71,1 12 271,-1-15-225,0 1 0,0 0-1,0 0 1,0 0 0,0 0-1,0 0 1,0 0 0,0 0-1,0 0 1,0 0 0,1 0-1,-1-1 1,0 1 0,0 0-1,0 0 1,0 0 0,0 0-1,0 0 1,0 0 0,0 0-1,1 0 1,-1 0 0,0 0-1,0 0 1,0 0 0,0 0-1,0 0 1,0 0 0,0 0-1,1 0 1,-1 0 0,0 0-1,0 0 1,0 0 0,0 0-1,0 0 1,0 0 0,0 0 0,1 0-1,-1 1 1,0-1 0,0 0-1,0 0 1,0 0 0,0 0-1,0 0 1,0 0 0,0 0-1,0 0 1,0 0 0,0 0-1,0 1 1,1-1 0,-1 0-1,0 0 1,0 0 0,0 0-1,0 0 1,6-13-6801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24575,'5'0'0,"12"0"0,13 0 0,13 0 0,3 6 0,-1 1 0,-2 4 0,-10 6 0,-4 1 0,-3 1 0,0-3 0,1-3 0,-5-4-8191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8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0 24575,'-6'1'0,"-1"-1"0,1 1 0,-1 0 0,1 1 0,-1 0 0,1 0 0,0 0 0,0 0 0,-9 6 0,-4 4 0,-26 20 0,9-6 0,23-17 0,1 0 0,0 1 0,0 0 0,1 1 0,0 0 0,1 1 0,1 0 0,0 0 0,0 1 0,1 0 0,1 1 0,0 0 0,1 0 0,0 0 0,1 1 0,1-1 0,1 1 0,0 1 0,-2 20 0,0 1 0,-2 1 0,-2-1 0,-2-1 0,-24 57 0,13-32 0,7-26 0,-25 44 0,36-71 0,3-7 0,1 0 0,-1 1 0,1-1 0,-1 1 0,1-1 0,-1 0 0,1 1 0,0-1 0,0 1 0,0-1 0,0 0 0,0 1 0,0-1 0,0 1 0,0-1 0,0 1 0,1-1 0,-1 0 0,1 1 0,-1-1 0,1 0 0,-1 1 0,1-1 0,0 0 0,0 0 0,0 1 0,-1-1 0,1 0 0,0 0 0,0 0 0,2 1 0,4 4 0,1-1 0,0 0 0,-1 0 0,11 4 0,4 2 0,112 90 0,-62-44 0,32 38 0,-99-92 0,-1 0 0,1-1 0,0 1 0,0-1 0,0 0 0,0-1 0,10 3 0,-9-3 0,0 0 0,0 1 0,-1 0 0,10 5 0,-14-7-44,0 0 0,0 1 0,0-1 0,-1 1 0,1-1 0,0 1 0,-1 0 0,1-1 0,0 1 0,-1 0 0,1-1 0,-1 1 0,1 0 0,-1 0 0,1-1 0,-1 1 0,1 0 0,-1 0-1,0 0 1,0 0 0,1 0 0,-1 0 0,0-1 0,0 1 0,0 0 0,0 0 0,0 0 0,0 0 0,0 0 0,0 1 0,-6 10-6782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9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24575,'0'-1'0,"-1"0"0,1-1 0,0 1 0,0 0 0,0-1 0,1 1 0,-1 0 0,0-1 0,0 1 0,1 0 0,-1-1 0,1 1 0,-1 0 0,1 0 0,0 0 0,-1-1 0,1 1 0,0 0 0,0 0 0,0 0 0,-1 0 0,1 0 0,0 0 0,1 0 0,0 0 0,0 0 0,0 1 0,0-1 0,0 1 0,0 0 0,0 0 0,0 0 0,0 0 0,0 0 0,0 0 0,0 0 0,0 1 0,0-1 0,0 1 0,3 1 0,8 3 0,-1 1 0,1 1 0,19 13 0,-30-18 0,17 10 0,-2 0 0,1 1 0,-2 1 0,0 0 0,0 1 0,-1 1 0,-1 0 0,15 24 0,-16-18 0,1 3 0,1-2 0,1 1 0,30 31 0,-36-43-1365,-4-4-5461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1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24575,'-2'18'0,"-1"0"0,0-1 0,-1 1 0,-1-1 0,-1 1 0,0-1 0,-2-1 0,-9 18 0,3-10 0,2 1 0,1 0 0,-15 51 0,8-18 0,-39 88 0,35-96 0,2 0 0,-19 79 0,33-107 0,-14 35 0,11-33 0,-8 30 0,15-47 0,0 1 0,1-1 0,1 0 0,-1 1 0,1-1 0,0 0 0,1 1 0,1 11 0,0-15 0,-1-1 0,0 0 0,0 1 0,1-1 0,0 0 0,0 0 0,0 0 0,0 0 0,0-1 0,0 1 0,1-1 0,5 5 0,40 24 0,-22-15 0,-13-8 0,14 10 0,0 0 0,-1 2 0,0 0 0,38 43 0,57 62 0,2 1 0,-117-119-273,-1 0 0,0 0 0,0 1 0,4 9 0,-1 3-6553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4:59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0 822 24575,'1'-1'0,"-1"-1"0,0 1 0,1 0 0,-1-1 0,0 1 0,1-1 0,0 1 0,-1 0 0,1-1 0,0 1 0,0 0 0,0 0 0,-1-1 0,1 1 0,1 0 0,0-1 0,4-5 0,65-67 0,134-109 0,-177 159 0,421-318 0,-297 244 0,-129 85 0,1 1 0,0 1 0,1 2 0,44-12 0,-64 20 0,0 0 0,0 0 0,0 0 0,0 1 0,1 0 0,-1 0 0,0 0 0,0 0 0,7 2 0,-9-1 0,-1 0 0,1 1 0,0-1 0,-1 0 0,1 1 0,-1 0 0,0-1 0,0 1 0,1 0 0,-1 0 0,0 0 0,-1 1 0,1-1 0,0 0 0,0 1 0,-1-1 0,0 1 0,2 3 0,25 60 0,-18-40 0,2 0 0,0 0 0,22 32 0,-27-49 0,0-1 0,0 1 0,0-2 0,1 1 0,0-1 0,0 0 0,1-1 0,0 0 0,0 0 0,1-1 0,0 0 0,18 6 0,4-2 0,1-2 0,0-1 0,37 1 0,-43-4 0,762 95 0,-772-95 0,80 10 0,-1 4 0,96 32 0,-175-44 0,1 2 0,-1 0 0,27 16 0,-36-18 0,-1 0 0,0 1 0,0 0 0,0 0 0,-1 0 0,0 1 0,0 0 0,-1 0 0,7 11 0,-2 2 0,-1-1 0,0 1 0,9 38 0,10 68 0,-16-64 0,-11-59 0,1 6 0,0-1 0,0 1 0,6 13 0,-6-19 0,-1-1 0,0 0 0,1 1 0,-1-1 0,1 0 0,0 0 0,-1 0 0,1 0 0,0 0 0,0-1 0,1 1 0,-1-1 0,0 1 0,0-1 0,1 0 0,-1 0 0,4 1 0,3 1 34,-1-2 0,1 1 0,0-1 0,0-1 0,0 0 0,0 0 0,0-1 0,0 0 0,10-2 0,13-5-728,34-12 0,-59 18 377,84-31-6509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24575,'5'0'0,"1"1"0,-1 1 0,1-1 0,-1 1 0,1 0 0,7 4 0,1 0 0,-1 0 0,-1 0 0,0 1 0,0 0 0,19 16 0,41 42 0,-59-53 0,38 39 0,-27-26 0,33 27 0,-22-23 0,-1 0 0,-1 2 0,46 59 0,8 4 0,-29-35 0,-33-37 0,-21-20 0,0 1 0,-1-1 0,1 1 0,-1 0 0,0 1 0,0-1 0,0 0 0,3 5 0,-6-7 2,0-1-1,0 0 0,0 1 0,0-1 1,-1 1-1,1-1 0,0 1 0,0-1 1,0 0-1,0 1 0,-1-1 1,1 1-1,0-1 0,0 0 0,0 1 1,-1-1-1,1 0 0,0 1 0,-1-1 1,1 0-1,0 0 0,-1 1 1,1-1-1,0 0 0,-1 0 0,1 1 1,-1-1-1,1 0 0,0 0 0,-1 0 1,1 0-1,-1 0 0,1 0 1,-1 0-1,1 0 0,-1 0 0,1 0 1,0 0-1,-1 0 0,1 0 0,-1 0 1,-22 1-1064,22-1 705,-23 0-6469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3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 24575,'1'105'0,"1"-25"0,-11 107 0,-3-116 0,-44 138 0,-1 4 0,46-147 0,-3 115 0,16 67 0,1-75 0,-5-147 0,0 1 0,-2-1 0,-14 49 0,-3 17 0,20-89 0,1 0 0,0 1 0,0-1 0,0 0 0,0 0 0,1 0 0,-1 1 0,1-1 0,0 0 0,0 0 0,0 0 0,0 0 0,0 0 0,1 0 0,-1-1 0,1 1 0,0 0 0,0-1 0,0 1 0,0-1 0,0 0 0,0 1 0,1-1 0,-1 0 0,1 0 0,0-1 0,3 3 0,9 3 0,-1 0 0,2-1 0,-1 0 0,20 4 0,0 0 0,-7 1 0,-1 2 0,0 1 0,47 33 0,-34-21 0,-36-24-91,-1 0 0,1 1 0,-1-1 0,0 1 0,0 0 0,-1 0 0,1 0 0,0 0 0,-1 0 0,0 1 0,0-1 0,0 1 0,0-1 0,2 7 0,1 9-6735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24575,'10'0'0,"0"1"0,0 1 0,0 0 0,0 0 0,-1 1 0,1 0 0,-1 0 0,0 1 0,0 1 0,11 6 0,9 9 0,42 34 0,-48-35 0,51 41 0,7 4 0,80 81 0,-143-127 0,0-1 0,1-1 0,1 0 0,1-2 0,31 17 0,-35-22 0,-10-6 0,0 0 0,0 1 0,0 0 0,-1 0 0,1 0 0,-1 1 0,0 0 0,0 0 0,8 11 0,-14-15-97,1-1-1,-1 1 1,1 0-1,-1 0 1,1 0-1,-1 0 1,0 0-1,1 0 1,-1 0-1,0 0 1,0 1-1,0-1 0,0 1 1,-4 10-6729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0 24575,'2'1'0,"-1"-1"0,0 0 0,0 1 0,0-1 0,0 1 0,0 0 0,0-1 0,1 1 0,-1 0 0,-1-1 0,1 1 0,0 0 0,0 0 0,0 0 0,0 0 0,-1 0 0,1 0 0,0 0 0,-1 0 0,1 0 0,-1 0 0,1 0 0,-1 0 0,1 1 0,-1-1 0,0 0 0,1 3 0,3 36 0,-4-20 0,-2-1 0,0 1 0,-2 0 0,-5 19 0,-27 77 0,31-102 0,-12 26 0,-1 0 0,-2 0 0,-28 39 0,27-45 0,1 0 0,1 1 0,-27 75 0,10-11 0,-3 7 0,35-93 0,-1 5 0,0 1 0,1-1 0,-2 25 0,6-36 0,0-1 0,0 1 0,1 0 0,0 0 0,0 0 0,1-1 0,0 1 0,0 0 0,0-1 0,1 0 0,0 0 0,7 11 0,5 4 0,2-1 0,0-1 0,1-1 0,33 26 0,-33-30 0,-1 1 0,0 1 0,0 1 0,-2 1 0,25 35 0,-32-42-213,0 1 0,17 18 0,-20-24-513,7 7-6100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8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24575,'0'-1'0,"0"1"0,0-1 0,0 0 0,0 0 0,0 0 0,1 1 0,-1-1 0,0 0 0,1 0 0,-1 1 0,0-1 0,1 0 0,-1 1 0,1-1 0,-1 0 0,1 1 0,-1-1 0,1 0 0,-1 1 0,1-1 0,0 1 0,-1 0 0,1-1 0,0 1 0,-1-1 0,1 1 0,0 0 0,0-1 0,0 1 0,-1 0 0,1 0 0,0 0 0,0 0 0,-1 0 0,1 0 0,0 0 0,1 0 0,1 0 0,-1 0 0,1 0 0,-1 1 0,1-1 0,-1 1 0,0-1 0,1 1 0,-1 0 0,0 0 0,1 0 0,3 2 0,4 7 0,0 1 0,0-1 0,-1 1 0,0 1 0,-1 0 0,10 17 0,15 22 0,0-7 0,2-2 0,2-2 0,68 58 0,-86-82 0,0 1 0,-2 1 0,1 1 0,-2 0 0,-1 1 0,0 1 0,-2 0 0,18 37 0,-18-29 0,-6-11 0,2-1 0,17 29 0,-22-41 0,0 0 0,1 1 0,-1-1 0,1-1 0,0 1 0,1-1 0,-1 0 0,1 0 0,0-1 0,0 1 0,9 3 0,-14-7-3,0 1-1,0-1 0,0 1 0,0-1 1,0 0-1,0 1 0,0-1 1,0 0-1,0 0 0,1 0 1,-1 0-1,0 0 0,0 0 0,0 0 1,0 0-1,1 0 0,0-1 1,-2 1 9,1 0-1,-1-1 1,0 1 0,1 0 0,-1-1 0,0 1 0,0-1 0,0 1 0,1 0 0,-1-1 0,0 1 0,0-1 0,0 1-1,0-1 1,1 1 0,-1-1 0,0 1 0,0 0 0,0-1 0,0 1 0,0-1 0,0 1 0,-1-1 0,1 1 0,0-1-1,0 1 1,0-1 0,-1-3-168,-1 1-1,1-1 0,-1 1 0,0 0 1,0-1-1,0 1 0,0 0 1,-5-5-1,-17-13-6663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9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664 0 24575,'0'0'0,"1"1"0,0-1 0,-1 0 0,1 1 0,0-1 0,-1 1 0,1-1 0,0 1 0,-1-1 0,1 1 0,-1-1 0,1 1 0,-1-1 0,0 1 0,1 0 0,-1-1 0,1 1 0,-1 0 0,0-1 0,0 1 0,1 0 0,-1 0 0,0 1 0,6 22 0,-6-20 0,5 28 0,-1 0 0,-2 0 0,-1 1 0,-1 0 0,-2-1 0,-1 0 0,-2 1 0,-1-1 0,-18 52 0,-21 40 0,-74 145 0,44-111 0,34-68 0,-54 87 0,80-153 0,8-14 0,0 0 0,0 0 0,2 1 0,-1 0 0,1 1 0,1-1 0,0 1 0,0 0 0,-2 16 0,-35 188 0,39-209 0,1-1 0,0 1 0,0-1 0,0 1 0,1 7 0,0-12 0,0 0 0,0-1 0,1 1 0,-1 0 0,1 0 0,-1-1 0,1 1 0,-1 0 0,1-1 0,0 1 0,0-1 0,0 1 0,0-1 0,0 1 0,0-1 0,0 0 0,0 1 0,1-1 0,-1 0 0,0 0 0,1 0 0,-1 0 0,1 0 0,0 0 0,1 0 0,5 2 0,0-1 0,0 0 0,1 0 0,-1 0 0,0-1 0,10-1 0,55-1 0,-40-1 0,-27 2 0,25-2 0,1 2 0,0 2 0,35 5 0,-58-6 0,0 1 0,-1 1 0,1-1 0,-1 1 0,1 1 0,-1 0 0,0 0 0,0 0 0,-1 1 0,1 0 0,-1 0 0,0 1 0,-1 0 0,1 1 0,10 12 0,2 12 0,-15-24 0,0 0 0,0 0 0,1-1 0,0 1 0,0-1 0,0 0 0,9 7 0,-14-13 0,0 0 0,0 0 0,0 0 0,0 0 0,0 0 0,0 1 0,0-1 0,0 0 0,1 0 0,-1 0 0,0 0 0,0 0 0,0 0 0,0 1 0,0-1 0,0 0 0,1 0 0,-1 0 0,0 0 0,0 0 0,0 0 0,0 0 0,0 0 0,1 0 0,-1 0 0,0 0 0,0 0 0,0 0 0,0 0 0,1 0 0,-1 0 0,0 0 0,0 0 0,0 0 0,0 0 0,1 0 0,-1 0 0,0 0 0,0 0 0,0 0 0,0 0 0,1 0 0,-1 0 0,0 0 0,0 0 0,0-1 0,0 1 0,1 0 0,-6-8 0,0 4 0,1 1 0,-1-1 0,0 1 0,0 0 0,0 0 0,-1 1 0,1-1 0,-1 1 0,-8-2 0,-55-10 0,66 14 0,-65-9 0,34 5 0,-68-16 0,-115-52 0,199 66-195,0 0 0,-1 2 0,0 0 0,1 1 0,-1 1 0,-20 1 0,13 0-6631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1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24575,'47'0'0,"-16"-1"0,1 1 0,41 6 0,-63-4 0,0 0 0,0 1 0,0 0 0,-1 0 0,1 1 0,-1 0 0,1 1 0,-1 0 0,-1 0 0,1 1 0,8 8 0,14 16 0,40 52 0,-42-47 0,40 37 0,-24-30 0,218 209 0,-247-235 0,-20-20 0,-26-25 0,-5 1-1365,1 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548 0 24575,'0'24'0,"-1"0"0,-1 0 0,-1 0 0,-9 34 0,-48 143 0,42-151 0,-48 93 0,39-94 0,-23 40 0,3 2 0,-45 127 0,58-127 0,16-44 0,-17 67 0,4 7 0,-9 37 0,36-133 0,0 0 0,2 0 0,1 0 0,2 36 0,0-58 0,-1 0 0,0 0 0,1 0 0,0 0 0,0 0 0,0 0 0,0 0 0,0 0 0,1 0 0,-1-1 0,1 1 0,-1 0 0,1-1 0,0 1 0,0-1 0,0 0 0,1 0 0,-1 0 0,1 0 0,-1 0 0,1 0 0,-1-1 0,1 1 0,0-1 0,0 0 0,0 1 0,4 0 0,6 1 0,1-1 0,0 0 0,0-1 0,27 0 0,-9-1 0,-13 1 0,0 2 0,0 0 0,0 0 0,0 2 0,-1 1 0,0 0 0,23 12 0,-4 1 0,-2 1 0,45 35 0,-41-29 0,-30-21 0,0 0 0,0 1 0,-1 0 0,0 0 0,0 1 0,-1-1 0,0 2 0,0-1 0,11 17 0,-13-16 0,1-1 0,0 0 0,0 0 0,1 0 0,-1-1 0,2 0 0,-1 0 0,12 7 0,13 10 0,146 135 0,-72-66 0,-101-87-117,-3-4 55,0 0 0,-1 0-1,1 0 1,-1 0-1,1 0 1,-1 1-1,0-1 1,0 0 0,1 1-1,-1-1 1,0 1-1,0-1 1,0 1 0,-1 0-1,1-1 1,0 1-1,-1 0 1,1 0-1,0 2 1,-6 5-6764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4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24575,'3'-2'0,"1"-1"0,-1 0 0,1 1 0,0 0 0,0 0 0,0 0 0,0 0 0,0 0 0,0 1 0,1 0 0,-1 0 0,0 0 0,1 0 0,-1 1 0,1 0 0,-1 0 0,1 0 0,-1 0 0,9 2 0,-2 0 0,-1 1 0,1 0 0,-1 0 0,0 1 0,0 0 0,0 0 0,10 7 0,4 6 0,-2 1 0,32 31 0,13 11 0,120 99 0,-26-22 0,-115-100 0,180 162 0,-214-185 0,-1 0 0,0 0 0,15 27 0,-18-28 0,-25-70 0,1 10-1365,1-2-5461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3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24575,'0'10'0,"0"8"0,0 7 0,0 4 0,0 2 0,0 1 0,0 1 0,0-6-8191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0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2816 24575,'0'4'0,"1"0"0,-1 0 0,1 0 0,0 0 0,1 0 0,2 6 0,5 16 0,-2 20 0,-2 0 0,-3 93 0,-2-81 0,-7 92 0,-38 227 0,21-207 0,-28 253 0,27 4 0,26-351 0,3-1 0,3 0 0,30 130 0,-25-159 0,3 0 0,1 0 0,2-1 0,2-2 0,2 0 0,2-1 0,30 41 0,-34-59 0,1 0 0,1-1 0,1-1 0,48 34 0,113 62 0,-148-97 0,435 255 0,303 185 0,-726-432 0,2-1 0,0-2 0,2-3 0,1-2 0,74 19 0,194 28 0,-155-37 0,171 58 0,414 171 0,-11 0 0,-79-51 28,-442-157-98,246 26 1,-180-48-378,822 28-1061,9-51 1413,-1042-7 102,190-1-7,874 21 0,-570 27 0,51 4 0,-613-51 21,17 2-55,31-3 0,-45 0 114,0 0 1,0-1 0,0 0-1,0 0 1,-1-1 0,13-6-1,133-53 998,-40 19-519,3-6-559,159-70 0,-219 90 0,-1-2 0,87-65 0,-129 84 0,-1-1 0,0-1 0,-1 0 0,-1 0 0,15-25 0,22-28 0,-17 28 0,-3 0 0,34-62 0,35-92 0,-41 79 0,-13 26 0,-4-2 0,-4-1 0,41-168 0,-71 235 0,72-352 0,-63 280 0,3-190 0,-18-133 0,-2-117 0,-3 419 0,-5-1 0,-53-224 0,-98-217 0,134 470 0,-52-143 0,50 148 0,9 33 0,-2 1 0,-49-76 0,25 44 0,-12-16 0,-4 3 0,-5 3 0,-3 2 0,-104-100 0,68 84 0,-4 5 0,-196-137 0,171 147-170,-494-328-3310,-13 24 759,-104 1 2790,-35 83-3591,530 236 2111,181 58 3173,-113-13-1,-262 7-999,1 23-881,218 1 174,131 2-55,0 4 0,1 4 0,-145 36 0,-505 123 0,518-121 0,-246 45 0,332-73 0,-230 40 0,114-16 0,73-15 0,-429 74 0,161-28 0,358-59 0,-152 49 0,189-47 0,-384 124 0,-137 35 0,364-109 0,197-64 0,-309 113 0,288-100 0,0 1 0,2 2 0,0 2 0,2 1 0,1 1 0,-41 41 0,-113 141 0,65-67 0,19-18 141,87-100 923,1 1 1,2 0-1,-22 49 1,25-46 200,-10 44 0,16-49-1692,1-1 0,-2 38 1,6-33-6400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4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24575,'0'5'0,"0"7"0,0 6 0,0 11 0,0 5 0,0 3 0,0-1 0,-5-6 0,-2 2 0,-5-4 0,0-2 0,1 0 0,3 0 0,3 2 0,3 0 0,0-4-8191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21:05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1424 2807 24575,'-14'0'0,"-3"1"0,-1-2 0,1 0 0,-30-6 0,42 6 0,-1-1 0,1 0 0,-1 0 0,1 0 0,0-1 0,0 0 0,0 0 0,0 0 0,1 0 0,-1-1 0,1 0 0,0 0 0,0 0 0,1-1 0,-5-5 0,-4-6 0,0 1 0,-1 0 0,-1 1 0,-24-21 0,-68-40 0,67 50 0,-58-51 0,67 48 0,-59-42 0,42 35 0,2-3 0,-80-85 0,-15-15 0,80 87 0,8 9 0,2-3 0,3-1 0,-53-66 0,85 92 0,2 0 0,1-1 0,0 0 0,1 0 0,2-2 0,0 1 0,1-1 0,2 0 0,0-1 0,1 0 0,-1-30 0,3 18 0,2 0 0,2-1 0,1 1 0,1 0 0,11-41 0,-8 51 0,1 1 0,2 0 0,0 0 0,2 1 0,1 0 0,0 1 0,30-39 0,23-31 0,-37 52 0,55-65 0,-76 99 0,77-83 0,147-123 0,-174 163 0,-40 33 0,2 1 0,36-25 0,-49 38 0,-1 0 0,1 0 0,0 0 0,1 1 0,-1 0 0,0 0 0,1 0 0,-1 1 0,1 0 0,-1 0 0,1 1 0,-1 0 0,1 0 0,8 1 0,-7 1 0,0 0 0,1 1 0,-1 0 0,0 0 0,0 0 0,-1 1 0,1 0 0,-1 1 0,13 9 0,-6-1 0,0 1 0,0 0 0,-2 1 0,0 0 0,0 1 0,-2 0 0,0 0 0,16 37 0,-2 7 0,28 63 0,-48-115 0,0-1 0,0 1 0,1-1 0,0 0 0,0 0 0,12 12 0,-15-18 0,0 1 0,0-1 0,0 0 0,0 1 0,0-1 0,0 0 0,0 0 0,0 0 0,1-1 0,-1 1 0,0-1 0,1 1 0,-1-1 0,0 0 0,1 1 0,-1-1 0,1 0 0,-1-1 0,0 1 0,1 0 0,-1-1 0,0 1 0,1-1 0,-1 0 0,0 0 0,0 0 0,0 0 0,1 0 0,-1 0 0,2-3 0,17-11 0,-1-2 0,35-37 0,-29 28 0,39-40 0,124-96 0,332-178 0,-509 333 0,0 0 0,1 1 0,-1 0 0,1 1 0,17-4 0,-25 8 0,-1 0 0,1 1 0,0-1 0,0 1 0,-1 0 0,1 1 0,0-1 0,0 1 0,-1 0 0,1 0 0,0 0 0,-1 1 0,1 0 0,-1 0 0,0 0 0,1 0 0,-1 1 0,4 2 0,10 11 0,0 0 0,0 1 0,-2 0 0,21 29 0,21 23 0,-17-26 0,1-2 0,2-2 0,2-2 0,62 38 0,-95-68 0,1-1 0,0 0 0,1 0 0,-1-2 0,1 0 0,0 0 0,29 2 0,7-3 0,53-4 0,-43 0 0,55-1 0,156 1 0,-258 2 0,1 0 0,-1 0 0,1 2 0,16 4 0,-24-5 0,0 1 0,0-1 0,-1 2 0,1-1 0,-1 1 0,0 0 0,0 0 0,0 0 0,-1 1 0,6 6 0,4 6 0,-1 1 0,0 0 0,-2 1 0,13 25 0,33 85 0,8 13 0,17 5 0,76 148 0,-143-258 0,-1 1 0,-1 1 0,13 68 0,-23-84 0,-1 0 0,-1 1 0,-1-1 0,-1 1 0,-1-1 0,-1 1 0,-9 44 0,7-55 0,-1 0 0,-1 1 0,0-1 0,0-1 0,-1 1 0,-1-1 0,0-1 0,0 1 0,-16 14 0,-9 7 0,-58 42 0,62-52 0,-137 99 0,-56 46 0,156-100 0,50-49 0,-2-1 0,-37 31 0,28-32 0,0-1 0,-1-2 0,-47 18 0,41-18 0,1 1 0,-32 19 0,53-26 0,1 0 0,0 1 0,1 0 0,0 1 0,-10 13 0,-40 58 0,36-46 0,-94 123 0,-208 217 0,283-331 0,-88 69 0,114-100 0,0-1 0,-1-1 0,0-1 0,-1-1 0,0 0 0,0-2 0,-1 0 0,0-1 0,-24 4 0,37-9 0,0 0 0,0-1 0,0 0 0,0 0 0,-1 0 0,1-1 0,1 0 0,-1 0 0,0-1 0,0 0 0,0 0 0,1-1 0,-1 0 0,-7-4 0,2-2 0,0 0 0,1 0 0,0-1 0,0-1 0,-14-18 0,-43-42 0,42 46 0,-26-34 0,18 17 0,-39-54 0,63 81 0,1-1 0,0 0 0,1-1 0,-8-26 0,-10-70 0,9 29 0,15 77 0,0 0 0,-1 0 0,0 0 0,0 0 0,-1 1 0,0-1 0,0 1 0,0 0 0,-1 0 0,-6-7 0,-4-1 0,0 1 0,-25-15 0,20 14 0,-24-21 0,35 26 0,0 1 0,-1 0 0,-1 1 0,1 0 0,-1 1 0,0 0 0,-1 1 0,1 0 0,-1 1 0,0 0 0,0 1 0,-1 0 0,1 1 0,-18-1 0,-65-2-1365,54 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2T02:21:21.97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1656 871,'0'1,"-1"1,1-1,0 0,-1 1,1-1,-1 0,0 0,1 1,-1-1,0 0,0 0,0 0,1 0,-1 0,0 0,-1 0,0 0,-24 17,12-9,-13 14,-41 45,16-15,25-24,-12 11,35-37,1 0,-1 0,1 0,-1-1,0 0,0 0,0 0,0 0,-5 1,8-3,-1 1,1-1,0 0,0 0,-1 0,1 0,0 0,-1 0,1-1,0 1,-1 0,1-1,0 1,0-1,0 1,-1-1,1 0,0 1,0-1,0 0,0 0,0 0,0 1,0-1,0 0,1 0,-2-2,-1-3,0 1,0-1,0 0,-2-8,0-2,5 17,0-1,0 0,0 0,0 0,0 0,0 0,0 0,0 0,0 0,0 0,0 0,0 0,0 0,0 0,0 0,0 0,0 0,0 0,-1 0,1 0,0 0,0 1,0-1,0 0,0 0,0 0,0 0,0 0,0 0,0 0,0 0,0 0,0 0,0 0,0 0,0 0,0 0,0 0,0 0,-1 0,1 0,0 0,0 0,0 0,0 0,0 0,0 0,0 0,0 0,0 0,0-1,0 1,0 0,0 0,0 0,-1 8,1-3,1-14,5-39,22-89,-15 84,37-146,-36 155,2 0,28-56,-43 99,13-23,-14 24,0-1,1 0,-1 1,0-1,1 1,-1-1,0 1,1 0,-1-1,1 1,-1-1,0 1,1 0,-1-1,1 1,-1 0,1-1,-1 1,1 0,0 0,-1 0,1-1,-1 1,1 0,0 0,-1 0,1 0,-1 0,1 0,-1 0,1 0,0 0,-1 0,2 1,-2 0,1 0,-1-1,1 1,-1 0,1 0,-1 0,0 0,1 0,-1 0,0 0,0 0,0 0,0 0,0 0,0 0,0 0,0 0,0 0,0 0,-1 2,-6 22,7-25,-11 25,0 0,-19 29,-4 8,22-34,6-13,-1 0,-13 20,18-32,0 0,0 0,0 0,-1-1,1 1,-1-1,1 1,-1-1,0 0,0 0,0 0,0-1,0 1,0-1,0 0,-1 1,-3-1,5 0,0-1,-1 0,1-1,0 1,0 0,-1-1,1 1,0-1,0 1,0-1,0 0,0 0,0 0,0 0,0-1,0 1,0 0,1-1,-1 1,0-1,1 0,-1 1,1-1,0 0,0 0,0 0,0 0,0 0,0 0,0 0,0-3,-3-8,0 0,1 0,-3-24,6 34,-6-94,3 130,-2 0,-2-1,-1 0,-1 0,-25 59,6-34,-2-1,-43 60,72-115,-20 25,21-25,-1-1,1 0,0 1,-1-1,1 0,0 1,-1-1,1 0,-1 0,1 1,0-1,-1 0,1 0,-1 0,1 0,-1 0,1 1,-1-1,1 0,-1 0,1 0,-1 0,1 0,-1-1,1 1,-1 0,1 0,0 0,-1 0,1 0,-1-1,1 1,-1 0,1 0,0-1,-1 1,1 0,0-1,-1 1,1 0,0-1,-1 1,1 0,0-1,0 1,-1-1,1 1,0-1,0 1,0 0,-1-1,1 1,0-1,0 1,0-1,0 1,0-1,0 1,0-1,-1-8,0 0,1 1,0-1,0 0,1 0,0 1,0-1,1 1,0-1,5-10,-1 2,1 0,1 1,0 0,11-15,-6 17,-8 13,-6 10,-9 17,-1-1,-21 37,-3 5,28-52,-16 35,22-48,0 0,0 1,0-1,1 0,-1 1,1-1,-1 1,1-1,0 0,0 1,0-1,0 1,0-1,1 1,0 2,0-4,0 0,-1-1,1 1,0-1,0 1,0-1,0 0,0 1,0-1,0 0,0 0,0 1,0-1,0 0,0 0,0 0,0 0,0 0,0 0,0-1,-1 1,1 0,0 0,0-1,0 1,0-1,0 1,0-1,1 0,24-12,-1-1,0-2,-1 0,-1-2,35-32,65-71,-121 120,0 0,-1-1,1 0,0 1,-1-1,1 0,-1 0,1 0,-1 0,0 0,0 0,1-3,-2 4,0 1,0 0,0 0,0-1,0 1,0 0,-1-1,1 1,0 0,0-1,0 1,0 0,-1 0,1-1,0 1,0 0,-1 0,1-1,0 1,-1 0,1 0,0 0,0 0,-1 0,1-1,0 1,-1 0,0 0,-20-2,-14 3,1 1,-40 8,60-7,0 0,0 2,0-1,1 2,0 0,0 0,0 1,-12 9,10-5,1 1,0 0,-17 21,27-28,0-1,1 1,-1 0,1 0,0 0,0 1,1-1,-1 1,1 0,1-1,-1 1,1 0,0 0,0 7,1-11,0 1,0-1,1 0,-1 1,1-1,0 1,0-1,0 0,0 0,0 1,0-1,1 0,-1 0,1 0,0 0,-1-1,1 1,0 0,0-1,0 1,0-1,0 0,0 1,1-1,-1 0,0 0,1-1,2 2,6 1,-1-1,1 0,0-1,21 1,-16-3,-1 0,1 0,-1-2,1 0,-1 0,0-2,0 0,-1 0,21-12,-29 14,1-1,0 0,-1 0,0-1,0 0,0 0,-1 0,1-1,-1 0,-1 0,1 0,-1 0,0-1,-1 0,1 0,-1 0,0 0,-1 0,0-1,0 1,0-9,-1 14,-1 0,0 0,0 0,0-1,0 1,0 0,0 0,0 0,-1 0,1 0,-1 0,0 0,1 0,-1 0,0 0,0 0,0 0,-1 0,1 1,0-1,-1 0,1 1,-1-1,1 1,-1 0,0-1,0 1,1 0,-1 0,0 0,0 0,0 0,0 1,0-1,-4 0,0 0,0 1,-1 0,1 0,0 0,-1 1,1 0,0 0,0 0,0 1,-12 5,7-1,1 0,-1 1,1 0,1 1,-1 0,1 0,0 1,1 0,0 1,1 0,0 0,0 1,1-1,-8 22,-2 10,1 0,-15 75,25-96,0-6,2 1,0 0,0 0,2 0,0 0,2 33,0-47,-1 0,1 0,-1 0,1 0,0 0,0 0,0 0,0 0,0 0,0 0,1 0,-1-1,1 1,-1 0,1-1,0 1,-1-1,1 0,0 1,0-1,0 0,0 0,0-1,2 2,6 1,-1-1,1-1,-1 1,15-1,-18-1,68 2,-1-3,1-3,102-19,-84 3,0-3,107-42,-12-18,-163 70,1-2,-2 0,0-2,-1-1,22-21,-37 31,0-1,-1 1,0-1,0 0,-1-1,0 1,-1-1,0 0,-1 0,0 0,3-20,-2-4,-1 0,-3-44,0 56,0 12,0 0,-1-1,0 1,-6-20,5 25,0 0,0 0,0 1,-1-1,1 1,-1-1,-1 1,1 0,0 0,-1 0,-6-5,-1 1,-1 0,0 1,0 1,0 0,0 0,-1 1,0 1,0 0,-25-4,28 6,0 1,-1 0,1 1,-1 0,1 1,-1 0,1 1,-1-1,1 2,0 0,0 0,0 1,-12 6,3 2,2 1,-1 1,2 1,0 0,1 1,0 0,1 1,1 1,1 0,-15 29,9-11,2 1,1 1,2 0,-15 72,22-78,1 0,2 1,1-1,1 1,2 0,9 60,-6-78,0 1,0 0,1-1,1 0,1 0,0-1,1 1,0-2,1 1,1-1,0-1,1 1,0-2,1 0,23 18,-12-15,1 0,0-2,1 0,0-2,1-1,0 0,0-3,1 0,27 2,-6-3,1-2,-1-3,0-1,60-11,-63 4,0-2,-1-3,0-1,-1-2,-1-2,-1-2,0-1,-2-3,0-1,-2-1,47-44,-49 37,-2-1,-1-1,-2-1,-2-2,-1-1,-2-1,-1-2,-3 0,-1-1,26-86,-33 77,-2 1,-2-1,-2-1,-3 1,-2-1,-3 0,-9-76,7 114,0 0,-1 0,0 0,-1 1,-1-1,0 1,-1 0,-12-17,13 22,-1 1,0 1,0-1,-1 1,0 0,0 0,0 1,-1 1,0-1,0 1,-1 1,1-1,-16-3,-3 1,0 1,0 2,0 0,-1 2,-40 2,25 3,2 2,-1 2,-42 11,53-8,0 1,1 1,0 2,1 1,0 1,2 2,0 0,1 2,-42 41,41-33,2 2,1 0,2 2,1 1,1 0,2 2,1 0,-13 40,9-11,3 1,3 1,-9 84,15-53,4 157,6-233,2 0,0 0,1 0,1 0,7 23,-8-37,-1-1,1 0,0 0,0 0,0 0,1-1,0 1,0-1,1 0,-1 0,1-1,0 1,0-1,1 0,-1 0,1-1,0 0,0 0,0 0,7 2,18 2,0-2,-1 0,2-2,-1-2,43-3,-25-1,0-1,0-4,-1-1,0-2,76-29,-50 10,-2-3,118-74,-139 74,-1-2,-2-2,-1-3,-3-1,-1-2,44-58,-66 73,-1-2,-1-1,-2 0,24-64,-32 68,-1 0,-1-1,-1 0,-2 0,-1 0,-1-52,-3 68,0 1,-1-1,0 1,0-1,-2 1,1 0,-1 0,-1 1,0-1,0 1,-1 0,-1 0,1 1,-1 0,-1 0,0 1,0 0,-1 0,0 0,0 2,-1-1,1 1,-2 0,1 1,0 0,-1 1,0 0,-22-4,-17-1,-2 2,-72 0,107 7,-1 1,0 1,1 0,-1 1,1 1,0 1,0 0,0 2,1-1,-30 19,13-4,1 2,1 1,-54 54,24-13,4 2,-74 111,-69 166,154-252,-65 188,89-208,4 1,2 2,-7 100,22-160,-2 39,3-49,0-1,1 0,0 0,-1 0,1 0,0 0,1 0,-1 0,4 6,-4-9,0 1,0-1,0 0,0 0,0 1,1-1,-1 0,0 0,1 0,-1 0,1-1,-1 1,1 0,-1-1,1 1,-1-1,1 1,-1-1,1 0,0 0,-1 1,1-1,0 0,-1-1,1 1,0 0,-1 0,3-1,6-2,-1 0,0-1,0 0,9-5,29-18,-1-2,51-41,80-84,39-61,-173 165,-1-1,54-91,-85 126,-1-2,-1 1,-1-1,0 0,-2-1,0 0,-1 0,0 0,1-23,-6 39,0 0,0 0,0 0,0 0,0 0,-1 1,1-1,-1 0,0 0,0 0,0 1,0-1,0 0,0 1,-1-1,1 1,-1 0,0-1,0 1,0 0,0 0,-4-3,2 3,0 0,-1 0,1 0,-1 1,0-1,1 1,-1 0,0 0,0 1,0-1,0 1,-9 1,2 0,0 1,0 1,0-1,1 2,-1 0,1 0,-12 7,-76 48,80-46,-37 25,3 3,-86 84,69-51,-69 94,125-148,11-15,1-1,-1 1,0-1,-1 0,1 0,-1 0,1-1,-1 1,0-1,-1 0,1 0,-5 3,8-6,1 0,0 0,-1 0,1 0,-1 0,1 0,0 0,-1 0,1 0,-1 0,1 0,0 0,-1 0,1 0,-1-1,1 1,0 0,-1 0,1 0,0-1,-1 1,1 0,0 0,-1-1,1 1,0 0,0 0,-1-1,1 1,0 0,0-1,0 1,-1-1,1 1,0 0,0-1,0 1,0 0,0-1,0 0,-2-21,2 21,5-77,-2 50,-1 0,-1 0,-4-28,2 48,0 1,0-1,-1 0,0 1,-1-1,0 1,0 0,0 0,-1 0,0 0,0 1,-1-1,0 1,0 0,-9-7,5 6,-1 0,0 1,0 0,0 0,-1 1,0 1,0 0,0 0,-18-2,6 2,0 1,0 1,-44 3,57 0,0 0,0 1,0 0,0 1,0 0,-13 7,-53 32,-1 0,68-38,0 0,-1-1,1 0,-1-1,0 0,-18 2,23-4,-1-1,1 1,0-1,0 0,0 0,0 0,0-1,0 0,0 0,0 0,-8-6,-1-2,0 0,-15-15,7 5,-12-9,-44-28,75 55,0 0,1 1,-1-1,-1 0,1 1,0 0,0-1,0 1,-1 0,1 1,-1-1,1 1,-1-1,1 1,-4 1,5-1,0 1,0 0,0 1,0-1,0 0,0 0,1 1,-1-1,1 1,-1-1,1 1,-1 0,1 0,0 0,0 0,0-1,0 1,0 1,0-1,1 0,-1 0,1 0,-1 4,-4 19,1 0,1 0,0 26,6 80,0-65,-2-15,-1 1,14 95,-11-131,0 0,2 0,0 0,0-1,1 0,1 0,1 0,0-1,1 0,13 15,-5-10,2 0,0-2,1 0,1-1,1-1,0-1,1-1,0-1,1-1,0-1,51 14,199 28,-154-32,0 0,0-4,2-6,153-7,-257-3,0-2,0 0,0-1,27-9,-41 11,1 0,-1-1,0 0,0 0,0 0,-1 0,1-1,0 0,-1 1,0-1,1 0,-1-1,0 1,-1-1,1 1,-1-1,1 0,-1 0,0 0,-1 0,1 0,-1 0,2-7,-1-4,-1 0,-1 1,0-1,-1 0,-3-15,-19-73,17 87,0 0,-1 0,-1 1,0 0,-1 1,-16-21,3 8,-1 1,-29-24,19 24,33 26,0-1,-1 1,1 0,-1-1,1 1,-1 0,1-1,-1 1,1 0,-1 0,1-1,-1 1,0 0,1 0,-1 0,1 0,-1 0,1 0,-1 0,0 0,1 0,-1 0,1 0,-1 0,0 0,1 0,-1 1,1-1,-1 0,1 0,-1 1,1-1,-1 0,1 1,-1-1,1 0,-1 1,1-1,0 1,-1-1,1 1,0-1,-1 1,1-1,0 1,0-1,-1 1,1-1,0 1,0 0,0-1,0 1,0-1,0 1,0 0,0-1,0 1,0-1,0 1,0 0,0 4,1 1,0-1,0 1,0-1,2 6,4 6,-1-2,2 1,0-1,1 0,0-1,1 0,24 24,-25-28,0-2,1 0,1 0,-1-1,1 0,0 0,1-1,0-1,0 0,0-1,18 4,10 0,-16-4,1 1,-2 1,1 1,28 12,-45-15,-1-1,1 1,-1 0,0 0,0 1,0 0,-1 0,0 0,0 1,0 0,-1-1,0 2,0-1,0 0,-1 1,0 0,0 0,3 13,-3-3,0 0,-1 0,-1 0,-1 0,-1 0,0 0,-5 27,-5 4,-23 68,10-48,-4-1,-2-1,-51 80,77-140,-16 23,19-29,1 1,-1 0,1 0,-1 0,0-1,0 1,1 0,-1-1,0 1,0 0,0-1,0 1,0-1,0 0,0 1,0-1,0 0,0 0,0 1,0-1,0 0,0 0,0 0,0 0,-1 0,1-1,0 0,0 0,0 0,0 0,0 1,0-1,0 0,1-1,-1 1,0 0,0 0,1 0,-1 0,1 0,-1-1,1 1,0 0,-1-1,1 1,0-2,-3-31,3 31,1-41,2 1,13-75,32-87,-35 157,13-43,-13 49,-2-1,-1 0,4-50,-13 92,-1-1,0 1,0-1,0 1,0-1,0 0,0 1,0-1,-1 1,1 0,0-1,-1 1,1-1,-1 1,0-1,1 1,-1 0,0 0,0-1,0 1,0 0,0 0,0 0,0 0,0 0,0 0,-1 0,-2-1,2 1,-1 1,0-1,0 1,1 0,-1 0,0 0,0 0,1 1,-1-1,0 1,0-1,1 1,-1 0,0 0,1 0,-3 2,-9 5,0 0,1 1,0 1,1 0,0 1,-11 12,-61 81,-102 169,175-258,-44 75,49-79,0 1,1 0,0 1,1-1,-4 21,8-30,-1-1,1 1,0 0,0 0,0 0,0 0,0 0,1-1,-1 1,1 0,0 0,0 0,0-1,0 1,0 0,0-1,1 1,2 3,-2-5,0 1,0 0,0-1,0 0,0 1,0-1,0 0,1 0,-1 0,0-1,1 1,-1 0,0-1,1 0,-1 1,1-1,-1 0,1 0,-1 0,0-1,1 1,3-2,9-2,1-1,-1 0,-1-1,1-1,-1-1,15-10,80-62,-102 74,35-28,-2-3,-1-1,-2-1,-2-2,-1-2,-2-1,-3-2,38-76,-41 68,-20 47,-5 13,-4 13,-1 0,-2-1,-10 28,5-18,-2 11,-59 177,70-210,0 0,1-1,0 1,0 0,0 9,1-15,0 0,0 1,0-1,0 0,0 0,0 1,0-1,0 0,0 0,0 1,0-1,1 0,-1 1,0-1,0 0,0 0,0 0,1 1,-1-1,0 0,0 0,1 0,-1 1,0-1,0 0,1 0,-1 0,0 0,1 0,11-4,5-8,-1-1,0-1,21-24,-9 9,553-571,-369 360,-169 185,-3-2,53-98,-13-18,-71 143,-9 30,0-1,0 1,0 0,0 0,0 0,0 0,0 0,0 0,0 0,0-1,0 1,0 0,0 0,0 0,0 0,0 0,0 0,0 0,0 0,0-1,0 1,0 0,0 0,0 0,0 0,-1 0,1 0,0 0,0 0,0 0,0 0,0 0,0 0,0-1,0 1,0 0,-1 0,1 0,0 0,0 0,0 0,0 0,0 0,0 0,0 0,-1 0,1 0,0 0,0 0,0 0,0 1,0-1,0 0,0 0,-1 0,1 0,0 0,0 0,-14 12,-73 95,52-62,-299 393,35-43,279-369,-14 18,-67 69,85-102,16-11,0 0,0 0,0 0,0 0,0 0,-1 0,1 0,0 0,0 0,0 0,0 0,0 0,0 0,-1 0,1 0,0 0,0 0,0 0,0 0,0 0,0 0,0 0,-1 0,1 0,0-1,0 1,0 0,0 0,0 0,0 0,0 0,0 0,0 0,0-1,0 1,0 0,0 0,0 0,0 0,0 0,0-1,0 1,0 0,0 0,0 0,0 0,0 0,0 0,0-1,0 1,0 0,0 0,0 0,0 0,0 0,0 0,0 0,0-1,0 1,1 0,-1 0,0 0,0 0,0 0,0 0,0 0,0 0,10-18,21-26,325-399,-132 175,403-610,-600 836,72-105,-95 142,0-1,1 1,0-1,6-4,-11 10,1 0,-1 0,0-1,0 1,1 0,-1-1,0 1,1 0,-1 0,0-1,1 1,-1 0,0 0,1 0,-1 0,1 0,-1-1,0 1,1 0,-1 0,0 0,1 0,-1 0,1 0,-1 0,0 0,1 0,-1 1,1-1,-1 0,0 0,1 0,-1 0,0 0,1 1,-1-1,0 0,1 0,-1 1,0-1,1 0,-1 1,0-1,0 0,1 0,-1 1,0-1,0 1,3 20,-3-20,0 18,-2 1,0-1,-1 0,0-1,-2 1,0-1,-2 0,0 0,0 0,-2-1,-19 29,-11 9,-2-1,-51 48,55-61,-102 110,-322 385,429-495,19-31,13-10,0 0,0 0,-1 0,1 0,0 0,0 0,-1 0,1 0,0 0,0 0,-1 0,1 0,0 0,0 0,-1 0,1-1,0 1,0 0,-1 0,1 0,0 0,0 0,0-1,0 1,-1 0,1 0,0 0,0-1,0 1,0 0,-1-1,-3-29,3 28,2-244,18-4,-15 214,5-53,-2 26,-1-105,-6 166,0-1,0 1,-1-1,1 1,-1 0,1-1,-1 1,0 0,0-1,0 1,0 0,0 0,0 0,-1 0,1 0,-1 0,1 0,-1 1,0-1,0 0,0 1,0 0,0-1,0 1,0 0,0 0,-1 0,1 0,0 0,-1 1,1-1,-3 0,-2 1,0-1,1 1,-1 1,0-1,1 1,-1 0,1 0,-1 1,1 0,0 0,-7 4,2 0,0 0,0 1,1 0,-1 1,2 1,-1-1,1 2,-11 13,-2 7,-29 51,30-42,1 2,-24 67,41-99,0 0,1 0,0 1,0-1,1 0,0 18,1-26,0 0,0 1,0-1,1 1,-1-1,0 0,1 1,0-1,-1 0,1 0,0 1,-1-1,1 0,0 0,0 0,0 0,0 0,0 0,0 0,2 1,0-1,-1 0,1 0,-1-1,1 1,-1-1,1 0,0 1,-1-1,1-1,0 1,-1 0,1 0,-1-1,1 0,3-1,11-3,0-2,-1 0,0 0,29-20,62-51,19-27,-5-5,-4-5,148-190,-121 101,-119 163,-2-1,-2-2,16-47,-29 67,8-37,-15 56,0 0,-1 0,1 0,-1 0,0 0,0 0,0 0,-1 0,0 0,0 0,0 0,-1 0,-2-6,3 10,0-1,0 1,0 0,0-1,0 1,-1 0,1 0,0 0,-1 0,1 0,-1 0,1 0,-1 1,1-1,-1 0,0 1,1-1,-1 1,0 0,1 0,-1-1,0 1,1 0,-1 1,0-1,0 0,1 0,-1 1,0-1,1 1,-1-1,1 1,-3 1,-5 2,0 0,0 1,0 0,-13 11,-4 6,2 1,0 0,1 2,-29 42,-70 123,120-187,-67 115,6 4,4 3,7 1,-69 252,114-351,1 0,1 1,1-1,0 42,4-65,0 1,1-1,0 1,0-1,0 1,0-1,1 0,4 9,-6-12,1 0,-1-1,1 1,0 0,-1 0,1 0,0 0,0-1,0 1,0 0,0-1,-1 1,1-1,0 1,0-1,0 1,1-1,-1 0,0 1,0-1,0 0,0 0,0 0,0 0,0 0,0 0,0 0,0 0,1 0,-1-1,0 1,0 0,0-1,0 1,0-1,0 1,0-1,0 1,1-2,5-4,1 0,-1 0,-1-1,1 0,-1 0,-1 0,1-1,-1 0,0 0,-1 0,6-16,2-7,-3 0,8-39,5-52,-5 1,1-200,-18 309,-2-29,2 39,0 0,0 0,-1 0,1 0,-1 1,1-1,-1 0,0 0,0 1,0-1,0 0,0 1,0-1,0 1,-3-3,3 3,1 1,-1 0,0 0,1-1,-1 1,0 0,1 0,-1 0,0 0,1-1,-1 1,0 0,1 0,-1 1,0-1,1 0,-1 0,0 0,1 0,-1 1,0-1,1 0,-1 0,0 1,1-1,-1 0,1 1,-1-1,0 2,-9 6,1 1,1 1,-1-1,2 2,-13 19,2-4,-53 85,5 3,-68 162,95-182,-38 141,60-170,4 0,2 1,-3 85,14-138,0 1,0-1,1 1,1-1,5 21,-6-30,1-1,-1 1,1 0,-1-1,1 1,0-1,0 0,1 0,-1 0,1 0,-1 0,1 0,0-1,0 1,0-1,0 0,1 0,-1 0,0 0,1 0,0-1,-1 0,5 1,10 2,0-1,0-2,34 0,57-9,-83 5,16-1,46-11,-73 12,0-1,-1-1,0 0,0-1,-1-1,24-15,-15 5,-2-1,0-1,-1-1,-1 0,-1-1,-1-1,15-27,-4 0,-1-1,27-75,-31 54,-2-1,-4 0,-3-2,-3 1,-3-2,-5-119,-3 164,-1 1,-2 0,-12-50,14 71,0 0,-1 0,0 0,0 0,-1 1,0 0,0 0,-1 0,0 0,0 1,-1-1,1 1,-1 1,-1-1,1 1,-1 0,-12-7,6 7,0 1,0 0,0 1,0 0,-1 1,1 1,-1 0,0 1,-22 2,11 1,0 1,1 1,0 1,-33 13,38-12,1 2,0 0,0 1,1 1,0 1,1 0,1 1,-23 24,21-18,1 2,1-1,1 2,1 0,1 1,-10 26,7-8,1 1,-14 81,4 88,17 23,9-185,2 1,16 82,-17-121,0 0,0 1,1-1,0-1,7 12,-9-18,0-1,0 0,1 0,-1 0,1 0,0 0,0 0,0-1,0 1,0-1,1 0,-1 0,1 0,-1 0,1-1,0 1,-1-1,6 1,1-1,0 0,-1-1,1 0,0-1,0 0,0 0,0-1,14-5,80-33,-103 40,91-43,-2-4,-2-4,-3-4,105-87,-165 120,-1 0,-2-2,0 0,-1-1,-2-2,0 0,-2-1,-1 0,-2-2,0 0,-2 0,-1-1,-2 0,-1-1,-1 0,-2 0,1-38,-5 51,1-10,-1-1,-6-54,4 76,0 0,-1 1,1-1,-2 1,1-1,-1 1,-1 0,1 0,-1 1,0-1,-1 1,1-1,-1 1,0 1,-1-1,-6-4,-8-4,-1 0,-1 2,0 1,-30-11,-97-25,-46 3,157 38,-1 1,1 2,-46 3,70 1,-1 1,1 0,0 1,0 1,1 0,-1 1,1 0,0 1,0 1,1 0,0 1,0 0,1 0,0 2,0-1,1 1,0 1,1 0,0 0,-12 22,3 0,1 1,2 1,2 0,1 0,1 1,-7 54,5-1,-1 140,14-209,-1 21,1-1,10 67,-10-104,0-1,1 1,0-1,-1 0,1 1,0-1,0 0,2 4,-3-6,1 0,-1 1,0-1,0 0,0 0,0 0,1 0,-1 0,0 1,0-1,1 0,-1 0,0 0,0 0,0 0,1 0,-1 0,0 0,0 0,1 0,-1 0,0 0,0 0,1 0,-1 0,0 0,0 0,1 0,-1 0,0 0,0 0,1 0,-1 0,0-1,0 1,0 0,1 0,-1 0,0 0,0-1,0 1,0 0,1 0,-1-1,3-3,-1-1,0 1,1-1,-2 0,1 0,0 0,0-6,17-92,12-188,-30 256,0 0,-8-61,4 76,-1 0,-1 1,-1 0,-1 0,0 0,-14-24,3 15,0 0,-2 2,-1 0,-1 1,-2 1,0 2,-1 0,-52-34,33 29,-2 1,0 3,-2 1,0 3,-53-15,25 16,0 2,-87-5,-163 4,-482 20,634 9,0 7,-277 66,193-2,212-65,0 2,1 2,1 2,1 1,-57 46,83-57,1 1,-20 24,30-31,0 0,1 0,0 0,0 1,1 0,-7 17,10-22,0 0,0 0,0 0,1 0,-1 0,1 0,0 0,0 1,1-1,-1 0,1 0,0 0,0 0,0 0,0 0,1-1,0 1,-1 0,1-1,1 1,-1-1,0 1,1-1,4 4,5 4,1-1,0-1,0 0,29 13,-13-6,-3 0,0 0,25 22,-39-29,-2 1,1 1,-2 0,1 0,-1 1,10 19,-8-10,-3-6,0 0,1 0,1-1,0 0,1 0,14 13,-21-24,1 1,0-2,0 1,0 0,0-1,0 0,1 0,-1-1,0 1,1-1,8 1,3-1,0-1,24-2,-5-3,-1-1,0-1,-1-3,53-20,131-70,-217 100,95-48,504-233,-532 255,-67 26,-1-1,1 1,0-1,0 1,0-1,0 1,0 0,0 0,0-1,-1 1,1 0,0 0,0 0,0 0,0 0,0 0,0 0,0 0,0 1,0-1,0 0,0 0,0 1,1 0,-2 0,0 1,-1-1,1 0,-1 1,1-1,-1 0,1 0,-1 1,0-1,1 0,-1 0,0 0,0 0,0 0,0 0,-1 1,-26 26,-61 49,-44 18,106-76,14-10,-4 4,-1-1,-1 0,0-1,-23 8,40-18,0 0,0-1,0 1,0-1,0 1,0-1,0 0,0 0,0 0,0 0,0 0,0 0,-3-1,4 0,0 1,0-1,1 1,-1-1,0 1,0-1,1 0,-1 1,0-1,1 0,-1 1,1-1,-1 0,0 0,1 0,0 0,-1 1,1-1,0 0,-1-1,0-4,1 0,0 0,0 0,0 1,1-1,-1 0,3-7,-1 2,12-49,-13 55,1 0,0 0,0 0,0 0,1 0,0 1,-1-1,8-7,-10 12,0 0,0-1,0 1,0 0,1 0,-1 0,0 0,0 0,0 0,0 0,0-1,0 1,1 0,-1 0,0 0,0 0,0 0,0 0,0 0,1 0,-1 0,0 0,0 0,0 0,0 0,1 0,-1 0,0 0,0 0,0 0,0 0,0 0,1 0,-1 0,0 0,0 0,0 0,0 1,0-1,1 0,-1 0,0 0,0 0,0 0,0 0,0 0,0 1,0-1,0 0,0 0,1 0,-1 0,0 0,0 1,0-1,0 0,0 0,0 0,0 0,0 0,0 1,0-1,0 0,0 0,0 0,0 0,0 1,0-1,-1 13,0-7,-1-1,0 1,0 0,0-1,-1 0,1 1,-1-1,-1 0,1 0,-1 0,0-1,-7 7,-10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0 663 24575,'125'1'0,"142"-3"0,-261 2 0,1 0 0,-1-1 0,0 0 0,1 0 0,-1-1 0,0 0 0,0 0 0,0 0 0,0-1 0,8-5 0,-9 5 0,-1-1 0,0 1 0,0-1 0,-1 0 0,1 0 0,-1 0 0,0 0 0,0-1 0,0 1 0,-1-1 0,1 0 0,-1 0 0,1-5 0,13-45 0,-2 0 0,12-106 0,-20-57-165,-7 158-1035,1 34-5626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1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24575,'3'-2'0,"1"-1"0,-1 0 0,1 1 0,0 0 0,0 0 0,0 0 0,0 0 0,0 1 0,0 0 0,0-1 0,5 1 0,49-5 0,-49 5 0,-1 1 0,0 0 0,0 0 0,0 1 0,0 0 0,0 1 0,0 0 0,13 5 0,1 2 0,27 17 0,-8-4 0,-18-9 0,-1 1 0,0 1 0,-2 1 0,0 1 0,27 29 0,-35-31 0,0 0 0,-1 1 0,-1 1 0,0-1 0,13 35 0,-12-28 0,0 0 0,21 32 0,-16-33 0,-2 1 0,0 1 0,-2 0 0,-1 1 0,13 39 0,-23-60 0,0 0 0,0 0 0,0 0 0,0 0 0,-1 0 0,0 0 0,0 0 0,0 0 0,0 0 0,-1 0 0,1 0 0,-1 0 0,0-1 0,0 1 0,-2 5 0,-1-3 0,1-1 0,-1 1 0,0-1 0,0 0 0,-1 0 0,0 0 0,0-1 0,-8 7 0,-6 2 0,-1-1 0,0 0 0,-23 9 0,-35 20 0,58-28-341,1 0 0,0 1-1,-22 21 1,27-18-6485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4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24575,'0'-4'0,"1"-1"0,1 1 0,-1-1 0,1 1 0,-1 0 0,1 0 0,1 0 0,-1 0 0,0 0 0,5-5 0,0-1 0,97-142 0,-99 146 0,-1 1 0,1 0 0,0 0 0,0 0 0,0 1 0,1 0 0,0 0 0,0 0 0,0 1 0,0-1 0,0 1 0,1 1 0,-1 0 0,1-1 0,8 0 0,5 1 0,0 0 0,1 1 0,36 3 0,-45-1 0,83 1 0,22 2 0,-110-3 0,0 0 0,0 0 0,0 1 0,0 0 0,0 1 0,-1-1 0,1 1 0,-1 0 0,9 6 0,3 5 0,28 25 0,-2-2 0,-36-31 0,-1-1 0,0 1 0,0 0 0,0 1 0,-1 0 0,0 0 0,0 0 0,-1 1 0,0-1 0,0 1 0,-1 1 0,0-1 0,-1 0 0,6 18 0,-2 3 0,2-1 0,2 0 0,0 0 0,2-1 0,16 26 0,-7-11 0,33 85 0,-42-89 0,-2 0 0,-1 0 0,8 68 0,-11-63 0,19 60 0,-10-41 0,-15-56 0,0 1 0,0 0 0,0 0 0,-1 0 0,-1 0 0,1-1 0,-1 1 0,0 0 0,0 0 0,-1-1 0,0 1 0,0 0 0,-1-1 0,0 0 0,0 0 0,0 0 0,-1 0 0,1 0 0,-1-1 0,-1 1 0,1-1 0,-7 5 0,-6 6 0,-1-1 0,0 0 0,-1-2 0,-1 0 0,-26 12 0,25-16 0,1-1 0,-36 9 0,12-4 0,2 1 0,13-6 0,1 1 0,-1 2 0,2 1 0,0 1 0,-29 19 0,36-19 0,0 1 0,0 1 0,-21 19 0,39-32 0,0 0 0,0 0 0,1 0 0,-1 0 0,1 1 0,0-1 0,-1 1 0,1-1 0,0 1 0,0-1 0,1 1 0,-1 0 0,0 3 0,0 1 0,1 1 0,0 0 0,0-1 0,2 10 0,8 36 0,2-1 0,2-1 0,29 69 0,-20-58 0,47 124 0,163 306 0,-189-417-1365,-9-22-5461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7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2 456 24575,'0'-17'0,"-1"11"0,0-1 0,1 1 0,0 0 0,1 0 0,-1 0 0,1 0 0,0 0 0,1 0 0,-1 0 0,1 0 0,0 1 0,1-1 0,0 0 0,3-4 0,11-10 0,1 1 0,1 1 0,36-26 0,-8 6 0,41-31 0,-75 61 0,-1 1 0,1 0 0,1 0 0,-1 1 0,25-6 0,-17 5 0,36-16 0,-9 3 0,-43 18 0,17-7 0,0 2 0,0 0 0,38-6 0,-54 12 0,0 1 0,0-1 0,1 1 0,-1 0 0,0 1 0,0 0 0,0 0 0,0 0 0,-1 0 0,1 1 0,0 0 0,0 0 0,-1 1 0,1-1 0,-1 1 0,0 1 0,0-1 0,0 1 0,6 5 0,-5-2 0,1 0 0,-1 1 0,0 0 0,-1 0 0,0 1 0,0-1 0,-1 1 0,0 0 0,0 0 0,3 14 0,-1 5 0,-2 1 0,2 35 0,-5-52 0,3 11 0,0 0 0,1 0 0,13 34 0,7 29 0,-5 4 0,21 116 0,-36-184 0,0-1 0,2 0 0,1 0 0,0 0 0,20 33 0,-18-34 0,-5-7 0,0 0 0,-1 1 0,-1-1 0,0 1 0,-1 0 0,0 0 0,-1 0 0,-1 0 0,-1 16 0,0-10 0,1-1 0,1 1 0,7 35 0,-2-33 0,-2 0 0,4 37 0,-8-50 0,0 0 0,0 0 0,-1 0 0,0 0 0,0 0 0,-1-1 0,0 1 0,-1 0 0,-6 13 0,7-19 0,0 1 0,-1-1 0,0 0 0,0 0 0,0 0 0,0 0 0,0 0 0,0 0 0,-1-1 0,1 0 0,-1 1 0,0-1 0,1-1 0,-8 3 0,-7 2 0,-36 7 0,41-10 0,-63 11 0,35-8 0,-48 15 0,-23 20 0,98-34 0,1 0 0,-1 1 0,1 0 0,1 1 0,-21 18 0,26-19-97,-1-1-1,-1 0 1,1 0-1,-1 0 1,0-1-1,-1 0 1,1-1-1,-1 0 1,0-1-1,-1 0 1,1-1-1,-1 0 0,-18 3 1,4-3-6729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9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1 458 24575,'-1'-55'0,"3"-65"0,-1 113 0,0 0 0,1 1 0,0-1 0,0 1 0,0-1 0,1 1 0,0 0 0,0 0 0,0 1 0,1-1 0,0 0 0,7-7 0,7-5 0,0 0 0,22-15 0,-19 16 0,-7 5 0,2 0 0,-1 1 0,1 1 0,1 1 0,0 0 0,0 1 0,1 0 0,0 2 0,0 0 0,1 1 0,0 1 0,-1 1 0,34-2 0,203 8 0,-252-2 0,1 0 0,-1-1 0,0 1 0,0 0 0,0 1 0,0-1 0,0 0 0,0 1 0,0 0 0,0 0 0,0 0 0,-1 0 0,1 0 0,-1 0 0,0 1 0,1-1 0,-1 1 0,0-1 0,-1 1 0,1 0 0,0 0 0,-1 0 0,0 0 0,2 4 0,2 9 0,0 1 0,-1-1 0,3 28 0,-3-17 0,28 110 0,-7-34 0,-13-50 0,-2 1 0,4 89 0,-14-99 0,-1-15 0,1 0 0,2 0 0,0 0 0,2-1 0,2 1 0,8 29 0,-6-35 0,-1 1 0,-1 0 0,-1 0 0,-1 0 0,0 38 0,-1-36 0,0 0 0,1 0 0,2-1 0,9 28 0,0 3 0,-14-51 0,1 0 0,-1 1 0,-1-1 0,1 1 0,-1-1 0,0 1 0,0-1 0,-1 1 0,1 0 0,-1-1 0,-1 0 0,1 1 0,-1-1 0,-4 10 0,2-9 0,0 1 0,0-1 0,-1 0 0,0 0 0,0-1 0,0 1 0,-1-1 0,0 0 0,0 0 0,-9 4 0,-32 19 0,-19 12 0,55-33 0,0-1 0,0 0 0,-1 0 0,0-1 0,1-1 0,-2 0 0,1-1 0,0 0 0,-17 2 0,17-3 18,1 2-1,0 0 1,0 0-1,0 1 1,0 0 0,-17 12-1,14-8-761,-30 13 0,20-13-6082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0 402 24575,'0'-16'0,"1"0"0,0 0 0,4-18 0,-3 26 0,0 0 0,1 1 0,0 0 0,0-1 0,0 1 0,1 0 0,0 1 0,8-10 0,1 1 0,1 0 0,1 1 0,0 1 0,1 0 0,0 1 0,1 1 0,0 0 0,1 2 0,0 0 0,35-12 0,-47 18 0,1 0 0,-1-1 0,0 1 0,-1-1 0,8-6 0,-9 6 0,0 0 0,1 1 0,0 0 0,0-1 0,0 2 0,0-1 0,1 1 0,7-3 0,34-4 0,-35 8 0,-1-1 0,0 0 0,1-1 0,-1 0 0,0 0 0,13-8 0,-20 9 0,-1 1 0,1-1 0,-1 1 0,1 0 0,0-1 0,0 2 0,-1-1 0,1 0 0,0 1 0,0 0 0,0 0 0,0 0 0,0 0 0,0 0 0,6 3 0,-3-1 0,-1 0 0,0 0 0,0 1 0,0 0 0,0 1 0,-1-1 0,0 1 0,9 8 0,-1 0 0,-1 1 0,-1 0 0,0 1 0,-1 0 0,-1 1 0,11 21 0,-14-20 0,0 1 0,-1-1 0,-1 1 0,0 0 0,-1 1 0,0 22 0,6 31 0,-3-38 0,9 41 0,-4 0 0,3 118 0,-13-163 0,2 1 0,8 36 0,-5-32 0,3 50 0,5 49 0,0-11 0,-13 191 0,-2-159 0,1-133 0,-2 0 0,0 0 0,-6 22 0,6-32 0,-1 1 0,-1-1 0,0 0 0,0 0 0,-1-1 0,-12 19 0,14-25 0,0-1 0,0 1 0,0-1 0,-1 0 0,1-1 0,-1 1 0,1 0 0,-1-1 0,0 0 0,0 0 0,0 0 0,0 0 0,-1-1 0,-5 2 0,-7 0 0,0 0 0,-26 0 0,-9 2 0,-71 9-1365,97-13-5461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24575,'14'-10'0,"-1"-2"0,-1 0 0,0 0 0,0-1 0,-2-1 0,11-15 0,-8 11 0,0 0 0,28-27 0,-33 38 0,0 1 0,0-1 0,1 1 0,0 1 0,0-1 0,0 2 0,1-1 0,0 1 0,16-4 0,-22 7 0,0 0 0,0 1 0,0-1 0,0 1 0,0 0 0,1 0 0,-1 0 0,0 1 0,0-1 0,0 1 0,0 0 0,0 0 0,0 0 0,0 1 0,-1-1 0,1 1 0,0 0 0,-1 0 0,1 1 0,-1-1 0,0 1 0,0-1 0,0 1 0,0 0 0,0 0 0,-1 0 0,4 5 0,0 2 0,-1 0 0,1 1 0,-2-1 0,0 1 0,5 18 0,8 60 0,-1-4 0,27 49 0,-28-95 0,-3 0 0,0 1 0,11 80 0,-20-79 0,2-1 0,1 0 0,20 64 0,-19-79 0,-2 0 0,0 0 0,-2 1 0,-1 0 0,-1 0 0,-3 27 0,3 57 0,2-89 0,8 32 0,-6-33 0,4 39 0,-7-38 0,-1-2 0,0 31 0,-1-46 0,-1 0 0,1 0 0,-1 0 0,0 1 0,0-1 0,0 0 0,-1 0 0,1 0 0,-1-1 0,0 1 0,0 0 0,0-1 0,-4 5 0,-1-1 0,-1 0 0,0-1 0,-1 1 0,0-2 0,0 1 0,0-1 0,-1-1 0,1 1 0,-14 3 0,-16 3 0,-42 7 0,55-13 0,-156 41-1365,150-39-5461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07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24575,'26'-5'0,"28"-2"0,37 0 0,33 2 0,32-4 0,5-1 0,0 2 0,-6-8 0,-15-1 0,-20 2 0,-25 3 0,-25 5 0,-18 2 0,-18 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6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24575,'4'-1'0,"1"0"0,-1-1 0,1 0 0,-1 0 0,0-1 0,0 1 0,0-1 0,0 0 0,0 0 0,-1 0 0,1 0 0,2-5 0,8-4 0,29-22 0,2 1 0,1 3 0,71-35 0,-99 57 0,1 1 0,0 1 0,0 1 0,0 1 0,1 1 0,-1 0 0,1 1 0,0 1 0,0 1 0,0 1 0,24 4 0,-40-4 0,-1 0 0,1 0 0,0 1 0,-1-1 0,1 1 0,0 0 0,-1 0 0,0 0 0,0 0 0,1 1 0,-1-1 0,0 1 0,-1 0 0,1 0 0,-1 0 0,1 0 0,-1 0 0,0 1 0,0-1 0,0 1 0,0-1 0,1 6 0,4 10 0,-1 1 0,-1 0 0,3 22 0,-3-20 0,12 71 0,23 94 0,-31-150 0,42 179 0,-41-165 0,-3 1 0,1 64 0,-6-78 0,10 56 0,2 17 0,-3-39 0,-3-20 0,-7-49 0,-1-1 0,0 1 0,0 0 0,-1 0 0,1-1 0,-1 1 0,1 0 0,-1-1 0,0 1 0,0 0 0,0-1 0,0 1 0,0-1 0,-1 0 0,1 1 0,-1-1 0,0 0 0,1 0 0,-1 0 0,0 0 0,0 0 0,0 0 0,-4 2 0,-5 3 0,0-1 0,-1 0 0,-22 8 0,15-6 0,-44 16 0,-1-2 0,-1-3 0,0-3 0,-91 10 0,116-22-43,-51 8-1279,66-6-5504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8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1 183 24575,'4'-3'0,"1"0"0,-1 0 0,1 0 0,0 1 0,0-1 0,6-1 0,5-3 0,12-5 0,0 1 0,1 1 0,42-8 0,93-9 0,-131 22 0,5 0 0,6-1 0,-1-1 0,79-24 0,-106 26 0,0 0 0,0 1 0,1 1 0,-1 0 0,1 2 0,0 0 0,-1 0 0,29 4 0,-37-2 0,0 0 0,0 1 0,0 0 0,0 0 0,0 1 0,0 0 0,-1 0 0,0 1 0,1 0 0,-1 0 0,0 0 0,-1 1 0,1 0 0,-1 1 0,0 0 0,-1 0 0,1 0 0,-1 0 0,7 12 0,-4-1 0,0 0 0,-1 0 0,-1 0 0,6 31 0,9 79 0,-15-83 0,4 24 0,6 33 0,4 175 0,-21 173 0,1-434 0,1 0 0,1-1 0,1 1 0,0-1 0,1 0 0,0 0 0,1 0 0,1 0 0,0-1 0,1 0 0,0 0 0,1-1 0,1 0 0,15 18 0,-23-29-65,0 0 0,0 1 0,0-1 0,0 0 0,0 0 0,0 0 0,0 0 0,1 0 0,-1 0 0,0 0 0,1 0 0,-1 0 0,1-1 0,-1 1 0,1-1 0,-1 1 0,1-1 0,-1 1 0,1-1 0,2 0 0,9-3-6761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24575,'11'437'0,"37"-7"0,-33-332 0,-4 1 0,-3 116 0,-9-138 0,3-1 0,18 118 0,-19-189 0,14 75 0,6 103 0,-15-120 0,18 87 0,-6-49 0,-3 97 0,-4-24 0,41 122 0,0 2 0,-38-220 0,3-1 0,44 119 0,-53-173 0,73 284 0,-22 6 0,-27-131 0,12-6 0,-12-51 0,-19-55 0,-8-42 0,0 0 0,10 27 0,-8-36 0,-5-9 0,2 0 0,-1 0 0,1 0 0,1 0 0,0-1 0,0 0 0,1 0 0,9 11 0,-11-16-114,1 1 1,-1 0-1,0 0 0,0 1 0,-1-1 1,1 1-1,-1 0 0,0 0 0,-1 0 1,0 0-1,3 12 0,-1 4-6712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8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24575,'5'1'0,"0"-1"0,-1 1 0,1 0 0,-1 0 0,1 1 0,-1-1 0,0 1 0,1 0 0,-1 0 0,0 1 0,0-1 0,0 1 0,-1 0 0,1 0 0,-1 0 0,1 0 0,-1 1 0,5 6 0,2 4 0,0 2 0,0-1 0,10 26 0,-14-26 0,0 1 0,-1 0 0,0 0 0,3 27 0,1 67 0,-7-77 0,8 148 0,8 106 0,56 253 0,11-38 0,-50-332 0,13 69 0,-40-174 0,-1 115 0,1 15 0,1-104 0,-6-37 0,4 0 0,15 66 0,4-27 0,97 413 0,-113-451 0,80 436 0,-45-198 0,9 44 0,-35-263 0,45 115 0,-44-132 0,21 92 0,-2 62 0,-12-60 0,-3-40 0,57 164 0,153 341-1365,-198-525-5461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9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24575,'3'5'0,"-1"-1"0,1 1 0,-1 0 0,1 0 0,-1 0 0,-1 0 0,1 0 0,-1 0 0,0 1 0,0-1 0,0 0 0,-1 8 0,2-2 0,6 147 0,-2-19 0,70 355 0,-30-279 18,93 263 0,111 194-797,274 621 630,-465-1153-1067,-18-50-4867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00:18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24575,'0'-31'-8191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24575,'1'101'0,"-3"118"0,0-201 0,-2 0 0,1 0 0,-10 25 0,7-24 0,1 0 0,-3 25 0,7-37 0,0 1 0,1-1 0,0 0 0,1 1 0,0-1 0,0 0 0,0 0 0,1 0 0,0 0 0,3 7 0,4 5 0,1-1 0,13 18 0,-11-19 0,16 36 0,-24-45-1,1 0 0,-1 0 0,1 0 0,0-1 0,1 0 0,0 0 0,0 0-1,1-1 1,0 0 0,11 8 0,7 2 45,51 25-1,-52-30-523,0 2 0,27 18 0,-30-14-6346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8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2267 1 24575,'0'8'0,"-1"-1"0,-1 1 0,0 0 0,0 0 0,0-1 0,-6 12 0,0 0 0,-37 94 0,-11 29 0,41-100 0,1-4 0,-12 58 0,19-69 0,-2 0 0,-1 0 0,-1-1 0,-19 34 0,-6 14 0,27-53 0,0-1 0,2 2 0,0-1 0,2 1 0,0 0 0,1 0 0,-1 40 0,6-12 0,0-33 0,0-1 0,-1 1 0,-1-1 0,-1 1 0,0-1 0,-1 1 0,-7 20 0,-1-5 0,1 0 0,1 1 0,-6 49 0,12-64 0,-2 0 0,-12 34 0,9-32 0,2 0 0,-5 23 0,5-12 0,-2 0 0,0-1 0,-2 0 0,-1 0 0,-30 54 0,24-51 0,-23 67 0,28-67 0,-2 0 0,-22 40 0,14-36 0,1 2 0,2 0 0,1 0 0,2 2 0,2 0 0,-14 70 0,23-81 0,-2-1 0,0 0 0,-2-1 0,-2 0 0,-16 33 0,19-45 0,-8 14 0,1 1 0,2 0 0,-13 42 0,8-8 0,-3-1 0,-43 89 0,34-92 0,3-9 0,3 0 0,2 1 0,-18 68 0,27-79 0,-2 0 0,-1-2 0,-33 59 0,36-74 0,-3 3 0,-20 27 0,22-37 0,2 0 0,1 1 0,0 0 0,-15 39 0,-3 43 0,-27 74 0,33-110 0,-3-1 0,-3-2 0,-38 61 0,27-56 0,3 2 0,-41 108 0,72-160 0,2 0 0,0 0 0,0 1 0,2-1 0,-1 22 0,3-22 0,-2 0 0,0-1 0,-1 1 0,0-1 0,-11 29 0,-1-10 0,1 0 0,-16 70 0,5 29 0,-21 89 0,-23 4 0,24-89 0,35-100 0,2 1 0,-3 52 0,-1 1 0,5-60 0,-10 32 0,9-41 0,2 0 0,0 1 0,-2 34 0,7 42 0,2-69 0,-2 1 0,0-1 0,-9 45 0,-9 16 0,-22 88 0,28-120-1365,9-34-5461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7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24575,'6'26'0,"0"-9"0,1 22 0,-1 0 0,1 45 0,-6 83 0,-2-94 0,-1 18 0,-3-1 0,-5 0 0,-3 0 0,-30 103 0,35-160 0,2 0 0,1 1 0,2 0 0,1 0 0,2 0 0,4 38 0,-2-63 0,-1-1 0,1 0 0,0 0 0,1 1 0,0-1 0,0-1 0,1 1 0,7 11 0,6 6 0,23 25 0,-36-44 0,223 253 0,6 7 0,-220-251-273,0 0 0,1 0 0,1-2 0,29 22 0,-12-16-6553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8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24575,'26'3'0,"0"0"0,0 1 0,-1 2 0,0 0 0,0 2 0,0 1 0,-1 1 0,25 14 0,-31-14 0,0 1 0,-1 1 0,29 25 0,42 51 0,-25-23 0,128 113 0,-181-167-455,0 0 0,14 18 0,-10-8-6371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08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24575,'3'-1'0,"120"-31"0,202-25 0,-120 42 0,62 5 0,1279 7-7327,-1493 4 7453,42 1-71,109 17-1,-182-14-54,0 0 0,0 2 0,-1 0 0,0 1 0,0 2 0,-1 0 0,-1 1 0,37 26 0,-2 7 0,73 78 0,-60-55 0,36 31 0,409 410 0,-394-378 0,-5 5 0,104 165 0,-73-42 0,-54-89 0,-82-156 0,165 328 0,-157-302 0,-1 1 0,-3 1 0,-1 0 0,-2 0 0,-2 1 0,-2 0 0,0 51 0,-13 77 6708,6-160-6694,0 0-1,0 0 1,-1 0-1,-1 0 0,1 0 1,-1-1-1,-1 0 1,0 0-1,0 0 1,-1 0-1,0-1 1,-1 0-1,0 0 1,0 0-1,0-1 0,-1 0 1,-11 7-1,-14 9 23,-2-2-1,0-1 0,-39 16 1,63-31-36,-106 47-341,-1-5 0,-3-5-1,-137 28 1,189-56-6485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0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419 0 24575,'0'43'0,"-11"354"0,3-305 0,-22 198 0,19-219 0,-3 0 0,-24 72 0,20-84 0,3 0 0,2 2 0,-5 80 0,10-82 0,-1-1 0,-4 0 0,-2 0 0,-2-2 0,-47 105 0,19-47 0,28-66 0,-24 47 0,38-92 0,2 1 0,-1-1 0,0 1 0,1 0 0,0-1 0,-1 1 0,0 7 0,2-10 0,0 0 0,0-1 0,0 1 0,1-1 0,-1 1 0,0 0 0,0-1 0,0 1 0,0-1 0,1 1 0,-1 0 0,0-1 0,1 1 0,-1-1 0,0 1 0,1-1 0,-1 1 0,1-1 0,-1 1 0,1-1 0,0 1 0,1 0 0,-1 0 0,1-1 0,-1 1 0,1-1 0,-1 1 0,1-1 0,-1 0 0,1 0 0,-1 1 0,3-1 0,44 2 0,73 12 0,-106-11 0,0 1 0,0 0 0,0 1 0,-1 0 0,0 1 0,0 1 0,0 0 0,24 18 0,-2 6 0,-24-19 0,1-1 0,0-1 0,24 15 0,-7-9-100,-4-3-322,0 2 1,27 20-1,-33-19-6404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1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24575,'3'0'0,"-1"0"0,1-1 0,-1 0 0,0 0 0,1 1 0,-1-2 0,0 1 0,4-2 0,11-5 0,-10 6 0,0 1 0,0 1 0,0-1 0,0 1 0,0 0 0,0 0 0,0 1 0,0 0 0,0 0 0,-1 1 0,1 0 0,10 4 0,7 5 0,43 24 0,-66-34 0,28 18 0,0 2 0,-2 1 0,26 26 0,37 30 0,-75-67-273,1 0 0,0 0 0,1-2 0,33 15 0,-24-16-6553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2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24575,'1'78'0,"-3"92"0,-1-147 0,-1-1 0,-1-1 0,-8 24 0,-5 18 0,-29 123 0,-9 37 0,46-188 0,-1-1 0,-2-1 0,-17 33 0,1-1 0,26-59-116,2-5 50,0 1 0,1-1 1,-1 0-1,0 1 0,1-1 0,-1 1 1,1-1-1,0 1 0,-1-1 1,1 1-1,0-1 0,0 1 0,0-1 1,0 1-1,0 0 0,0-1 0,0 1 1,1 2-1,6 0-6760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24575,'6'0'0,"1"6"0,-1 5 0,0 8 0,-3 5 0,0 3 0,-2 3 0,-1 1 0,1-4-8191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1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3086 0 24575,'1'86'0,"-3"97"0,0-164 0,-1 0 0,0 0 0,-2 0 0,0-1 0,-1 0 0,-1 0 0,-11 20 0,3-11 0,-1-1 0,-1 0 0,-36 39 0,40-48 0,1 0 0,1 1 0,1 0 0,1 1 0,0 0 0,-9 29 0,-13 29 0,-14 11 0,26-54 0,1 1 0,3 0 0,-16 48 0,27-69 0,-2 0 0,1-1 0,-9 14 0,-12 29 0,-22 54 0,31-74 0,-19 56 0,16-19 0,12-39 0,-2-1 0,-17 39 0,-61 117 0,69-155 0,-2 0 0,-34 41 0,-24 39 0,-34 101 0,84-163 0,-226 416 0,162-293 0,-74 164 0,128-239 0,-93 251 0,-30 93 0,121-332 0,-30 128 0,21 7 0,20-94 0,4-3 0,-9 39 0,-8 38 0,16-76 0,7-38 0,6-33 0,-25 84 0,8-64 0,-93 284 0,-5 28 0,44-131 0,-83 175 0,55-113 0,103-295 0,2 0 0,3 0 0,1 0 0,4 53 0,-8 90 0,-35 85 0,20-138 0,11-49 0,-8 45 0,5-58 0,3 0 0,-2 152 0,14-226-71,1 12 271,-1-15-225,0 1 0,0 0-1,0 0 1,0 0 0,0 0-1,0 0 1,0 0 0,0 0-1,0 0 1,0 0 0,1 0-1,-1-1 1,0 1 0,0 0-1,0 0 1,0 0 0,0 0-1,0 0 1,0 0 0,0 0-1,1 0 1,-1 0 0,0 0-1,0 0 1,0 0 0,0 0-1,0 0 1,0 0 0,0 0-1,1 0 1,-1 0 0,0 0-1,0 0 1,0 0 0,0 0-1,0 0 1,0 0 0,0 0 0,1 0-1,-1 1 1,0-1 0,0 0-1,0 0 1,0 0 0,0 0-1,0 0 1,0 0 0,0 0-1,0 0 1,0 0 0,0 0-1,0 1 1,1-1 0,-1 0-1,0 0 1,0 0 0,0 0-1,0 0 1,6-13-6801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6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24575,'5'0'0,"12"0"0,13 0 0,13 0 0,3 6 0,-1 1 0,-2 4 0,-10 6 0,-4 1 0,-3 1 0,0-3 0,1-3 0,-5-4-8191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8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0 24575,'-6'1'0,"-1"-1"0,1 1 0,-1 0 0,1 1 0,-1 0 0,1 0 0,0 0 0,0 0 0,-9 6 0,-4 4 0,-26 20 0,9-6 0,23-17 0,1 0 0,0 1 0,0 0 0,1 1 0,0 0 0,1 1 0,1 0 0,0 0 0,0 1 0,1 0 0,1 1 0,0 0 0,1 0 0,0 0 0,1 1 0,1-1 0,1 1 0,0 1 0,-2 20 0,0 1 0,-2 1 0,-2-1 0,-2-1 0,-24 57 0,13-32 0,7-26 0,-25 44 0,36-71 0,3-7 0,1 0 0,-1 1 0,1-1 0,-1 1 0,1-1 0,-1 0 0,1 1 0,0-1 0,0 1 0,0-1 0,0 0 0,0 1 0,0-1 0,0 1 0,0-1 0,0 1 0,1-1 0,-1 0 0,1 1 0,-1-1 0,1 0 0,-1 1 0,1-1 0,0 0 0,0 0 0,0 1 0,-1-1 0,1 0 0,0 0 0,0 0 0,2 1 0,4 4 0,1-1 0,0 0 0,-1 0 0,11 4 0,4 2 0,112 90 0,-62-44 0,32 38 0,-99-92 0,-1 0 0,1-1 0,0 1 0,0-1 0,0 0 0,0-1 0,10 3 0,-9-3 0,0 0 0,0 1 0,-1 0 0,10 5 0,-14-7-44,0 0 0,0 1 0,0-1 0,-1 1 0,1-1 0,0 1 0,-1 0 0,1-1 0,0 1 0,-1 0 0,1-1 0,-1 1 0,1 0 0,-1 0 0,1-1 0,-1 1 0,1 0 0,-1 0-1,0 0 1,0 0 0,1 0 0,-1 0 0,0-1 0,0 1 0,0 0 0,0 0 0,0 0 0,0 0 0,0 0 0,0 1 0,-6 10-6782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49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 24575,'0'-1'0,"-1"0"0,1-1 0,0 1 0,0 0 0,0-1 0,1 1 0,-1 0 0,0-1 0,0 1 0,1 0 0,-1-1 0,1 1 0,-1 0 0,1 0 0,0 0 0,-1-1 0,1 1 0,0 0 0,0 0 0,0 0 0,-1 0 0,1 0 0,0 0 0,1 0 0,0 0 0,0 0 0,0 1 0,0-1 0,0 1 0,0 0 0,0 0 0,0 0 0,0 0 0,0 0 0,0 0 0,0 0 0,0 1 0,0-1 0,0 1 0,3 1 0,8 3 0,-1 1 0,1 1 0,19 13 0,-30-18 0,17 10 0,-2 0 0,1 1 0,-2 1 0,0 0 0,0 1 0,-1 1 0,-1 0 0,15 24 0,-16-18 0,1 3 0,1-2 0,1 1 0,30 31 0,-36-43-1365,-4-4-5461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1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 24575,'-2'18'0,"-1"0"0,0-1 0,-1 1 0,-1-1 0,-1 1 0,0-1 0,-2-1 0,-9 18 0,3-10 0,2 1 0,1 0 0,-15 51 0,8-18 0,-39 88 0,35-96 0,2 0 0,-19 79 0,33-107 0,-14 35 0,11-33 0,-8 30 0,15-47 0,0 1 0,1-1 0,1 0 0,-1 1 0,1-1 0,0 0 0,1 1 0,1 11 0,0-15 0,-1-1 0,0 0 0,0 1 0,1-1 0,0 0 0,0 0 0,0 0 0,0 0 0,0-1 0,0 1 0,1-1 0,5 5 0,40 24 0,-22-15 0,-13-8 0,14 10 0,0 0 0,-1 2 0,0 0 0,38 43 0,57 62 0,2 1 0,-117-119-273,-1 0 0,0 0 0,0 1 0,4 9 0,-1 3-6553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2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24575,'5'0'0,"1"1"0,-1 1 0,1-1 0,-1 1 0,1 0 0,7 4 0,1 0 0,-1 0 0,-1 0 0,0 1 0,0 0 0,19 16 0,41 42 0,-59-53 0,38 39 0,-27-26 0,33 27 0,-22-23 0,-1 0 0,-1 2 0,46 59 0,8 4 0,-29-35 0,-33-37 0,-21-20 0,0 1 0,-1-1 0,1 1 0,-1 0 0,0 1 0,0-1 0,0 0 0,3 5 0,-6-7 2,0-1-1,0 0 0,0 1 0,0-1 1,-1 1-1,1-1 0,0 1 0,0-1 1,0 0-1,0 1 0,-1-1 1,1 1-1,0-1 0,0 0 0,0 1 1,-1-1-1,1 0 0,0 1 0,-1-1 1,1 0-1,0 0 0,-1 1 1,1-1-1,0 0 0,-1 0 0,1 1 1,-1-1-1,1 0 0,0 0 0,-1 0 1,1 0-1,-1 0 0,1 0 1,-1 0-1,1 0 0,-1 0 0,1 0 1,0 0-1,-1 0 0,1 0 0,-1 0 1,-22 1-1064,22-1 705,-23 0-6469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19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1818 24575,'-4'59'0,"-1"0"0,-19 78 0,15-88 0,-103 488 0,-4 18 0,-83 607 0,190-1104 0,-70 487 0,55-62 0,15-201 0,-40 348 0,-11 344 0,64 204 0,-1-1005 0,36 262 0,-22-338 0,3-1 0,4-1 0,5-1 0,49 109 0,-57-162 0,1-1 0,48 67 0,71 60 0,-110-135 0,2-2 0,45 34 0,81 44 0,-69-48 0,673 470 0,-496-327 0,-250-189 0,1-1 0,1-2 0,0 0 0,1 0 0,0-2 0,0-1 0,1 0 0,31 7 0,15-3 0,100 7 0,-73-10 0,195 24-1130,138 21-3393,127 20 3392,818 94-204,2-43 0,-1135-114 1335,-235-11 0,118-5 0,-112 3 0,0 1 0,0-1 0,0-1 0,0 0 0,-1 0 0,1-1 0,-1 0 0,14-9 0,-18 9 0,1 0 0,-1-1 0,0 1 0,0-1 0,-1 0 0,0-1 0,0 1 0,0-1 0,0 0 0,3-8 0,2-7 0,11-38 0,-8 22 0,10-23 0,4 1 0,56-97 0,89-102 0,-114 176 0,85-129 0,33-48 0,706-1172 925,-464 664-724,-32-17-217,-103 65 16,-231 554 0,-7-1 0,33-253 0,-24-428-709,-12 216 709,-7 203 0,-21-167 0,-19 462 0,-5 1 0,-42-194 0,9 155 0,-78-196 0,-104-151 0,153 372 0,-132-196 0,146 259 0,-3 3 0,-3 4 0,-117-108 0,95 110 0,-3 5 0,-100-59 0,-215-86 0,322 180 0,-171-48 0,-91 14 0,-98-25 0,250 48 0,45 17 0,-270-17 0,-150 35 0,440 10 0,-502 3 0,574-1-1,0 2 1,0 3-1,1 3 1,1 1-1,0 4 1,-96 37-1,49-5 0,3 3 0,-135 92 0,19 2 1,-227 200 0,-86 166 0,340-322 0,173-174 12,-468 476 5632,465-472-5558,2-3 11,0 1-1,1 0 1,0 1 0,2 1-1,-17 30 1,16-17-5550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3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 24575,'1'105'0,"1"-25"0,-11 107 0,-3-116 0,-44 138 0,-1 4 0,46-147 0,-3 115 0,16 67 0,1-75 0,-5-147 0,0 1 0,-2-1 0,-14 49 0,-3 17 0,20-89 0,1 0 0,0 1 0,0-1 0,0 0 0,0 0 0,1 0 0,-1 1 0,1-1 0,0 0 0,0 0 0,0 0 0,0 0 0,0 0 0,1 0 0,-1-1 0,1 1 0,0 0 0,0-1 0,0 1 0,0-1 0,0 0 0,0 1 0,1-1 0,-1 0 0,1 0 0,0-1 0,3 3 0,9 3 0,-1 0 0,2-1 0,-1 0 0,20 4 0,0 0 0,-7 1 0,-1 2 0,0 1 0,47 33 0,-34-21 0,-36-24-91,-1 0 0,1 1 0,-1-1 0,0 1 0,0 0 0,-1 0 0,1 0 0,0 0 0,-1 0 0,0 1 0,0-1 0,0 1 0,0-1 0,2 7 0,1 9-6735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24575,'10'0'0,"0"1"0,0 1 0,0 0 0,0 0 0,-1 1 0,1 0 0,-1 0 0,0 1 0,0 1 0,11 6 0,9 9 0,42 34 0,-48-35 0,51 41 0,7 4 0,80 81 0,-143-127 0,0-1 0,1-1 0,1 0 0,1-2 0,31 17 0,-35-22 0,-10-6 0,0 0 0,0 1 0,0 0 0,-1 0 0,1 0 0,-1 1 0,0 0 0,0 0 0,8 11 0,-14-15-97,1-1-1,-1 1 1,1 0-1,-1 0 1,1 0-1,-1 0 1,0 0-1,1 0 1,-1 0-1,0 0 1,0 1-1,0-1 0,0 1 1,-4 10-6729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6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0 24575,'2'1'0,"-1"-1"0,0 0 0,0 1 0,0-1 0,0 1 0,0 0 0,0-1 0,1 1 0,-1 0 0,-1-1 0,1 1 0,0 0 0,0 0 0,0 0 0,0 0 0,-1 0 0,1 0 0,0 0 0,-1 0 0,1 0 0,-1 0 0,1 0 0,-1 0 0,1 1 0,-1-1 0,0 0 0,1 3 0,3 36 0,-4-20 0,-2-1 0,0 1 0,-2 0 0,-5 19 0,-27 77 0,31-102 0,-12 26 0,-1 0 0,-2 0 0,-28 39 0,27-45 0,1 0 0,1 1 0,-27 75 0,10-11 0,-3 7 0,35-93 0,-1 5 0,0 1 0,1-1 0,-2 25 0,6-36 0,0-1 0,0 1 0,1 0 0,0 0 0,0 0 0,1-1 0,0 1 0,0 0 0,0-1 0,1 0 0,0 0 0,7 11 0,5 4 0,2-1 0,0-1 0,1-1 0,33 26 0,-33-30 0,-1 1 0,0 1 0,0 1 0,-2 1 0,25 35 0,-32-42-213,0 1 0,17 18 0,-20-24-513,7 7-6100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8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24575,'0'-1'0,"0"1"0,0-1 0,0 0 0,0 0 0,0 0 0,1 1 0,-1-1 0,0 0 0,1 0 0,-1 1 0,0-1 0,1 0 0,-1 1 0,1-1 0,-1 0 0,1 1 0,-1-1 0,1 0 0,-1 1 0,1-1 0,0 1 0,-1 0 0,1-1 0,0 1 0,-1-1 0,1 1 0,0 0 0,0-1 0,0 1 0,-1 0 0,1 0 0,0 0 0,0 0 0,-1 0 0,1 0 0,0 0 0,1 0 0,1 0 0,-1 0 0,1 0 0,-1 1 0,1-1 0,-1 1 0,0-1 0,1 1 0,-1 0 0,0 0 0,1 0 0,3 2 0,4 7 0,0 1 0,0-1 0,-1 1 0,0 1 0,-1 0 0,10 17 0,15 22 0,0-7 0,2-2 0,2-2 0,68 58 0,-86-82 0,0 1 0,-2 1 0,1 1 0,-2 0 0,-1 1 0,0 1 0,-2 0 0,18 37 0,-18-29 0,-6-11 0,2-1 0,17 29 0,-22-41 0,0 0 0,1 1 0,-1-1 0,1-1 0,0 1 0,1-1 0,-1 0 0,1 0 0,0-1 0,0 1 0,9 3 0,-14-7-3,0 1-1,0-1 0,0 1 0,0-1 1,0 0-1,0 1 0,0-1 1,0 0-1,0 0 0,1 0 1,-1 0-1,0 0 0,0 0 0,0 0 1,0 0-1,1 0 0,0-1 1,-2 1 9,1 0-1,-1-1 1,0 1 0,1 0 0,-1-1 0,0 1 0,0-1 0,0 1 0,1 0 0,-1-1 0,0 1 0,0-1 0,0 1-1,0-1 1,1 1 0,-1-1 0,0 1 0,0 0 0,0-1 0,0 1 0,0-1 0,0 1 0,-1-1 0,1 1 0,0-1-1,0 1 1,0-1 0,-1-3-168,-1 1-1,1-1 0,-1 1 0,0 0 1,0-1-1,0 1 0,0 0 1,-5-5-1,-17-13-6663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2:59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664 0 24575,'0'0'0,"1"1"0,0-1 0,-1 0 0,1 1 0,0-1 0,-1 1 0,1-1 0,0 1 0,-1-1 0,1 1 0,-1-1 0,1 1 0,-1-1 0,0 1 0,1 0 0,-1-1 0,1 1 0,-1 0 0,0-1 0,0 1 0,1 0 0,-1 0 0,0 1 0,6 22 0,-6-20 0,5 28 0,-1 0 0,-2 0 0,-1 1 0,-1 0 0,-2-1 0,-1 0 0,-2 1 0,-1-1 0,-18 52 0,-21 40 0,-74 145 0,44-111 0,34-68 0,-54 87 0,80-153 0,8-14 0,0 0 0,0 0 0,2 1 0,-1 0 0,1 1 0,1-1 0,0 1 0,0 0 0,-2 16 0,-35 188 0,39-209 0,1-1 0,0 1 0,0-1 0,0 1 0,1 7 0,0-12 0,0 0 0,0-1 0,1 1 0,-1 0 0,1 0 0,-1-1 0,1 1 0,-1 0 0,1-1 0,0 1 0,0-1 0,0 1 0,0-1 0,0 1 0,0-1 0,0 0 0,0 1 0,1-1 0,-1 0 0,0 0 0,1 0 0,-1 0 0,1 0 0,0 0 0,1 0 0,5 2 0,0-1 0,0 0 0,1 0 0,-1 0 0,0-1 0,10-1 0,55-1 0,-40-1 0,-27 2 0,25-2 0,1 2 0,0 2 0,35 5 0,-58-6 0,0 1 0,-1 1 0,1-1 0,-1 1 0,1 1 0,-1 0 0,0 0 0,0 0 0,-1 1 0,1 0 0,-1 0 0,0 1 0,-1 0 0,1 1 0,10 12 0,2 12 0,-15-24 0,0 0 0,0 0 0,1-1 0,0 1 0,0-1 0,0 0 0,9 7 0,-14-13 0,0 0 0,0 0 0,0 0 0,0 0 0,0 0 0,0 1 0,0-1 0,0 0 0,1 0 0,-1 0 0,0 0 0,0 0 0,0 0 0,0 1 0,0-1 0,0 0 0,1 0 0,-1 0 0,0 0 0,0 0 0,0 0 0,0 0 0,0 0 0,1 0 0,-1 0 0,0 0 0,0 0 0,0 0 0,0 0 0,1 0 0,-1 0 0,0 0 0,0 0 0,0 0 0,0 0 0,1 0 0,-1 0 0,0 0 0,0 0 0,0 0 0,0 0 0,1 0 0,-1 0 0,0 0 0,0 0 0,0-1 0,0 1 0,1 0 0,-6-8 0,0 4 0,1 1 0,-1-1 0,0 1 0,0 0 0,0 0 0,-1 1 0,1-1 0,-1 1 0,-8-2 0,-55-10 0,66 14 0,-65-9 0,34 5 0,-68-16 0,-115-52 0,199 66-195,0 0 0,-1 2 0,0 0 0,1 1 0,-1 1 0,-20 1 0,13 0-6631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1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24575,'47'0'0,"-16"-1"0,1 1 0,41 6 0,-63-4 0,0 0 0,0 1 0,0 0 0,-1 0 0,1 1 0,-1 0 0,1 1 0,-1 0 0,-1 0 0,1 1 0,8 8 0,14 16 0,40 52 0,-42-47 0,40 37 0,-24-30 0,218 209 0,-247-235 0,-20-20 0,-26-25 0,-5 1-1365,1 1-5461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2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548 0 24575,'0'24'0,"-1"0"0,-1 0 0,-1 0 0,-9 34 0,-48 143 0,42-151 0,-48 93 0,39-94 0,-23 40 0,3 2 0,-45 127 0,58-127 0,16-44 0,-17 67 0,4 7 0,-9 37 0,36-133 0,0 0 0,2 0 0,1 0 0,2 36 0,0-58 0,-1 0 0,0 0 0,1 0 0,0 0 0,0 0 0,0 0 0,0 0 0,0 0 0,1 0 0,-1-1 0,1 1 0,-1 0 0,1-1 0,0 1 0,0-1 0,0 0 0,1 0 0,-1 0 0,1 0 0,-1 0 0,1 0 0,-1-1 0,1 1 0,0-1 0,0 0 0,0 1 0,4 0 0,6 1 0,1-1 0,0 0 0,0-1 0,27 0 0,-9-1 0,-13 1 0,0 2 0,0 0 0,0 0 0,0 2 0,-1 1 0,0 0 0,23 12 0,-4 1 0,-2 1 0,45 35 0,-41-29 0,-30-21 0,0 0 0,0 1 0,-1 0 0,0 0 0,0 1 0,-1-1 0,0 2 0,0-1 0,11 17 0,-13-16 0,1-1 0,0 0 0,0 0 0,1 0 0,-1-1 0,2 0 0,-1 0 0,12 7 0,13 10 0,146 135 0,-72-66 0,-101-87-117,-3-4 55,0 0 0,-1 0-1,1 0 1,-1 0-1,1 0 1,-1 1-1,0-1 1,0 0 0,1 1-1,-1-1 1,0 1-1,0-1 1,0 1 0,-1 0-1,1-1 1,0 1-1,-1 0 1,1 0-1,0 2 1,-6 5-6764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4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24575,'3'-2'0,"1"-1"0,-1 0 0,1 1 0,0 0 0,0 0 0,0 0 0,0 0 0,0 0 0,0 1 0,1 0 0,-1 0 0,0 0 0,1 0 0,-1 1 0,1 0 0,-1 0 0,1 0 0,-1 0 0,9 2 0,-2 0 0,-1 1 0,1 0 0,-1 0 0,0 1 0,0 0 0,0 0 0,10 7 0,4 6 0,-2 1 0,32 31 0,13 11 0,120 99 0,-26-22 0,-115-100 0,180 162 0,-214-185 0,-1 0 0,0 0 0,15 27 0,-18-28 0,-25-70 0,1 10-1365,1-2-5461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3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24575,'0'10'0,"0"8"0,0 7 0,0 4 0,0 2 0,0 1 0,0 1 0,0-6-8191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44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24575,'0'5'0,"0"7"0,0 6 0,0 11 0,0 5 0,0 3 0,0-1 0,-5-6 0,-2 2 0,-5-4 0,0-2 0,1 0 0,3 0 0,3 2 0,3 0 0,0-4-8191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1:55:21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1518 6084 24575,'-10'0'0,"1"1"0,0 1 0,0-1 0,-9 4 0,-22 4 0,-31 0 0,-1-4 0,0-3 0,0-3 0,-97-14 0,151 13 0,0-1 0,0-2 0,0 0 0,-19-7 0,29 8 0,-1-1 0,1 1 0,0-1 0,0 0 0,1-1 0,-1 0 0,1 0 0,0-1 0,-10-13 0,8 7 0,0 0 0,2 0 0,-1 0 0,2-1 0,0 0 0,-6-20 0,-14-89 0,21 93 0,-1 0 0,-1 0 0,-1 1 0,-17-37 0,9 31 0,1 0 0,-17-58 0,-5-52 0,-16-78 0,-14-74-256,-13-64-767,-233-1635 768,294 1735 255,14 181-40,13-157 1,-6 220-23,1 0 0,0 0-1,1 0 1,1 1 0,9-24 0,-10 32 60,1-1 0,0 1 0,1 0 0,0 0 0,0 0 0,0 1 0,1 0 0,0 0 0,0 1 1,13-8-1,199-121 303,-91 60 979,1-9-1062,74-42-10,957-456-208,-959 494-79,270-80-1,221 2-216,195 11 204,-807 143 92,0 3 0,131 2 0,-205 7 1,137 10 281,-120-7-229,0 1 0,-1 1-1,1 1 1,26 11 0,-29-8-53,1 0 0,-1 1 0,-1 1 0,0 1 0,-1 1 0,0 1 0,-1 0 0,25 27 0,60 84 0,-34-39 0,214 290 0,-253-329 0,-2 0 0,-3 2 0,-1 0 0,-3 2 0,-1 0 0,18 87 0,-18 0 0,2 142 0,-17-205 0,11 702 0,-17-699 0,-2 0 0,-22 110 0,14-130 0,-3-1 0,-2-1 0,-45 99 0,30-92 0,-2-1 0,-3-1 0,-2-2 0,-3-2 0,-2-2 0,-3-1 0,-2-3 0,-2-2 0,-3-2 0,-96 64 0,51-50 0,-213 92 0,-124 14 0,172-70 0,229-83 0,-4 2 0,0-2 0,0-1 0,-2-2 0,-49 7 0,59-14 0,0 3 0,1 0 0,1 2 0,-1 1 0,1 1 0,1 1 0,-44 27 0,-13 15 0,-78 67 0,75-53 0,-1230 841-6133,1162-813 4075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18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0 663 24575,'125'1'0,"142"-3"0,-261 2 0,1 0 0,-1-1 0,0 0 0,1 0 0,-1-1 0,0 0 0,0 0 0,0 0 0,0-1 0,8-5 0,-9 5 0,-1-1 0,0 1 0,0-1 0,-1 0 0,1 0 0,-1 0 0,0 0 0,0-1 0,0 1 0,-1-1 0,1 0 0,-1 0 0,1-5 0,13-45 0,-2 0 0,12-106 0,-20-57-165,-7 158-1035,1 34-5626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1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24575,'3'-2'0,"1"-1"0,-1 0 0,1 1 0,0 0 0,0 0 0,0 0 0,0 0 0,0 1 0,0 0 0,0-1 0,5 1 0,49-5 0,-49 5 0,-1 1 0,0 0 0,0 0 0,0 1 0,0 0 0,0 1 0,0 0 0,13 5 0,1 2 0,27 17 0,-8-4 0,-18-9 0,-1 1 0,0 1 0,-2 1 0,0 1 0,27 29 0,-35-31 0,0 0 0,-1 1 0,-1 1 0,0-1 0,13 35 0,-12-28 0,0 0 0,21 32 0,-16-33 0,-2 1 0,0 1 0,-2 0 0,-1 1 0,13 39 0,-23-60 0,0 0 0,0 0 0,0 0 0,0 0 0,-1 0 0,0 0 0,0 0 0,0 0 0,0 0 0,-1 0 0,1 0 0,-1 0 0,0-1 0,0 1 0,-2 5 0,-1-3 0,1-1 0,-1 1 0,0-1 0,0 0 0,-1 0 0,0 0 0,0-1 0,-8 7 0,-6 2 0,-1-1 0,0 0 0,-23 9 0,-35 20 0,58-28-341,1 0 0,0 1-1,-22 21 1,27-18-6485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4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24575,'0'-4'0,"1"-1"0,1 1 0,-1-1 0,1 1 0,-1 0 0,1 0 0,1 0 0,-1 0 0,0 0 0,5-5 0,0-1 0,97-142 0,-99 146 0,-1 1 0,1 0 0,0 0 0,0 0 0,0 1 0,1 0 0,0 0 0,0 0 0,0 1 0,0-1 0,0 1 0,1 1 0,-1 0 0,1-1 0,8 0 0,5 1 0,0 0 0,1 1 0,36 3 0,-45-1 0,83 1 0,22 2 0,-110-3 0,0 0 0,0 0 0,0 1 0,0 0 0,0 1 0,-1-1 0,1 1 0,-1 0 0,9 6 0,3 5 0,28 25 0,-2-2 0,-36-31 0,-1-1 0,0 1 0,0 0 0,0 1 0,-1 0 0,0 0 0,0 0 0,-1 1 0,0-1 0,0 1 0,-1 1 0,0-1 0,-1 0 0,6 18 0,-2 3 0,2-1 0,2 0 0,0 0 0,2-1 0,16 26 0,-7-11 0,33 85 0,-42-89 0,-2 0 0,-1 0 0,8 68 0,-11-63 0,19 60 0,-10-41 0,-15-56 0,0 1 0,0 0 0,0 0 0,-1 0 0,-1 0 0,1-1 0,-1 1 0,0 0 0,0 0 0,-1-1 0,0 1 0,0 0 0,-1-1 0,0 0 0,0 0 0,0 0 0,-1 0 0,1 0 0,-1-1 0,-1 1 0,1-1 0,-7 5 0,-6 6 0,-1-1 0,0 0 0,-1-2 0,-1 0 0,-26 12 0,25-16 0,1-1 0,-36 9 0,12-4 0,2 1 0,13-6 0,1 1 0,-1 2 0,2 1 0,0 1 0,-29 19 0,36-19 0,0 1 0,0 1 0,-21 19 0,39-32 0,0 0 0,0 0 0,1 0 0,-1 0 0,1 1 0,0-1 0,-1 1 0,1-1 0,0 1 0,0-1 0,1 1 0,-1 0 0,0 3 0,0 1 0,1 1 0,0 0 0,0-1 0,2 10 0,8 36 0,2-1 0,2-1 0,29 69 0,-20-58 0,47 124 0,163 306 0,-189-417-1365,-9-22-5461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7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2 456 24575,'0'-17'0,"-1"11"0,0-1 0,1 1 0,0 0 0,1 0 0,-1 0 0,1 0 0,0 0 0,1 0 0,-1 0 0,1 0 0,0 1 0,1-1 0,0 0 0,3-4 0,11-10 0,1 1 0,1 1 0,36-26 0,-8 6 0,41-31 0,-75 61 0,-1 1 0,1 0 0,1 0 0,-1 1 0,25-6 0,-17 5 0,36-16 0,-9 3 0,-43 18 0,17-7 0,0 2 0,0 0 0,38-6 0,-54 12 0,0 1 0,0-1 0,1 1 0,-1 0 0,0 1 0,0 0 0,0 0 0,0 0 0,-1 0 0,1 1 0,0 0 0,0 0 0,-1 1 0,1-1 0,-1 1 0,0 1 0,0-1 0,0 1 0,6 5 0,-5-2 0,1 0 0,-1 1 0,0 0 0,-1 0 0,0 1 0,0-1 0,-1 1 0,0 0 0,0 0 0,3 14 0,-1 5 0,-2 1 0,2 35 0,-5-52 0,3 11 0,0 0 0,1 0 0,13 34 0,7 29 0,-5 4 0,21 116 0,-36-184 0,0-1 0,2 0 0,1 0 0,0 0 0,20 33 0,-18-34 0,-5-7 0,0 0 0,-1 1 0,-1-1 0,0 1 0,-1 0 0,0 0 0,-1 0 0,-1 0 0,-1 16 0,0-10 0,1-1 0,1 1 0,7 35 0,-2-33 0,-2 0 0,4 37 0,-8-50 0,0 0 0,0 0 0,-1 0 0,0 0 0,0 0 0,-1-1 0,0 1 0,-1 0 0,-6 13 0,7-19 0,0 1 0,-1-1 0,0 0 0,0 0 0,0 0 0,0 0 0,0 0 0,0 0 0,-1-1 0,1 0 0,-1 1 0,0-1 0,1-1 0,-8 3 0,-7 2 0,-36 7 0,41-10 0,-63 11 0,35-8 0,-48 15 0,-23 20 0,98-34 0,1 0 0,-1 1 0,1 0 0,1 1 0,-21 18 0,26-19-97,-1-1-1,-1 0 1,1 0-1,-1 0 1,0-1-1,-1 0 1,1-1-1,-1 0 1,0-1-1,-1 0 1,1-1-1,-1 0 0,-18 3 1,4-3-6729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29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1 458 24575,'-1'-55'0,"3"-65"0,-1 113 0,0 0 0,1 1 0,0-1 0,0 1 0,0-1 0,1 1 0,0 0 0,0 0 0,0 1 0,1-1 0,0 0 0,7-7 0,7-5 0,0 0 0,22-15 0,-19 16 0,-7 5 0,2 0 0,-1 1 0,1 1 0,1 1 0,0 0 0,0 1 0,1 0 0,0 2 0,0 0 0,1 1 0,0 1 0,-1 1 0,34-2 0,203 8 0,-252-2 0,1 0 0,-1-1 0,0 1 0,0 0 0,0 1 0,0-1 0,0 0 0,0 1 0,0 0 0,0 0 0,0 0 0,-1 0 0,1 0 0,-1 0 0,0 1 0,1-1 0,-1 1 0,0-1 0,-1 1 0,1 0 0,0 0 0,-1 0 0,0 0 0,2 4 0,2 9 0,0 1 0,-1-1 0,3 28 0,-3-17 0,28 110 0,-7-34 0,-13-50 0,-2 1 0,4 89 0,-14-99 0,-1-15 0,1 0 0,2 0 0,0 0 0,2-1 0,2 1 0,8 29 0,-6-35 0,-1 1 0,-1 0 0,-1 0 0,-1 0 0,0 38 0,-1-36 0,0 0 0,1 0 0,2-1 0,9 28 0,0 3 0,-14-51 0,1 0 0,-1 1 0,-1-1 0,1 1 0,-1-1 0,0 1 0,0-1 0,-1 1 0,1 0 0,-1-1 0,-1 0 0,1 1 0,-1-1 0,-4 10 0,2-9 0,0 1 0,0-1 0,-1 0 0,0 0 0,0-1 0,0 1 0,-1-1 0,0 0 0,0 0 0,-9 4 0,-32 19 0,-19 12 0,55-33 0,0-1 0,0 0 0,-1 0 0,0-1 0,1-1 0,-2 0 0,1-1 0,0 0 0,-17 2 0,17-3 18,1 2-1,0 0 1,0 0-1,0 1 1,0 0 0,-17 12-1,14-8-761,-30 13 0,20-13-6082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0 402 24575,'0'-16'0,"1"0"0,0 0 0,4-18 0,-3 26 0,0 0 0,1 1 0,0 0 0,0-1 0,0 1 0,1 0 0,0 1 0,8-10 0,1 1 0,1 0 0,1 1 0,0 1 0,1 0 0,0 1 0,1 1 0,0 0 0,1 2 0,0 0 0,35-12 0,-47 18 0,1 0 0,-1-1 0,0 1 0,-1-1 0,8-6 0,-9 6 0,0 0 0,1 1 0,0 0 0,0-1 0,0 2 0,0-1 0,1 1 0,7-3 0,34-4 0,-35 8 0,-1-1 0,0 0 0,1-1 0,-1 0 0,0 0 0,13-8 0,-20 9 0,-1 1 0,1-1 0,-1 1 0,1 0 0,0-1 0,0 2 0,-1-1 0,1 0 0,0 1 0,0 0 0,0 0 0,0 0 0,0 0 0,0 0 0,6 3 0,-3-1 0,-1 0 0,0 0 0,0 1 0,0 0 0,0 1 0,-1-1 0,0 1 0,9 8 0,-1 0 0,-1 1 0,-1 0 0,0 1 0,-1 0 0,-1 1 0,11 21 0,-14-20 0,0 1 0,-1-1 0,-1 1 0,0 0 0,-1 1 0,0 22 0,6 31 0,-3-38 0,9 41 0,-4 0 0,3 118 0,-13-163 0,2 1 0,8 36 0,-5-32 0,3 50 0,5 49 0,0-11 0,-13 191 0,-2-159 0,1-133 0,-2 0 0,0 0 0,-6 22 0,6-32 0,-1 1 0,-1-1 0,0 0 0,0 0 0,-1-1 0,-12 19 0,14-25 0,0-1 0,0 1 0,0-1 0,-1 0 0,1-1 0,-1 1 0,1 0 0,-1-1 0,0 0 0,0 0 0,0 0 0,0 0 0,-1-1 0,-5 2 0,-7 0 0,0 0 0,-26 0 0,-9 2 0,-71 9-1365,97-13-5461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24575,'14'-10'0,"-1"-2"0,-1 0 0,0 0 0,0-1 0,-2-1 0,11-15 0,-8 11 0,0 0 0,28-27 0,-33 38 0,0 1 0,0-1 0,1 1 0,0 1 0,0-1 0,0 2 0,1-1 0,0 1 0,16-4 0,-22 7 0,0 0 0,0 1 0,0-1 0,0 1 0,0 0 0,1 0 0,-1 0 0,0 1 0,0-1 0,0 1 0,0 0 0,0 0 0,0 0 0,0 1 0,-1-1 0,1 1 0,0 0 0,-1 0 0,1 1 0,-1-1 0,0 1 0,0-1 0,0 1 0,0 0 0,0 0 0,-1 0 0,4 5 0,0 2 0,-1 0 0,1 1 0,-2-1 0,0 1 0,5 18 0,8 60 0,-1-4 0,27 49 0,-28-95 0,-3 0 0,0 1 0,11 80 0,-20-79 0,2-1 0,1 0 0,20 64 0,-19-79 0,-2 0 0,0 0 0,-2 1 0,-1 0 0,-1 0 0,-3 27 0,3 57 0,2-89 0,8 32 0,-6-33 0,4 39 0,-7-38 0,-1-2 0,0 31 0,-1-46 0,-1 0 0,1 0 0,-1 0 0,0 1 0,0-1 0,0 0 0,-1 0 0,1 0 0,-1-1 0,0 1 0,0 0 0,0-1 0,-4 5 0,-1-1 0,-1 0 0,0-1 0,-1 1 0,0-2 0,0 1 0,0-1 0,-1-1 0,1 1 0,-14 3 0,-16 3 0,-42 7 0,55-13 0,-156 41-1365,150-39-5461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6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24575,'4'-1'0,"1"0"0,-1-1 0,1 0 0,-1 0 0,0-1 0,0 1 0,0-1 0,0 0 0,0 0 0,-1 0 0,1 0 0,2-5 0,8-4 0,29-22 0,2 1 0,1 3 0,71-35 0,-99 57 0,1 1 0,0 1 0,0 1 0,0 1 0,1 1 0,-1 0 0,1 1 0,0 1 0,0 1 0,0 1 0,24 4 0,-40-4 0,-1 0 0,1 0 0,0 1 0,-1-1 0,1 1 0,0 0 0,-1 0 0,0 0 0,0 0 0,1 1 0,-1-1 0,0 1 0,-1 0 0,1 0 0,-1 0 0,1 0 0,-1 0 0,0 1 0,0-1 0,0 1 0,0-1 0,1 6 0,4 10 0,-1 1 0,-1 0 0,3 22 0,-3-20 0,12 71 0,23 94 0,-31-150 0,42 179 0,-41-165 0,-3 1 0,1 64 0,-6-78 0,10 56 0,2 17 0,-3-39 0,-3-20 0,-7-49 0,-1-1 0,0 1 0,0 0 0,-1 0 0,1-1 0,-1 1 0,1 0 0,-1-1 0,0 1 0,0 0 0,0-1 0,0 1 0,0-1 0,-1 0 0,1 1 0,-1-1 0,0 0 0,1 0 0,-1 0 0,0 0 0,0 0 0,0 0 0,-4 2 0,-5 3 0,0-1 0,-1 0 0,-22 8 0,15-6 0,-44 16 0,-1-2 0,-1-3 0,0-3 0,-91 10 0,116-22-43,-51 8-1279,66-6-5504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38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1 183 24575,'4'-3'0,"1"0"0,-1 0 0,1 0 0,0 1 0,0-1 0,6-1 0,5-3 0,12-5 0,0 1 0,1 1 0,42-8 0,93-9 0,-131 22 0,5 0 0,6-1 0,-1-1 0,79-24 0,-106 26 0,0 0 0,0 1 0,1 1 0,-1 0 0,1 2 0,0 0 0,-1 0 0,29 4 0,-37-2 0,0 0 0,0 1 0,0 0 0,0 0 0,0 1 0,0 0 0,-1 0 0,0 1 0,1 0 0,-1 0 0,0 0 0,-1 1 0,1 0 0,-1 1 0,0 0 0,-1 0 0,1 0 0,-1 0 0,7 12 0,-4-1 0,0 0 0,-1 0 0,-1 0 0,6 31 0,9 79 0,-15-83 0,4 24 0,6 33 0,4 175 0,-21 173 0,1-434 0,1 0 0,1-1 0,1 1 0,0-1 0,1 0 0,0 0 0,1 0 0,1 0 0,0-1 0,1 0 0,0 0 0,1-1 0,1 0 0,15 18 0,-23-29-65,0 0 0,0 1 0,0-1 0,0 0 0,0 0 0,0 0 0,0 0 0,1 0 0,-1 0 0,0 0 0,1 0 0,-1 0 0,1-1 0,-1 1 0,1-1 0,-1 1 0,1-1 0,-1 1 0,1-1 0,2 0 0,9-3-6761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24575,'11'437'0,"37"-7"0,-33-332 0,-4 1 0,-3 116 0,-9-138 0,3-1 0,18 118 0,-19-189 0,14 75 0,6 103 0,-15-120 0,18 87 0,-6-49 0,-3 97 0,-4-24 0,41 122 0,0 2 0,-38-220 0,3-1 0,44 119 0,-53-173 0,73 284 0,-22 6 0,-27-131 0,12-6 0,-12-51 0,-19-55 0,-8-42 0,0 0 0,10 27 0,-8-36 0,-5-9 0,2 0 0,-1 0 0,1 0 0,1 0 0,0-1 0,0 0 0,1 0 0,9 11 0,-11-16-114,1 1 1,-1 0-1,0 0 0,0 1 0,-1-1 1,1 1-1,-1 0 0,0 0 0,-1 0 1,0 0-1,3 12 0,-1 4-6712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DD431D-3753-973C-9CFF-F20078C97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4E42CF-3032-866C-606F-84C98B0CE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AAA1C-EA0D-9A86-2839-65E8D1653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8C581A-ED77-41A4-9CFD-BFE197CE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761D0C-6046-C371-0788-E12D6B14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21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F7CFB-D156-610C-1C21-0031F4E7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22C5EDF-E369-8843-844C-58B1863D3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5C744-02AD-220E-B812-C5CC69F1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E54DD9-A704-3067-822F-28973797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6E441-A91C-B929-433E-DC14D93A6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439133A-F428-B374-1123-05B6FFC726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FEE839-5DA8-ED40-C467-E6380FD6F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88535-86A2-9564-B2B4-C285B6CB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E18EE7-011A-0B5B-BCBC-159D3443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223A6-6439-D2FC-1331-D58D91F6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0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742DE8-8C74-B1C1-6E5A-71C94BC8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5BC6DC-F893-035C-773B-22F1DC327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50D83-4F54-6FE5-F273-284FB8C5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FC3B1-1127-04F0-FBD3-744DC3DC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1DD95B-67E6-6C93-2738-B2813AAC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914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28B4A-F324-81A7-58E2-7F94FA18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068DC9-D0D0-7DE5-CFF0-DDB9703C6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85021F-9FA1-5E5D-6DC9-32B9C810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579264-C43F-8944-2526-B5821735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BD426-4250-6081-0D8A-81DB8385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881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D555-8EE1-EBFC-2A55-EFB0337F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17F7CC-8B56-8F7D-5594-042AAD5FF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2310E1-260A-38F3-B5E3-3C61D3853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2EB64C-C80D-5F5A-CB44-37B1C6C5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2B0EBA-6C3B-F9CC-83BC-C4D04FC7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50D34-4C91-F0B4-236A-919530D0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486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B1DC-73EC-CDC8-5001-F32B11F61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43743AA-928A-3289-10EB-C3D0B49F6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22612B-C968-7A51-4D47-43EEEB461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9F9E099-E0DB-0D27-909B-FA5EEAEE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BF2CD5-5EEE-2F2B-7A4A-8CB55011F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C0AEE9B-8987-A13E-15A2-ED75971D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06718B-E8E3-28AD-0189-8D20CD2F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52E6EC-F420-6F28-A12C-DC30EDBC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9380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AADAA9-7242-4E3A-96F4-5122F58F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654BAD-9279-6828-7EF3-C6468CD3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815074-5DD4-6657-203D-732290DA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FDBE-6584-CCC0-1062-2C1C596F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3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5A27B42-932E-E437-DFB9-51C6A691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E16032A-CB80-442D-0D6F-CA055978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8848BD-F0CD-75A2-8DDF-7A7CA437A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92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0096DC-655A-17C3-913A-32CEA1D2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ACBAB1-655E-8115-0F0C-9D714108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418FDC-113D-06D0-05DF-7F7D44BF5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45B70F-4C2D-99FB-0A5B-D078CCCA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97AFBC-CF50-A612-B109-BC97B66DE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E635CBA-176B-0AF3-CFDA-E5D73B0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131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B96B03-6001-8715-6667-F6F00BF8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7B8F73-A757-4DF0-4863-446AF2D90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FB2A9E-57BD-F7C9-DA2C-0940F151D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78BDA-1B35-D478-6C60-1E5C4790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A90019-EB4E-50E0-1E6C-6116344FA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17C62B-217A-8EB7-6352-39EF0761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0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6BFB35-91AE-3CEA-3346-82386B34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A3254D-187C-E94E-67FD-2F20BD8E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59FDC-1238-4224-3EC5-98DDD76D9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10736-DBE3-437C-8C18-41C744BD41D2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DBD4F-F484-E331-634B-97A6C4CE1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12B769-DABC-F82C-646B-CF3847AE6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6511F-8C90-41BC-9932-619925D91A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30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.xml"/><Relationship Id="rId21" Type="http://schemas.openxmlformats.org/officeDocument/2006/relationships/image" Target="../media/image35.png"/><Relationship Id="rId42" Type="http://schemas.openxmlformats.org/officeDocument/2006/relationships/customXml" Target="../ink/ink44.xml"/><Relationship Id="rId47" Type="http://schemas.openxmlformats.org/officeDocument/2006/relationships/image" Target="../media/image50.png"/><Relationship Id="rId63" Type="http://schemas.openxmlformats.org/officeDocument/2006/relationships/image" Target="../media/image58.png"/><Relationship Id="rId68" Type="http://schemas.openxmlformats.org/officeDocument/2006/relationships/customXml" Target="../ink/ink57.xml"/><Relationship Id="rId16" Type="http://schemas.openxmlformats.org/officeDocument/2006/relationships/customXml" Target="../ink/ink33.xml"/><Relationship Id="rId11" Type="http://schemas.openxmlformats.org/officeDocument/2006/relationships/image" Target="../media/image30.png"/><Relationship Id="rId32" Type="http://schemas.openxmlformats.org/officeDocument/2006/relationships/customXml" Target="../ink/ink39.xml"/><Relationship Id="rId37" Type="http://schemas.openxmlformats.org/officeDocument/2006/relationships/image" Target="../media/image45.png"/><Relationship Id="rId53" Type="http://schemas.openxmlformats.org/officeDocument/2006/relationships/image" Target="../media/image53.png"/><Relationship Id="rId58" Type="http://schemas.openxmlformats.org/officeDocument/2006/relationships/customXml" Target="../ink/ink52.xml"/><Relationship Id="rId74" Type="http://schemas.openxmlformats.org/officeDocument/2006/relationships/customXml" Target="../ink/ink60.xml"/><Relationship Id="rId79" Type="http://schemas.openxmlformats.org/officeDocument/2006/relationships/image" Target="../media/image66.png"/><Relationship Id="rId5" Type="http://schemas.openxmlformats.org/officeDocument/2006/relationships/image" Target="../media/image27.png"/><Relationship Id="rId61" Type="http://schemas.openxmlformats.org/officeDocument/2006/relationships/image" Target="../media/image57.png"/><Relationship Id="rId82" Type="http://schemas.openxmlformats.org/officeDocument/2006/relationships/customXml" Target="../ink/ink64.xml"/><Relationship Id="rId19" Type="http://schemas.openxmlformats.org/officeDocument/2006/relationships/image" Target="../media/image34.png"/><Relationship Id="rId14" Type="http://schemas.openxmlformats.org/officeDocument/2006/relationships/customXml" Target="../ink/ink32.xml"/><Relationship Id="rId22" Type="http://schemas.openxmlformats.org/officeDocument/2006/relationships/image" Target="../media/image36.png"/><Relationship Id="rId27" Type="http://schemas.openxmlformats.org/officeDocument/2006/relationships/image" Target="../media/image40.png"/><Relationship Id="rId30" Type="http://schemas.openxmlformats.org/officeDocument/2006/relationships/customXml" Target="../ink/ink38.xml"/><Relationship Id="rId35" Type="http://schemas.openxmlformats.org/officeDocument/2006/relationships/image" Target="../media/image44.png"/><Relationship Id="rId43" Type="http://schemas.openxmlformats.org/officeDocument/2006/relationships/image" Target="../media/image48.png"/><Relationship Id="rId48" Type="http://schemas.openxmlformats.org/officeDocument/2006/relationships/customXml" Target="../ink/ink47.xml"/><Relationship Id="rId56" Type="http://schemas.openxmlformats.org/officeDocument/2006/relationships/customXml" Target="../ink/ink51.xml"/><Relationship Id="rId64" Type="http://schemas.openxmlformats.org/officeDocument/2006/relationships/customXml" Target="../ink/ink55.xml"/><Relationship Id="rId69" Type="http://schemas.openxmlformats.org/officeDocument/2006/relationships/image" Target="../media/image61.png"/><Relationship Id="rId77" Type="http://schemas.openxmlformats.org/officeDocument/2006/relationships/image" Target="../media/image65.png"/><Relationship Id="rId8" Type="http://schemas.openxmlformats.org/officeDocument/2006/relationships/customXml" Target="../ink/ink29.xml"/><Relationship Id="rId51" Type="http://schemas.openxmlformats.org/officeDocument/2006/relationships/image" Target="../media/image52.png"/><Relationship Id="rId72" Type="http://schemas.openxmlformats.org/officeDocument/2006/relationships/customXml" Target="../ink/ink59.xml"/><Relationship Id="rId80" Type="http://schemas.openxmlformats.org/officeDocument/2006/relationships/customXml" Target="../ink/ink63.xml"/><Relationship Id="rId3" Type="http://schemas.openxmlformats.org/officeDocument/2006/relationships/image" Target="../media/image26.png"/><Relationship Id="rId12" Type="http://schemas.openxmlformats.org/officeDocument/2006/relationships/customXml" Target="../ink/ink31.xml"/><Relationship Id="rId17" Type="http://schemas.openxmlformats.org/officeDocument/2006/relationships/image" Target="../media/image33.png"/><Relationship Id="rId25" Type="http://schemas.openxmlformats.org/officeDocument/2006/relationships/image" Target="../media/image39.svg"/><Relationship Id="rId33" Type="http://schemas.openxmlformats.org/officeDocument/2006/relationships/image" Target="../media/image43.png"/><Relationship Id="rId38" Type="http://schemas.openxmlformats.org/officeDocument/2006/relationships/customXml" Target="../ink/ink42.xml"/><Relationship Id="rId46" Type="http://schemas.openxmlformats.org/officeDocument/2006/relationships/customXml" Target="../ink/ink46.xml"/><Relationship Id="rId59" Type="http://schemas.openxmlformats.org/officeDocument/2006/relationships/image" Target="../media/image56.png"/><Relationship Id="rId67" Type="http://schemas.openxmlformats.org/officeDocument/2006/relationships/image" Target="../media/image60.png"/><Relationship Id="rId20" Type="http://schemas.openxmlformats.org/officeDocument/2006/relationships/customXml" Target="../ink/ink35.xml"/><Relationship Id="rId41" Type="http://schemas.openxmlformats.org/officeDocument/2006/relationships/image" Target="../media/image47.png"/><Relationship Id="rId54" Type="http://schemas.openxmlformats.org/officeDocument/2006/relationships/customXml" Target="../ink/ink50.xml"/><Relationship Id="rId62" Type="http://schemas.openxmlformats.org/officeDocument/2006/relationships/customXml" Target="../ink/ink54.xml"/><Relationship Id="rId70" Type="http://schemas.openxmlformats.org/officeDocument/2006/relationships/customXml" Target="../ink/ink58.xml"/><Relationship Id="rId75" Type="http://schemas.openxmlformats.org/officeDocument/2006/relationships/image" Target="../media/image64.png"/><Relationship Id="rId83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15" Type="http://schemas.openxmlformats.org/officeDocument/2006/relationships/image" Target="../media/image32.png"/><Relationship Id="rId23" Type="http://schemas.openxmlformats.org/officeDocument/2006/relationships/image" Target="../media/image37.svg"/><Relationship Id="rId28" Type="http://schemas.openxmlformats.org/officeDocument/2006/relationships/customXml" Target="../ink/ink37.xml"/><Relationship Id="rId36" Type="http://schemas.openxmlformats.org/officeDocument/2006/relationships/customXml" Target="../ink/ink41.xml"/><Relationship Id="rId49" Type="http://schemas.openxmlformats.org/officeDocument/2006/relationships/image" Target="../media/image51.png"/><Relationship Id="rId57" Type="http://schemas.openxmlformats.org/officeDocument/2006/relationships/image" Target="../media/image55.png"/><Relationship Id="rId10" Type="http://schemas.openxmlformats.org/officeDocument/2006/relationships/customXml" Target="../ink/ink30.xml"/><Relationship Id="rId31" Type="http://schemas.openxmlformats.org/officeDocument/2006/relationships/image" Target="../media/image42.png"/><Relationship Id="rId44" Type="http://schemas.openxmlformats.org/officeDocument/2006/relationships/customXml" Target="../ink/ink45.xml"/><Relationship Id="rId52" Type="http://schemas.openxmlformats.org/officeDocument/2006/relationships/customXml" Target="../ink/ink49.xml"/><Relationship Id="rId60" Type="http://schemas.openxmlformats.org/officeDocument/2006/relationships/customXml" Target="../ink/ink53.xml"/><Relationship Id="rId65" Type="http://schemas.openxmlformats.org/officeDocument/2006/relationships/image" Target="../media/image59.png"/><Relationship Id="rId73" Type="http://schemas.openxmlformats.org/officeDocument/2006/relationships/image" Target="../media/image63.png"/><Relationship Id="rId78" Type="http://schemas.openxmlformats.org/officeDocument/2006/relationships/customXml" Target="../ink/ink62.xml"/><Relationship Id="rId81" Type="http://schemas.openxmlformats.org/officeDocument/2006/relationships/image" Target="../media/image67.png"/><Relationship Id="rId4" Type="http://schemas.openxmlformats.org/officeDocument/2006/relationships/customXml" Target="../ink/ink27.xml"/><Relationship Id="rId9" Type="http://schemas.openxmlformats.org/officeDocument/2006/relationships/image" Target="../media/image29.png"/><Relationship Id="rId13" Type="http://schemas.openxmlformats.org/officeDocument/2006/relationships/image" Target="../media/image31.png"/><Relationship Id="rId18" Type="http://schemas.openxmlformats.org/officeDocument/2006/relationships/customXml" Target="../ink/ink34.xml"/><Relationship Id="rId39" Type="http://schemas.openxmlformats.org/officeDocument/2006/relationships/image" Target="../media/image46.png"/><Relationship Id="rId34" Type="http://schemas.openxmlformats.org/officeDocument/2006/relationships/customXml" Target="../ink/ink40.xml"/><Relationship Id="rId50" Type="http://schemas.openxmlformats.org/officeDocument/2006/relationships/customXml" Target="../ink/ink48.xml"/><Relationship Id="rId55" Type="http://schemas.openxmlformats.org/officeDocument/2006/relationships/image" Target="../media/image54.png"/><Relationship Id="rId76" Type="http://schemas.openxmlformats.org/officeDocument/2006/relationships/customXml" Target="../ink/ink61.xml"/><Relationship Id="rId7" Type="http://schemas.openxmlformats.org/officeDocument/2006/relationships/image" Target="../media/image28.png"/><Relationship Id="rId71" Type="http://schemas.openxmlformats.org/officeDocument/2006/relationships/image" Target="../media/image62.png"/><Relationship Id="rId2" Type="http://schemas.openxmlformats.org/officeDocument/2006/relationships/customXml" Target="../ink/ink26.xml"/><Relationship Id="rId29" Type="http://schemas.openxmlformats.org/officeDocument/2006/relationships/image" Target="../media/image41.png"/><Relationship Id="rId24" Type="http://schemas.openxmlformats.org/officeDocument/2006/relationships/image" Target="../media/image38.png"/><Relationship Id="rId40" Type="http://schemas.openxmlformats.org/officeDocument/2006/relationships/customXml" Target="../ink/ink43.xml"/><Relationship Id="rId45" Type="http://schemas.openxmlformats.org/officeDocument/2006/relationships/image" Target="../media/image49.png"/><Relationship Id="rId66" Type="http://schemas.openxmlformats.org/officeDocument/2006/relationships/customXml" Target="../ink/ink56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5.xml"/><Relationship Id="rId21" Type="http://schemas.openxmlformats.org/officeDocument/2006/relationships/image" Target="../media/image75.png"/><Relationship Id="rId42" Type="http://schemas.openxmlformats.org/officeDocument/2006/relationships/customXml" Target="../ink/ink83.xml"/><Relationship Id="rId47" Type="http://schemas.openxmlformats.org/officeDocument/2006/relationships/image" Target="../media/image84.png"/><Relationship Id="rId63" Type="http://schemas.openxmlformats.org/officeDocument/2006/relationships/image" Target="../media/image91.png"/><Relationship Id="rId68" Type="http://schemas.openxmlformats.org/officeDocument/2006/relationships/customXml" Target="../ink/ink96.xml"/><Relationship Id="rId16" Type="http://schemas.openxmlformats.org/officeDocument/2006/relationships/customXml" Target="../ink/ink72.xml"/><Relationship Id="rId11" Type="http://schemas.openxmlformats.org/officeDocument/2006/relationships/image" Target="../media/image30.png"/><Relationship Id="rId24" Type="http://schemas.openxmlformats.org/officeDocument/2006/relationships/image" Target="../media/image38.png"/><Relationship Id="rId32" Type="http://schemas.openxmlformats.org/officeDocument/2006/relationships/customXml" Target="../ink/ink78.xml"/><Relationship Id="rId37" Type="http://schemas.openxmlformats.org/officeDocument/2006/relationships/image" Target="../media/image80.png"/><Relationship Id="rId40" Type="http://schemas.openxmlformats.org/officeDocument/2006/relationships/customXml" Target="../ink/ink82.xml"/><Relationship Id="rId45" Type="http://schemas.openxmlformats.org/officeDocument/2006/relationships/image" Target="../media/image83.png"/><Relationship Id="rId53" Type="http://schemas.openxmlformats.org/officeDocument/2006/relationships/image" Target="../media/image53.png"/><Relationship Id="rId58" Type="http://schemas.openxmlformats.org/officeDocument/2006/relationships/customXml" Target="../ink/ink91.xml"/><Relationship Id="rId66" Type="http://schemas.openxmlformats.org/officeDocument/2006/relationships/customXml" Target="../ink/ink95.xml"/><Relationship Id="rId74" Type="http://schemas.openxmlformats.org/officeDocument/2006/relationships/customXml" Target="../ink/ink99.xml"/><Relationship Id="rId79" Type="http://schemas.openxmlformats.org/officeDocument/2006/relationships/image" Target="../media/image99.png"/><Relationship Id="rId5" Type="http://schemas.openxmlformats.org/officeDocument/2006/relationships/image" Target="../media/image69.png"/><Relationship Id="rId61" Type="http://schemas.openxmlformats.org/officeDocument/2006/relationships/image" Target="../media/image90.png"/><Relationship Id="rId19" Type="http://schemas.openxmlformats.org/officeDocument/2006/relationships/image" Target="../media/image34.png"/><Relationship Id="rId14" Type="http://schemas.openxmlformats.org/officeDocument/2006/relationships/customXml" Target="../ink/ink71.xml"/><Relationship Id="rId22" Type="http://schemas.openxmlformats.org/officeDocument/2006/relationships/image" Target="../media/image36.png"/><Relationship Id="rId27" Type="http://schemas.openxmlformats.org/officeDocument/2006/relationships/image" Target="../media/image40.png"/><Relationship Id="rId30" Type="http://schemas.openxmlformats.org/officeDocument/2006/relationships/customXml" Target="../ink/ink77.xml"/><Relationship Id="rId35" Type="http://schemas.openxmlformats.org/officeDocument/2006/relationships/image" Target="../media/image79.png"/><Relationship Id="rId43" Type="http://schemas.openxmlformats.org/officeDocument/2006/relationships/image" Target="../media/image48.png"/><Relationship Id="rId48" Type="http://schemas.openxmlformats.org/officeDocument/2006/relationships/customXml" Target="../ink/ink86.xml"/><Relationship Id="rId56" Type="http://schemas.openxmlformats.org/officeDocument/2006/relationships/customXml" Target="../ink/ink90.xml"/><Relationship Id="rId64" Type="http://schemas.openxmlformats.org/officeDocument/2006/relationships/customXml" Target="../ink/ink94.xml"/><Relationship Id="rId69" Type="http://schemas.openxmlformats.org/officeDocument/2006/relationships/image" Target="../media/image94.png"/><Relationship Id="rId77" Type="http://schemas.openxmlformats.org/officeDocument/2006/relationships/image" Target="../media/image98.png"/><Relationship Id="rId8" Type="http://schemas.openxmlformats.org/officeDocument/2006/relationships/customXml" Target="../ink/ink68.xml"/><Relationship Id="rId51" Type="http://schemas.openxmlformats.org/officeDocument/2006/relationships/image" Target="../media/image86.png"/><Relationship Id="rId72" Type="http://schemas.openxmlformats.org/officeDocument/2006/relationships/customXml" Target="../ink/ink98.xml"/><Relationship Id="rId3" Type="http://schemas.openxmlformats.org/officeDocument/2006/relationships/image" Target="../media/image26.png"/><Relationship Id="rId12" Type="http://schemas.openxmlformats.org/officeDocument/2006/relationships/customXml" Target="../ink/ink70.xml"/><Relationship Id="rId17" Type="http://schemas.openxmlformats.org/officeDocument/2006/relationships/image" Target="../media/image74.png"/><Relationship Id="rId25" Type="http://schemas.openxmlformats.org/officeDocument/2006/relationships/image" Target="../media/image39.svg"/><Relationship Id="rId33" Type="http://schemas.openxmlformats.org/officeDocument/2006/relationships/image" Target="../media/image78.png"/><Relationship Id="rId38" Type="http://schemas.openxmlformats.org/officeDocument/2006/relationships/customXml" Target="../ink/ink81.xml"/><Relationship Id="rId46" Type="http://schemas.openxmlformats.org/officeDocument/2006/relationships/customXml" Target="../ink/ink85.xml"/><Relationship Id="rId59" Type="http://schemas.openxmlformats.org/officeDocument/2006/relationships/image" Target="../media/image89.png"/><Relationship Id="rId67" Type="http://schemas.openxmlformats.org/officeDocument/2006/relationships/image" Target="../media/image93.png"/><Relationship Id="rId20" Type="http://schemas.openxmlformats.org/officeDocument/2006/relationships/customXml" Target="../ink/ink74.xml"/><Relationship Id="rId41" Type="http://schemas.openxmlformats.org/officeDocument/2006/relationships/image" Target="../media/image82.png"/><Relationship Id="rId54" Type="http://schemas.openxmlformats.org/officeDocument/2006/relationships/customXml" Target="../ink/ink89.xml"/><Relationship Id="rId62" Type="http://schemas.openxmlformats.org/officeDocument/2006/relationships/customXml" Target="../ink/ink93.xml"/><Relationship Id="rId70" Type="http://schemas.openxmlformats.org/officeDocument/2006/relationships/customXml" Target="../ink/ink97.xml"/><Relationship Id="rId75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28" Type="http://schemas.openxmlformats.org/officeDocument/2006/relationships/customXml" Target="../ink/ink76.xml"/><Relationship Id="rId36" Type="http://schemas.openxmlformats.org/officeDocument/2006/relationships/customXml" Target="../ink/ink80.xml"/><Relationship Id="rId49" Type="http://schemas.openxmlformats.org/officeDocument/2006/relationships/image" Target="../media/image85.png"/><Relationship Id="rId57" Type="http://schemas.openxmlformats.org/officeDocument/2006/relationships/image" Target="../media/image88.png"/><Relationship Id="rId10" Type="http://schemas.openxmlformats.org/officeDocument/2006/relationships/customXml" Target="../ink/ink69.xml"/><Relationship Id="rId31" Type="http://schemas.openxmlformats.org/officeDocument/2006/relationships/image" Target="../media/image77.png"/><Relationship Id="rId44" Type="http://schemas.openxmlformats.org/officeDocument/2006/relationships/customXml" Target="../ink/ink84.xml"/><Relationship Id="rId52" Type="http://schemas.openxmlformats.org/officeDocument/2006/relationships/customXml" Target="../ink/ink88.xml"/><Relationship Id="rId60" Type="http://schemas.openxmlformats.org/officeDocument/2006/relationships/customXml" Target="../ink/ink92.xml"/><Relationship Id="rId65" Type="http://schemas.openxmlformats.org/officeDocument/2006/relationships/image" Target="../media/image92.png"/><Relationship Id="rId73" Type="http://schemas.openxmlformats.org/officeDocument/2006/relationships/image" Target="../media/image96.png"/><Relationship Id="rId78" Type="http://schemas.openxmlformats.org/officeDocument/2006/relationships/customXml" Target="../ink/ink101.xml"/><Relationship Id="rId4" Type="http://schemas.openxmlformats.org/officeDocument/2006/relationships/customXml" Target="../ink/ink66.xml"/><Relationship Id="rId9" Type="http://schemas.openxmlformats.org/officeDocument/2006/relationships/image" Target="../media/image71.png"/><Relationship Id="rId13" Type="http://schemas.openxmlformats.org/officeDocument/2006/relationships/image" Target="../media/image72.png"/><Relationship Id="rId18" Type="http://schemas.openxmlformats.org/officeDocument/2006/relationships/customXml" Target="../ink/ink73.xml"/><Relationship Id="rId39" Type="http://schemas.openxmlformats.org/officeDocument/2006/relationships/image" Target="../media/image81.png"/><Relationship Id="rId34" Type="http://schemas.openxmlformats.org/officeDocument/2006/relationships/customXml" Target="../ink/ink79.xml"/><Relationship Id="rId50" Type="http://schemas.openxmlformats.org/officeDocument/2006/relationships/customXml" Target="../ink/ink87.xml"/><Relationship Id="rId55" Type="http://schemas.openxmlformats.org/officeDocument/2006/relationships/image" Target="../media/image87.png"/><Relationship Id="rId76" Type="http://schemas.openxmlformats.org/officeDocument/2006/relationships/customXml" Target="../ink/ink100.xml"/><Relationship Id="rId7" Type="http://schemas.openxmlformats.org/officeDocument/2006/relationships/image" Target="../media/image70.png"/><Relationship Id="rId71" Type="http://schemas.openxmlformats.org/officeDocument/2006/relationships/image" Target="../media/image95.png"/><Relationship Id="rId2" Type="http://schemas.openxmlformats.org/officeDocument/2006/relationships/customXml" Target="../ink/ink65.xml"/><Relationship Id="rId2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A9AE2-94E2-1DE6-EC8A-F1C5AF7F0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0042E21-9BD6-90FA-89CF-A09F35795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ABBFEAAB-7770-9F98-B116-FF8DC79C2172}"/>
                  </a:ext>
                </a:extLst>
              </p14:cNvPr>
              <p14:cNvContentPartPr/>
              <p14:nvPr/>
            </p14:nvContentPartPr>
            <p14:xfrm>
              <a:off x="1088366" y="1944686"/>
              <a:ext cx="439560" cy="26568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ABBFEAAB-7770-9F98-B116-FF8DC79C21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9726" y="1936046"/>
                <a:ext cx="45720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4BAB1415-C48D-7D4E-BAB0-BEA089CA6D7D}"/>
                  </a:ext>
                </a:extLst>
              </p14:cNvPr>
              <p14:cNvContentPartPr/>
              <p14:nvPr/>
            </p14:nvContentPartPr>
            <p14:xfrm>
              <a:off x="1545206" y="2210366"/>
              <a:ext cx="3300480" cy="1364400"/>
            </p14:xfrm>
          </p:contentPart>
        </mc:Choice>
        <mc:Fallback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4BAB1415-C48D-7D4E-BAB0-BEA089CA6D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6566" y="2201366"/>
                <a:ext cx="3318120" cy="138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01E878AC-E5BA-E759-888F-8D71AB9E01C2}"/>
              </a:ext>
            </a:extLst>
          </p:cNvPr>
          <p:cNvGrpSpPr/>
          <p:nvPr/>
        </p:nvGrpSpPr>
        <p:grpSpPr>
          <a:xfrm>
            <a:off x="1098446" y="575606"/>
            <a:ext cx="10550160" cy="8184754"/>
            <a:chOff x="1098446" y="575606"/>
            <a:chExt cx="10550160" cy="818475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7EBA44F9-4FCE-DE8A-95C2-AD9425ED7D43}"/>
                    </a:ext>
                  </a:extLst>
                </p14:cNvPr>
                <p14:cNvContentPartPr/>
                <p14:nvPr/>
              </p14:nvContentPartPr>
              <p14:xfrm>
                <a:off x="1774166" y="1621766"/>
                <a:ext cx="1670400" cy="1077840"/>
              </p14:xfrm>
            </p:contentPart>
          </mc:Choice>
          <mc:Fallback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7EBA44F9-4FCE-DE8A-95C2-AD9425ED7D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5166" y="1613126"/>
                  <a:ext cx="1688040" cy="10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3E4C81A6-1E7E-880C-FF9E-3B6B78B56DAA}"/>
                    </a:ext>
                  </a:extLst>
                </p14:cNvPr>
                <p14:cNvContentPartPr/>
                <p14:nvPr/>
              </p14:nvContentPartPr>
              <p14:xfrm>
                <a:off x="3385526" y="2414486"/>
                <a:ext cx="1223640" cy="382680"/>
              </p14:xfrm>
            </p:contentPart>
          </mc:Choice>
          <mc:Fallback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3E4C81A6-1E7E-880C-FF9E-3B6B78B56D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6526" y="2405846"/>
                  <a:ext cx="12412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87DBDA16-9B1B-AA7B-DE0B-937556C43A75}"/>
                    </a:ext>
                  </a:extLst>
                </p14:cNvPr>
                <p14:cNvContentPartPr/>
                <p14:nvPr/>
              </p14:nvContentPartPr>
              <p14:xfrm>
                <a:off x="1098446" y="1229006"/>
                <a:ext cx="4628880" cy="2876400"/>
              </p14:xfrm>
            </p:contentPart>
          </mc:Choice>
          <mc:Fallback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87DBDA16-9B1B-AA7B-DE0B-937556C43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9446" y="1220366"/>
                  <a:ext cx="4646520" cy="28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10448CB9-D2BD-C111-6E62-B652C265E475}"/>
                    </a:ext>
                  </a:extLst>
                </p14:cNvPr>
                <p14:cNvContentPartPr/>
                <p14:nvPr/>
              </p14:nvContentPartPr>
              <p14:xfrm>
                <a:off x="2144246" y="1979966"/>
                <a:ext cx="518760" cy="45360"/>
              </p14:xfrm>
            </p:contentPart>
          </mc:Choice>
          <mc:Fallback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10448CB9-D2BD-C111-6E62-B652C265E4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35606" y="1970966"/>
                  <a:ext cx="536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D40081CD-1A33-026B-E59D-ED3A09B0AB51}"/>
                    </a:ext>
                  </a:extLst>
                </p14:cNvPr>
                <p14:cNvContentPartPr/>
                <p14:nvPr/>
              </p14:nvContentPartPr>
              <p14:xfrm>
                <a:off x="3428726" y="2090846"/>
                <a:ext cx="1746360" cy="1207080"/>
              </p14:xfrm>
            </p:contentPart>
          </mc:Choice>
          <mc:Fallback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D40081CD-1A33-026B-E59D-ED3A09B0AB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19726" y="2082206"/>
                  <a:ext cx="1764000" cy="12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810B1BC5-1BBF-E4C8-1DD2-7E803D1B503D}"/>
                    </a:ext>
                  </a:extLst>
                </p14:cNvPr>
                <p14:cNvContentPartPr/>
                <p14:nvPr/>
              </p14:nvContentPartPr>
              <p14:xfrm>
                <a:off x="7357406" y="575606"/>
                <a:ext cx="3582720" cy="4214160"/>
              </p14:xfrm>
            </p:contentPart>
          </mc:Choice>
          <mc:Fallback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810B1BC5-1BBF-E4C8-1DD2-7E803D1B50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48406" y="566606"/>
                  <a:ext cx="3600360" cy="42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E7202B3C-3045-E27D-D9FE-173040780B2F}"/>
                    </a:ext>
                  </a:extLst>
                </p14:cNvPr>
                <p14:cNvContentPartPr/>
                <p14:nvPr/>
              </p14:nvContentPartPr>
              <p14:xfrm>
                <a:off x="8401766" y="1576406"/>
                <a:ext cx="2070720" cy="2202480"/>
              </p14:xfrm>
            </p:contentPart>
          </mc:Choice>
          <mc:Fallback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E7202B3C-3045-E27D-D9FE-173040780B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92766" y="1567766"/>
                  <a:ext cx="2088360" cy="22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10C98B38-A5EC-ADEC-1FA4-15B79AE0E223}"/>
                    </a:ext>
                  </a:extLst>
                </p14:cNvPr>
                <p14:cNvContentPartPr/>
                <p14:nvPr/>
              </p14:nvContentPartPr>
              <p14:xfrm>
                <a:off x="7744046" y="1003646"/>
                <a:ext cx="1074960" cy="1953720"/>
              </p14:xfrm>
            </p:contentPart>
          </mc:Choice>
          <mc:Fallback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10C98B38-A5EC-ADEC-1FA4-15B79AE0E22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35406" y="995006"/>
                  <a:ext cx="1092600" cy="19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26AE0D5F-0C8C-77CE-83CD-AE47D43F12DE}"/>
                    </a:ext>
                  </a:extLst>
                </p14:cNvPr>
                <p14:cNvContentPartPr/>
                <p14:nvPr/>
              </p14:nvContentPartPr>
              <p14:xfrm>
                <a:off x="5213966" y="6744566"/>
                <a:ext cx="11160" cy="2628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26AE0D5F-0C8C-77CE-83CD-AE47D43F12D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05326" y="6735926"/>
                  <a:ext cx="28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BF0E484-B7C8-7B39-FEE9-E8792A6BA6B8}"/>
                    </a:ext>
                  </a:extLst>
                </p14:cNvPr>
                <p14:cNvContentPartPr/>
                <p14:nvPr/>
              </p14:nvContentPartPr>
              <p14:xfrm>
                <a:off x="5366606" y="6425246"/>
                <a:ext cx="22680" cy="5184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BF0E484-B7C8-7B39-FEE9-E8792A6BA6B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357606" y="6416246"/>
                  <a:ext cx="403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3E914C9C-D732-690D-2619-5F14656FB489}"/>
                    </a:ext>
                  </a:extLst>
                </p14:cNvPr>
                <p14:cNvContentPartPr/>
                <p14:nvPr/>
              </p14:nvContentPartPr>
              <p14:xfrm>
                <a:off x="4839206" y="3570086"/>
                <a:ext cx="668880" cy="289080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3E914C9C-D732-690D-2619-5F14656FB4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830566" y="3561086"/>
                  <a:ext cx="686520" cy="29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760252A3-293C-9E62-3464-8E9EABB68DD3}"/>
                    </a:ext>
                  </a:extLst>
                </p14:cNvPr>
                <p14:cNvContentPartPr/>
                <p14:nvPr/>
              </p14:nvContentPartPr>
              <p14:xfrm>
                <a:off x="5736686" y="3581246"/>
                <a:ext cx="3254760" cy="3593520"/>
              </p14:xfrm>
            </p:contentPart>
          </mc:Choice>
          <mc:Fallback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760252A3-293C-9E62-3464-8E9EABB68D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28046" y="3572246"/>
                  <a:ext cx="3272400" cy="361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715B9C16-82CF-6F9C-37B7-448DADEBC931}"/>
                    </a:ext>
                  </a:extLst>
                </p14:cNvPr>
                <p14:cNvContentPartPr/>
                <p14:nvPr/>
              </p14:nvContentPartPr>
              <p14:xfrm>
                <a:off x="5943686" y="4385280"/>
                <a:ext cx="1924560" cy="251640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715B9C16-82CF-6F9C-37B7-448DADEBC9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34686" y="4376640"/>
                  <a:ext cx="1942200" cy="253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A3ECD01D-1880-EFF8-28DA-8299FEB877A7}"/>
                    </a:ext>
                  </a:extLst>
                </p14:cNvPr>
                <p14:cNvContentPartPr/>
                <p14:nvPr/>
              </p14:nvContentPartPr>
              <p14:xfrm>
                <a:off x="7705886" y="4746360"/>
                <a:ext cx="1068120" cy="229068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A3ECD01D-1880-EFF8-28DA-8299FEB877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7246" y="4737360"/>
                  <a:ext cx="1085760" cy="23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CBE591DA-4273-8638-A1B7-9CAFD220EEF1}"/>
                    </a:ext>
                  </a:extLst>
                </p14:cNvPr>
                <p14:cNvContentPartPr/>
                <p14:nvPr/>
              </p14:nvContentPartPr>
              <p14:xfrm>
                <a:off x="9143726" y="5434320"/>
                <a:ext cx="528120" cy="11880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CBE591DA-4273-8638-A1B7-9CAFD220EEF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34726" y="5425320"/>
                  <a:ext cx="545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8D78FFAE-985B-43A0-F3FF-C46C169A9BA8}"/>
                    </a:ext>
                  </a:extLst>
                </p14:cNvPr>
                <p14:cNvContentPartPr/>
                <p14:nvPr/>
              </p14:nvContentPartPr>
              <p14:xfrm>
                <a:off x="9524966" y="4996200"/>
                <a:ext cx="222120" cy="77976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8D78FFAE-985B-43A0-F3FF-C46C169A9BA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15966" y="4987200"/>
                  <a:ext cx="239760" cy="7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57F2D3E4-A89C-997F-23BC-E5AD6AD6E9B6}"/>
                    </a:ext>
                  </a:extLst>
                </p14:cNvPr>
                <p14:cNvContentPartPr/>
                <p14:nvPr/>
              </p14:nvContentPartPr>
              <p14:xfrm>
                <a:off x="9533246" y="4506960"/>
                <a:ext cx="1145520" cy="425340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57F2D3E4-A89C-997F-23BC-E5AD6AD6E9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24606" y="4497960"/>
                  <a:ext cx="1163160" cy="42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CBA65788-42E9-F8F2-CF1E-D599837366E7}"/>
                    </a:ext>
                  </a:extLst>
                </p14:cNvPr>
                <p14:cNvContentPartPr/>
                <p14:nvPr/>
              </p14:nvContentPartPr>
              <p14:xfrm>
                <a:off x="10330286" y="4659240"/>
                <a:ext cx="1318320" cy="216288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CBA65788-42E9-F8F2-CF1E-D599837366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321646" y="4650240"/>
                  <a:ext cx="1335960" cy="21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9D7DB2D4-FF81-ABA3-ABE5-DE3AD60BC570}"/>
                    </a:ext>
                  </a:extLst>
                </p14:cNvPr>
                <p14:cNvContentPartPr/>
                <p14:nvPr/>
              </p14:nvContentPartPr>
              <p14:xfrm>
                <a:off x="10602086" y="5280600"/>
                <a:ext cx="349920" cy="159948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9D7DB2D4-FF81-ABA3-ABE5-DE3AD60BC57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593086" y="5271600"/>
                  <a:ext cx="367560" cy="16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D525CBB0-7ED3-9A14-B7E1-8E962A388B56}"/>
                    </a:ext>
                  </a:extLst>
                </p14:cNvPr>
                <p14:cNvContentPartPr/>
                <p14:nvPr/>
              </p14:nvContentPartPr>
              <p14:xfrm>
                <a:off x="11125166" y="4746360"/>
                <a:ext cx="436680" cy="228528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D525CBB0-7ED3-9A14-B7E1-8E962A388B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16526" y="4737360"/>
                  <a:ext cx="454320" cy="23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FF7DB19B-8BBD-F3C9-028F-0DE2CF4217F9}"/>
                    </a:ext>
                  </a:extLst>
                </p14:cNvPr>
                <p14:cNvContentPartPr/>
                <p14:nvPr/>
              </p14:nvContentPartPr>
              <p14:xfrm>
                <a:off x="8327246" y="987600"/>
                <a:ext cx="2451240" cy="347616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FF7DB19B-8BBD-F3C9-028F-0DE2CF4217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18606" y="978600"/>
                  <a:ext cx="2468880" cy="34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98E03730-CE2B-D3E0-AC84-C89AE191CAA3}"/>
                    </a:ext>
                  </a:extLst>
                </p14:cNvPr>
                <p14:cNvContentPartPr/>
                <p14:nvPr/>
              </p14:nvContentPartPr>
              <p14:xfrm>
                <a:off x="7536326" y="3102240"/>
                <a:ext cx="823680" cy="74988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98E03730-CE2B-D3E0-AC84-C89AE191CA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27686" y="3093240"/>
                  <a:ext cx="841320" cy="76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CF80AA68-6AF5-8A65-CF7F-80B55A1E55F2}"/>
                    </a:ext>
                  </a:extLst>
                </p14:cNvPr>
                <p14:cNvContentPartPr/>
                <p14:nvPr/>
              </p14:nvContentPartPr>
              <p14:xfrm>
                <a:off x="8359646" y="3102240"/>
                <a:ext cx="299880" cy="27684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CF80AA68-6AF5-8A65-CF7F-80B55A1E55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351006" y="3093240"/>
                  <a:ext cx="31752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187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693F5591-949C-EA07-FBEA-C95F5E197842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693F5591-949C-EA07-FBEA-C95F5E197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44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65194644-6917-B71C-F66F-15F22DAE230E}"/>
              </a:ext>
            </a:extLst>
          </p:cNvPr>
          <p:cNvSpPr/>
          <p:nvPr/>
        </p:nvSpPr>
        <p:spPr>
          <a:xfrm>
            <a:off x="1762997" y="-21566"/>
            <a:ext cx="8545286" cy="6858000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3EED18C-CE68-377C-812E-C46494AC8867}"/>
              </a:ext>
            </a:extLst>
          </p:cNvPr>
          <p:cNvCxnSpPr>
            <a:cxnSpLocks/>
          </p:cNvCxnSpPr>
          <p:nvPr/>
        </p:nvCxnSpPr>
        <p:spPr>
          <a:xfrm flipH="1">
            <a:off x="740229" y="0"/>
            <a:ext cx="1959428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FE8B91D-4938-B182-B45B-1E6698B95A82}"/>
              </a:ext>
            </a:extLst>
          </p:cNvPr>
          <p:cNvCxnSpPr>
            <a:cxnSpLocks/>
          </p:cNvCxnSpPr>
          <p:nvPr/>
        </p:nvCxnSpPr>
        <p:spPr>
          <a:xfrm flipH="1" flipV="1">
            <a:off x="9405257" y="0"/>
            <a:ext cx="188323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2C336DC8-E769-FC04-700E-A2965E87804F}"/>
                  </a:ext>
                </a:extLst>
              </p14:cNvPr>
              <p14:cNvContentPartPr/>
              <p14:nvPr/>
            </p14:nvContentPartPr>
            <p14:xfrm>
              <a:off x="3250303" y="-34"/>
              <a:ext cx="140400" cy="33984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2C336DC8-E769-FC04-700E-A2965E8780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4183" y="-6154"/>
                <a:ext cx="152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F507F1C1-09CA-66B5-787D-DC2A1742A837}"/>
                  </a:ext>
                </a:extLst>
              </p14:cNvPr>
              <p14:cNvContentPartPr/>
              <p14:nvPr/>
            </p14:nvContentPartPr>
            <p14:xfrm>
              <a:off x="2231863" y="185006"/>
              <a:ext cx="816480" cy="252468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F507F1C1-09CA-66B5-787D-DC2A1742A8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5743" y="178886"/>
                <a:ext cx="828720" cy="253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24919643-9CDD-AB88-D227-C51767713013}"/>
                  </a:ext>
                </a:extLst>
              </p14:cNvPr>
              <p14:cNvContentPartPr/>
              <p14:nvPr/>
            </p14:nvContentPartPr>
            <p14:xfrm>
              <a:off x="1816423" y="4724246"/>
              <a:ext cx="247680" cy="747360"/>
            </p14:xfrm>
          </p:contentPart>
        </mc:Choice>
        <mc:Fallback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24919643-9CDD-AB88-D227-C5176771301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303" y="4718126"/>
                <a:ext cx="2599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79D301FC-E0FA-68CA-692F-9B83EF0CA68D}"/>
                  </a:ext>
                </a:extLst>
              </p14:cNvPr>
              <p14:cNvContentPartPr/>
              <p14:nvPr/>
            </p14:nvContentPartPr>
            <p14:xfrm>
              <a:off x="1698343" y="5475206"/>
              <a:ext cx="270000" cy="196920"/>
            </p14:xfrm>
          </p:contentPart>
        </mc:Choice>
        <mc:Fallback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79D301FC-E0FA-68CA-692F-9B83EF0CA68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2223" y="5469086"/>
                <a:ext cx="2822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8C6F295B-B94A-88B7-F3C8-491B39F28258}"/>
                  </a:ext>
                </a:extLst>
              </p14:cNvPr>
              <p14:cNvContentPartPr/>
              <p14:nvPr/>
            </p14:nvContentPartPr>
            <p14:xfrm>
              <a:off x="1557943" y="5497526"/>
              <a:ext cx="221400" cy="883800"/>
            </p14:xfrm>
          </p:contentPart>
        </mc:Choice>
        <mc:Fallback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8C6F295B-B94A-88B7-F3C8-491B39F2825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1823" y="5491406"/>
                <a:ext cx="23364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B8623DD5-BF1B-EC6D-5650-D190A715DE02}"/>
                  </a:ext>
                </a:extLst>
              </p14:cNvPr>
              <p14:cNvContentPartPr/>
              <p14:nvPr/>
            </p14:nvContentPartPr>
            <p14:xfrm>
              <a:off x="1490983" y="6555926"/>
              <a:ext cx="217080" cy="116640"/>
            </p14:xfrm>
          </p:contentPart>
        </mc:Choice>
        <mc:Fallback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B8623DD5-BF1B-EC6D-5650-D190A715D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4863" y="6549806"/>
                <a:ext cx="2293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インク 47">
                <a:extLst>
                  <a:ext uri="{FF2B5EF4-FFF2-40B4-BE49-F238E27FC236}">
                    <a16:creationId xmlns:a16="http://schemas.microsoft.com/office/drawing/2014/main" id="{BC01149D-EF78-DC16-8730-9236A6B43DFB}"/>
                  </a:ext>
                </a:extLst>
              </p14:cNvPr>
              <p14:cNvContentPartPr/>
              <p14:nvPr/>
            </p14:nvContentPartPr>
            <p14:xfrm>
              <a:off x="1423303" y="6476726"/>
              <a:ext cx="90360" cy="398520"/>
            </p14:xfrm>
          </p:contentPart>
        </mc:Choice>
        <mc:Fallback>
          <p:pic>
            <p:nvPicPr>
              <p:cNvPr id="48" name="インク 47">
                <a:extLst>
                  <a:ext uri="{FF2B5EF4-FFF2-40B4-BE49-F238E27FC236}">
                    <a16:creationId xmlns:a16="http://schemas.microsoft.com/office/drawing/2014/main" id="{BC01149D-EF78-DC16-8730-9236A6B43DF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7183" y="6470606"/>
                <a:ext cx="102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2D1D02E7-FCB1-B309-87D6-5847C8F9BD19}"/>
                  </a:ext>
                </a:extLst>
              </p14:cNvPr>
              <p14:cNvContentPartPr/>
              <p14:nvPr/>
            </p14:nvContentPartPr>
            <p14:xfrm>
              <a:off x="3102343" y="21566"/>
              <a:ext cx="11880" cy="6336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2D1D02E7-FCB1-B309-87D6-5847C8F9BD1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6223" y="15446"/>
                <a:ext cx="24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インク 68">
                <a:extLst>
                  <a:ext uri="{FF2B5EF4-FFF2-40B4-BE49-F238E27FC236}">
                    <a16:creationId xmlns:a16="http://schemas.microsoft.com/office/drawing/2014/main" id="{771CEC88-4E62-C0C3-AF90-8EC1AA199589}"/>
                  </a:ext>
                </a:extLst>
              </p14:cNvPr>
              <p14:cNvContentPartPr/>
              <p14:nvPr/>
            </p14:nvContentPartPr>
            <p14:xfrm>
              <a:off x="1153303" y="3026486"/>
              <a:ext cx="1111680" cy="3446280"/>
            </p14:xfrm>
          </p:contentPart>
        </mc:Choice>
        <mc:Fallback>
          <p:pic>
            <p:nvPicPr>
              <p:cNvPr id="69" name="インク 68">
                <a:extLst>
                  <a:ext uri="{FF2B5EF4-FFF2-40B4-BE49-F238E27FC236}">
                    <a16:creationId xmlns:a16="http://schemas.microsoft.com/office/drawing/2014/main" id="{771CEC88-4E62-C0C3-AF90-8EC1AA1995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7183" y="3020366"/>
                <a:ext cx="1123920" cy="3458520"/>
              </a:xfrm>
              <a:prstGeom prst="rect">
                <a:avLst/>
              </a:prstGeom>
            </p:spPr>
          </p:pic>
        </mc:Fallback>
      </mc:AlternateContent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D59D6AF6-A177-C9F7-0BF2-3E9046B558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29924" y="587159"/>
            <a:ext cx="1727014" cy="1727014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52D3B3C8-BCC8-C074-C37E-4E6D21631C26}"/>
              </a:ext>
            </a:extLst>
          </p:cNvPr>
          <p:cNvCxnSpPr>
            <a:cxnSpLocks/>
          </p:cNvCxnSpPr>
          <p:nvPr/>
        </p:nvCxnSpPr>
        <p:spPr>
          <a:xfrm flipH="1">
            <a:off x="2168571" y="40646"/>
            <a:ext cx="1629438" cy="6795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FFE8D20-9768-4F0C-C6F7-E485457C19AA}"/>
              </a:ext>
            </a:extLst>
          </p:cNvPr>
          <p:cNvCxnSpPr>
            <a:cxnSpLocks/>
          </p:cNvCxnSpPr>
          <p:nvPr/>
        </p:nvCxnSpPr>
        <p:spPr>
          <a:xfrm>
            <a:off x="8246109" y="84926"/>
            <a:ext cx="1624850" cy="6815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4A8C4BAD-69D5-A8A3-DA5F-4BDB3D15D63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27138" y="3581400"/>
            <a:ext cx="3389262" cy="3389262"/>
          </a:xfrm>
          <a:prstGeom prst="rect">
            <a:avLst/>
          </a:prstGeom>
        </p:spPr>
      </p:pic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BDC093A2-04A3-3CD4-D99B-AE3851BE3A9D}"/>
              </a:ext>
            </a:extLst>
          </p:cNvPr>
          <p:cNvGrpSpPr/>
          <p:nvPr/>
        </p:nvGrpSpPr>
        <p:grpSpPr>
          <a:xfrm>
            <a:off x="1817863" y="402806"/>
            <a:ext cx="1491480" cy="4494600"/>
            <a:chOff x="1817863" y="402806"/>
            <a:chExt cx="1491480" cy="449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58482B0-7756-C7FC-A105-BD5A0E4EACDF}"/>
                    </a:ext>
                  </a:extLst>
                </p14:cNvPr>
                <p14:cNvContentPartPr/>
                <p14:nvPr/>
              </p14:nvContentPartPr>
              <p14:xfrm>
                <a:off x="3167863" y="511526"/>
                <a:ext cx="141480" cy="417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58482B0-7756-C7FC-A105-BD5A0E4EACD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1743" y="505406"/>
                  <a:ext cx="1537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2318552D-1775-F576-7BCD-D266EFBEEEBF}"/>
                    </a:ext>
                  </a:extLst>
                </p14:cNvPr>
                <p14:cNvContentPartPr/>
                <p14:nvPr/>
              </p14:nvContentPartPr>
              <p14:xfrm>
                <a:off x="3002983" y="533126"/>
                <a:ext cx="178200" cy="43020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2318552D-1775-F576-7BCD-D266EFBEEE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6863" y="527006"/>
                  <a:ext cx="19044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77877CDA-1088-5D82-2316-BD005220D2C4}"/>
                    </a:ext>
                  </a:extLst>
                </p14:cNvPr>
                <p14:cNvContentPartPr/>
                <p14:nvPr/>
              </p14:nvContentPartPr>
              <p14:xfrm>
                <a:off x="2982463" y="1043606"/>
                <a:ext cx="144360" cy="13176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77877CDA-1088-5D82-2316-BD005220D2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6343" y="1037486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53677B04-C7D9-7768-5867-E77F30984010}"/>
                    </a:ext>
                  </a:extLst>
                </p14:cNvPr>
                <p14:cNvContentPartPr/>
                <p14:nvPr/>
              </p14:nvContentPartPr>
              <p14:xfrm>
                <a:off x="2808943" y="1023086"/>
                <a:ext cx="206280" cy="55656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53677B04-C7D9-7768-5867-E77F309840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2823" y="1016966"/>
                  <a:ext cx="218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1A965483-599D-284E-09AD-EC4A924E5F01}"/>
                    </a:ext>
                  </a:extLst>
                </p14:cNvPr>
                <p14:cNvContentPartPr/>
                <p14:nvPr/>
              </p14:nvContentPartPr>
              <p14:xfrm>
                <a:off x="2688703" y="1589006"/>
                <a:ext cx="267120" cy="24192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1A965483-599D-284E-09AD-EC4A924E5F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2583" y="1582886"/>
                  <a:ext cx="279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ECF32E9E-B579-8B54-20E8-97A6507E4C98}"/>
                    </a:ext>
                  </a:extLst>
                </p14:cNvPr>
                <p14:cNvContentPartPr/>
                <p14:nvPr/>
              </p14:nvContentPartPr>
              <p14:xfrm>
                <a:off x="2660263" y="1567406"/>
                <a:ext cx="149400" cy="75060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ECF32E9E-B579-8B54-20E8-97A6507E4C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54143" y="1561286"/>
                  <a:ext cx="1616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ABF1BD10-7B39-9761-E77D-247D7CD90FB4}"/>
                    </a:ext>
                  </a:extLst>
                </p14:cNvPr>
                <p14:cNvContentPartPr/>
                <p14:nvPr/>
              </p14:nvContentPartPr>
              <p14:xfrm>
                <a:off x="2536423" y="2383886"/>
                <a:ext cx="287280" cy="21600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ABF1BD10-7B39-9761-E77D-247D7CD90F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0303" y="2377766"/>
                  <a:ext cx="299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C0FCBCA6-EB61-CD21-C8E5-B6399B2F41D2}"/>
                    </a:ext>
                  </a:extLst>
                </p14:cNvPr>
                <p14:cNvContentPartPr/>
                <p14:nvPr/>
              </p14:nvContentPartPr>
              <p14:xfrm>
                <a:off x="2424823" y="2438246"/>
                <a:ext cx="132120" cy="5281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C0FCBCA6-EB61-CD21-C8E5-B6399B2F41D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18703" y="2432126"/>
                  <a:ext cx="144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09AA4663-3986-F5ED-F9FE-E43AFF5B4123}"/>
                    </a:ext>
                  </a:extLst>
                </p14:cNvPr>
                <p14:cNvContentPartPr/>
                <p14:nvPr/>
              </p14:nvContentPartPr>
              <p14:xfrm>
                <a:off x="2362183" y="3019646"/>
                <a:ext cx="246960" cy="27324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09AA4663-3986-F5ED-F9FE-E43AFF5B412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56063" y="3013526"/>
                  <a:ext cx="259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CB09911D-BD8F-F0BE-6D7D-785AEFAC93A3}"/>
                    </a:ext>
                  </a:extLst>
                </p14:cNvPr>
                <p14:cNvContentPartPr/>
                <p14:nvPr/>
              </p14:nvContentPartPr>
              <p14:xfrm>
                <a:off x="2177863" y="3026486"/>
                <a:ext cx="264600" cy="67536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CB09911D-BD8F-F0BE-6D7D-785AEFAC93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71743" y="3020366"/>
                  <a:ext cx="27684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91882137-64CE-9162-8166-C728EC890989}"/>
                    </a:ext>
                  </a:extLst>
                </p14:cNvPr>
                <p14:cNvContentPartPr/>
                <p14:nvPr/>
              </p14:nvContentPartPr>
              <p14:xfrm>
                <a:off x="2144383" y="3798326"/>
                <a:ext cx="298440" cy="21276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91882137-64CE-9162-8166-C728EC89098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8263" y="3792206"/>
                  <a:ext cx="310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9FA1EA0-720E-68BB-3BD2-982A83E369DA}"/>
                    </a:ext>
                  </a:extLst>
                </p14:cNvPr>
                <p14:cNvContentPartPr/>
                <p14:nvPr/>
              </p14:nvContentPartPr>
              <p14:xfrm>
                <a:off x="1936303" y="3820646"/>
                <a:ext cx="378720" cy="8614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9FA1EA0-720E-68BB-3BD2-982A83E369D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0183" y="3814526"/>
                  <a:ext cx="3909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397DF16-7D84-D4A8-9AF4-ED6BB8AAFD30}"/>
                    </a:ext>
                  </a:extLst>
                </p14:cNvPr>
                <p14:cNvContentPartPr/>
                <p14:nvPr/>
              </p14:nvContentPartPr>
              <p14:xfrm>
                <a:off x="1817863" y="4606166"/>
                <a:ext cx="374040" cy="29124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397DF16-7D84-D4A8-9AF4-ED6BB8AAFD3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1743" y="4600046"/>
                  <a:ext cx="386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D19BC8F0-43E1-04A6-F8C2-CEECAC91271E}"/>
                    </a:ext>
                  </a:extLst>
                </p14:cNvPr>
                <p14:cNvContentPartPr/>
                <p14:nvPr/>
              </p14:nvContentPartPr>
              <p14:xfrm>
                <a:off x="3025663" y="402806"/>
                <a:ext cx="360" cy="7416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D19BC8F0-43E1-04A6-F8C2-CEECAC91271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9543" y="396686"/>
                  <a:ext cx="1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BAD0548D-A860-EA03-A945-8549C595D376}"/>
                    </a:ext>
                  </a:extLst>
                </p14:cNvPr>
                <p14:cNvContentPartPr/>
                <p14:nvPr/>
              </p14:nvContentPartPr>
              <p14:xfrm>
                <a:off x="2818303" y="935966"/>
                <a:ext cx="23400" cy="15120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BAD0548D-A860-EA03-A945-8549C595D3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2183" y="929846"/>
                  <a:ext cx="3564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29" name="インク 128">
                <a:extLst>
                  <a:ext uri="{FF2B5EF4-FFF2-40B4-BE49-F238E27FC236}">
                    <a16:creationId xmlns:a16="http://schemas.microsoft.com/office/drawing/2014/main" id="{31B54EF3-0AEE-FAB5-46BD-E2E499A62F22}"/>
                  </a:ext>
                </a:extLst>
              </p14:cNvPr>
              <p14:cNvContentPartPr/>
              <p14:nvPr/>
            </p14:nvContentPartPr>
            <p14:xfrm>
              <a:off x="6694063" y="1590977"/>
              <a:ext cx="1529640" cy="1312920"/>
            </p14:xfrm>
          </p:contentPart>
        </mc:Choice>
        <mc:Fallback>
          <p:pic>
            <p:nvPicPr>
              <p:cNvPr id="129" name="インク 128">
                <a:extLst>
                  <a:ext uri="{FF2B5EF4-FFF2-40B4-BE49-F238E27FC236}">
                    <a16:creationId xmlns:a16="http://schemas.microsoft.com/office/drawing/2014/main" id="{31B54EF3-0AEE-FAB5-46BD-E2E499A62F2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87943" y="1584857"/>
                <a:ext cx="1541880" cy="13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30" name="インク 129">
                <a:extLst>
                  <a:ext uri="{FF2B5EF4-FFF2-40B4-BE49-F238E27FC236}">
                    <a16:creationId xmlns:a16="http://schemas.microsoft.com/office/drawing/2014/main" id="{F4EA8486-4047-EC0A-929A-22B85FB23155}"/>
                  </a:ext>
                </a:extLst>
              </p14:cNvPr>
              <p14:cNvContentPartPr/>
              <p14:nvPr/>
            </p14:nvContentPartPr>
            <p14:xfrm>
              <a:off x="6512263" y="1667657"/>
              <a:ext cx="1670040" cy="1078920"/>
            </p14:xfrm>
          </p:contentPart>
        </mc:Choice>
        <mc:Fallback>
          <p:pic>
            <p:nvPicPr>
              <p:cNvPr id="130" name="インク 129">
                <a:extLst>
                  <a:ext uri="{FF2B5EF4-FFF2-40B4-BE49-F238E27FC236}">
                    <a16:creationId xmlns:a16="http://schemas.microsoft.com/office/drawing/2014/main" id="{F4EA8486-4047-EC0A-929A-22B85FB231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58263" y="1559657"/>
                <a:ext cx="1777680" cy="129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D70DEF18-358E-8B6C-7AD4-635DF194FABB}"/>
              </a:ext>
            </a:extLst>
          </p:cNvPr>
          <p:cNvGrpSpPr/>
          <p:nvPr/>
        </p:nvGrpSpPr>
        <p:grpSpPr>
          <a:xfrm>
            <a:off x="8697463" y="33446"/>
            <a:ext cx="2316600" cy="7352280"/>
            <a:chOff x="8697463" y="33446"/>
            <a:chExt cx="2316600" cy="73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A92D971F-CEF4-6463-BE38-B2098EC3EFB7}"/>
                    </a:ext>
                  </a:extLst>
                </p14:cNvPr>
                <p14:cNvContentPartPr/>
                <p14:nvPr/>
              </p14:nvContentPartPr>
              <p14:xfrm>
                <a:off x="8697463" y="33446"/>
                <a:ext cx="207360" cy="23940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A92D971F-CEF4-6463-BE38-B2098EC3EF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91343" y="27326"/>
                  <a:ext cx="2196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796845C3-C7D1-9E0A-45F5-3177C023C6BF}"/>
                    </a:ext>
                  </a:extLst>
                </p14:cNvPr>
                <p14:cNvContentPartPr/>
                <p14:nvPr/>
              </p14:nvContentPartPr>
              <p14:xfrm>
                <a:off x="8751823" y="511526"/>
                <a:ext cx="248400" cy="3297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796845C3-C7D1-9E0A-45F5-3177C023C6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45703" y="505406"/>
                  <a:ext cx="260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DAEB670A-42D9-BD69-736F-B1F09056ECA2}"/>
                    </a:ext>
                  </a:extLst>
                </p14:cNvPr>
                <p14:cNvContentPartPr/>
                <p14:nvPr/>
              </p14:nvContentPartPr>
              <p14:xfrm>
                <a:off x="8882503" y="1074926"/>
                <a:ext cx="400320" cy="98604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DAEB670A-42D9-BD69-736F-B1F09056EC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76383" y="1068806"/>
                  <a:ext cx="41256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A39A0E74-8847-756B-86E6-623775B13E31}"/>
                    </a:ext>
                  </a:extLst>
                </p14:cNvPr>
                <p14:cNvContentPartPr/>
                <p14:nvPr/>
              </p14:nvContentPartPr>
              <p14:xfrm>
                <a:off x="9121543" y="1838486"/>
                <a:ext cx="381960" cy="62316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A39A0E74-8847-756B-86E6-623775B13E3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15423" y="1832366"/>
                  <a:ext cx="39420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19449A4B-C3A0-D6D0-20D5-AA54B88F0934}"/>
                    </a:ext>
                  </a:extLst>
                </p14:cNvPr>
                <p14:cNvContentPartPr/>
                <p14:nvPr/>
              </p14:nvContentPartPr>
              <p14:xfrm>
                <a:off x="9350143" y="2709326"/>
                <a:ext cx="346680" cy="6087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19449A4B-C3A0-D6D0-20D5-AA54B88F09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4023" y="2703206"/>
                  <a:ext cx="3589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02711982-5E1E-D8D9-4CC3-3DE6167376B5}"/>
                    </a:ext>
                  </a:extLst>
                </p14:cNvPr>
                <p14:cNvContentPartPr/>
                <p14:nvPr/>
              </p14:nvContentPartPr>
              <p14:xfrm>
                <a:off x="9568303" y="3480446"/>
                <a:ext cx="305640" cy="71100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02711982-5E1E-D8D9-4CC3-3DE6167376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2183" y="3474326"/>
                  <a:ext cx="31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F37C9991-A11C-1F45-FE28-DAE874CF3697}"/>
                    </a:ext>
                  </a:extLst>
                </p14:cNvPr>
                <p14:cNvContentPartPr/>
                <p14:nvPr/>
              </p14:nvContentPartPr>
              <p14:xfrm>
                <a:off x="9818863" y="4505726"/>
                <a:ext cx="230040" cy="59868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F37C9991-A11C-1F45-FE28-DAE874CF369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2743" y="4499606"/>
                  <a:ext cx="242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B903D7CD-8A42-AE3F-5A0E-195A584D3E76}"/>
                    </a:ext>
                  </a:extLst>
                </p14:cNvPr>
                <p14:cNvContentPartPr/>
                <p14:nvPr/>
              </p14:nvContentPartPr>
              <p14:xfrm>
                <a:off x="9992743" y="5363966"/>
                <a:ext cx="312120" cy="55440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B903D7CD-8A42-AE3F-5A0E-195A584D3E7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86623" y="5357846"/>
                  <a:ext cx="3243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742E628B-8380-E96D-5437-170B0A8631B4}"/>
                    </a:ext>
                  </a:extLst>
                </p14:cNvPr>
                <p14:cNvContentPartPr/>
                <p14:nvPr/>
              </p14:nvContentPartPr>
              <p14:xfrm>
                <a:off x="10199383" y="6247406"/>
                <a:ext cx="439920" cy="54540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742E628B-8380-E96D-5437-170B0A8631B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93263" y="6241286"/>
                  <a:ext cx="452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046D3F56-F441-2C3E-2028-1B906372D4C4}"/>
                    </a:ext>
                  </a:extLst>
                </p14:cNvPr>
                <p14:cNvContentPartPr/>
                <p14:nvPr/>
              </p14:nvContentPartPr>
              <p14:xfrm>
                <a:off x="9100303" y="43166"/>
                <a:ext cx="294840" cy="181728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046D3F56-F441-2C3E-2028-1B906372D4C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94183" y="37046"/>
                  <a:ext cx="307080" cy="18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0898778-32AD-7AAF-9093-241147102ADB}"/>
                    </a:ext>
                  </a:extLst>
                </p14:cNvPr>
                <p14:cNvContentPartPr/>
                <p14:nvPr/>
              </p14:nvContentPartPr>
              <p14:xfrm>
                <a:off x="9840463" y="2982566"/>
                <a:ext cx="518760" cy="243360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0898778-32AD-7AAF-9093-241147102AD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34343" y="2976446"/>
                  <a:ext cx="531000" cy="24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717F5AAF-B992-C2FE-3545-514F44C6FA3F}"/>
                    </a:ext>
                  </a:extLst>
                </p14:cNvPr>
                <p14:cNvContentPartPr/>
                <p14:nvPr/>
              </p14:nvContentPartPr>
              <p14:xfrm>
                <a:off x="10591423" y="6030686"/>
                <a:ext cx="422640" cy="135504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717F5AAF-B992-C2FE-3545-514F44C6FA3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85303" y="6024566"/>
                  <a:ext cx="434880" cy="1367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C12FFF36-AFC1-52B0-9652-8E655A5FE685}"/>
              </a:ext>
            </a:extLst>
          </p:cNvPr>
          <p:cNvSpPr txBox="1"/>
          <p:nvPr/>
        </p:nvSpPr>
        <p:spPr>
          <a:xfrm>
            <a:off x="3843324" y="4398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敵（障害物）</a:t>
            </a: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BD4CCCAB-82F9-A029-D4E2-342CA3251ADB}"/>
              </a:ext>
            </a:extLst>
          </p:cNvPr>
          <p:cNvSpPr txBox="1"/>
          <p:nvPr/>
        </p:nvSpPr>
        <p:spPr>
          <a:xfrm>
            <a:off x="7554008" y="10257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障害物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1383D216-E13B-6298-4839-7DA250C89997}"/>
              </a:ext>
            </a:extLst>
          </p:cNvPr>
          <p:cNvSpPr txBox="1"/>
          <p:nvPr/>
        </p:nvSpPr>
        <p:spPr>
          <a:xfrm>
            <a:off x="4682167" y="37921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自分</a:t>
            </a:r>
          </a:p>
        </p:txBody>
      </p:sp>
    </p:spTree>
    <p:extLst>
      <p:ext uri="{BB962C8B-B14F-4D97-AF65-F5344CB8AC3E}">
        <p14:creationId xmlns:p14="http://schemas.microsoft.com/office/powerpoint/2010/main" val="3840643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C532F-4BC3-5CE9-AEC4-5A788D93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4C682B0E-D2D9-8A25-3CE6-4529542487D1}"/>
                  </a:ext>
                </a:extLst>
              </p14:cNvPr>
              <p14:cNvContentPartPr/>
              <p14:nvPr/>
            </p14:nvContentPartPr>
            <p14:xfrm>
              <a:off x="3897086" y="1099251"/>
              <a:ext cx="360" cy="1152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4C682B0E-D2D9-8A25-3CE6-4529542487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88086" y="1090251"/>
                <a:ext cx="18000" cy="29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台形 9">
            <a:extLst>
              <a:ext uri="{FF2B5EF4-FFF2-40B4-BE49-F238E27FC236}">
                <a16:creationId xmlns:a16="http://schemas.microsoft.com/office/drawing/2014/main" id="{714B9C41-05FD-9094-3689-4A170C45A603}"/>
              </a:ext>
            </a:extLst>
          </p:cNvPr>
          <p:cNvSpPr/>
          <p:nvPr/>
        </p:nvSpPr>
        <p:spPr>
          <a:xfrm>
            <a:off x="1762997" y="-21566"/>
            <a:ext cx="8545286" cy="6858000"/>
          </a:xfrm>
          <a:prstGeom prst="trapezoid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F497AF8-A1C6-9BB8-77FD-C240A4B6D3D6}"/>
              </a:ext>
            </a:extLst>
          </p:cNvPr>
          <p:cNvCxnSpPr>
            <a:cxnSpLocks/>
          </p:cNvCxnSpPr>
          <p:nvPr/>
        </p:nvCxnSpPr>
        <p:spPr>
          <a:xfrm flipH="1">
            <a:off x="740229" y="0"/>
            <a:ext cx="1959428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1C9CCBB-28F5-0200-A927-6287AB2E14E3}"/>
              </a:ext>
            </a:extLst>
          </p:cNvPr>
          <p:cNvCxnSpPr>
            <a:cxnSpLocks/>
          </p:cNvCxnSpPr>
          <p:nvPr/>
        </p:nvCxnSpPr>
        <p:spPr>
          <a:xfrm flipH="1" flipV="1">
            <a:off x="9405257" y="0"/>
            <a:ext cx="188323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94796649-6F76-E44D-67A5-D0392F5F4811}"/>
                  </a:ext>
                </a:extLst>
              </p14:cNvPr>
              <p14:cNvContentPartPr/>
              <p14:nvPr/>
            </p14:nvContentPartPr>
            <p14:xfrm>
              <a:off x="3250303" y="-34"/>
              <a:ext cx="140400" cy="339840"/>
            </p14:xfrm>
          </p:contentPart>
        </mc:Choice>
        <mc:Fallback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94796649-6F76-E44D-67A5-D0392F5F4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4183" y="-6154"/>
                <a:ext cx="15264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7" name="インク 66">
                <a:extLst>
                  <a:ext uri="{FF2B5EF4-FFF2-40B4-BE49-F238E27FC236}">
                    <a16:creationId xmlns:a16="http://schemas.microsoft.com/office/drawing/2014/main" id="{9E714CE9-AACE-0B18-BD94-1B352F376A22}"/>
                  </a:ext>
                </a:extLst>
              </p14:cNvPr>
              <p14:cNvContentPartPr/>
              <p14:nvPr/>
            </p14:nvContentPartPr>
            <p14:xfrm>
              <a:off x="2231863" y="185006"/>
              <a:ext cx="816480" cy="2524680"/>
            </p14:xfrm>
          </p:contentPart>
        </mc:Choice>
        <mc:Fallback>
          <p:pic>
            <p:nvPicPr>
              <p:cNvPr id="67" name="インク 66">
                <a:extLst>
                  <a:ext uri="{FF2B5EF4-FFF2-40B4-BE49-F238E27FC236}">
                    <a16:creationId xmlns:a16="http://schemas.microsoft.com/office/drawing/2014/main" id="{9E714CE9-AACE-0B18-BD94-1B352F376A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25740" y="178885"/>
                <a:ext cx="828725" cy="2536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3" name="インク 42">
                <a:extLst>
                  <a:ext uri="{FF2B5EF4-FFF2-40B4-BE49-F238E27FC236}">
                    <a16:creationId xmlns:a16="http://schemas.microsoft.com/office/drawing/2014/main" id="{66748B72-C0C0-22B6-C847-E4308EE36702}"/>
                  </a:ext>
                </a:extLst>
              </p14:cNvPr>
              <p14:cNvContentPartPr/>
              <p14:nvPr/>
            </p14:nvContentPartPr>
            <p14:xfrm>
              <a:off x="1816423" y="4724246"/>
              <a:ext cx="247680" cy="747360"/>
            </p14:xfrm>
          </p:contentPart>
        </mc:Choice>
        <mc:Fallback>
          <p:pic>
            <p:nvPicPr>
              <p:cNvPr id="43" name="インク 42">
                <a:extLst>
                  <a:ext uri="{FF2B5EF4-FFF2-40B4-BE49-F238E27FC236}">
                    <a16:creationId xmlns:a16="http://schemas.microsoft.com/office/drawing/2014/main" id="{66748B72-C0C0-22B6-C847-E4308EE367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10303" y="4718126"/>
                <a:ext cx="259920" cy="75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DA0A6376-66F1-0B30-AE20-3B4328F39DCA}"/>
                  </a:ext>
                </a:extLst>
              </p14:cNvPr>
              <p14:cNvContentPartPr/>
              <p14:nvPr/>
            </p14:nvContentPartPr>
            <p14:xfrm>
              <a:off x="1698343" y="5475206"/>
              <a:ext cx="270000" cy="196920"/>
            </p14:xfrm>
          </p:contentPart>
        </mc:Choice>
        <mc:Fallback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DA0A6376-66F1-0B30-AE20-3B4328F39DC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92231" y="5469086"/>
                <a:ext cx="282224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D6AABC3E-5DC9-871E-ADDE-FBE0BEBF8B4E}"/>
                  </a:ext>
                </a:extLst>
              </p14:cNvPr>
              <p14:cNvContentPartPr/>
              <p14:nvPr/>
            </p14:nvContentPartPr>
            <p14:xfrm>
              <a:off x="1557943" y="5497526"/>
              <a:ext cx="221400" cy="883800"/>
            </p14:xfrm>
          </p:contentPart>
        </mc:Choice>
        <mc:Fallback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D6AABC3E-5DC9-871E-ADDE-FBE0BEBF8B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1833" y="5491406"/>
                <a:ext cx="233620" cy="89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0275742F-A5B0-5C56-077B-80EC1E2C731B}"/>
                  </a:ext>
                </a:extLst>
              </p14:cNvPr>
              <p14:cNvContentPartPr/>
              <p14:nvPr/>
            </p14:nvContentPartPr>
            <p14:xfrm>
              <a:off x="1490983" y="6555926"/>
              <a:ext cx="217080" cy="116640"/>
            </p14:xfrm>
          </p:contentPart>
        </mc:Choice>
        <mc:Fallback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0275742F-A5B0-5C56-077B-80EC1E2C73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84863" y="6549787"/>
                <a:ext cx="229320" cy="1289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8" name="インク 47">
                <a:extLst>
                  <a:ext uri="{FF2B5EF4-FFF2-40B4-BE49-F238E27FC236}">
                    <a16:creationId xmlns:a16="http://schemas.microsoft.com/office/drawing/2014/main" id="{8403209F-7232-1119-4C7F-C3F027A1D9FA}"/>
                  </a:ext>
                </a:extLst>
              </p14:cNvPr>
              <p14:cNvContentPartPr/>
              <p14:nvPr/>
            </p14:nvContentPartPr>
            <p14:xfrm>
              <a:off x="1423303" y="6476726"/>
              <a:ext cx="90360" cy="398520"/>
            </p14:xfrm>
          </p:contentPart>
        </mc:Choice>
        <mc:Fallback>
          <p:pic>
            <p:nvPicPr>
              <p:cNvPr id="48" name="インク 47">
                <a:extLst>
                  <a:ext uri="{FF2B5EF4-FFF2-40B4-BE49-F238E27FC236}">
                    <a16:creationId xmlns:a16="http://schemas.microsoft.com/office/drawing/2014/main" id="{8403209F-7232-1119-4C7F-C3F027A1D9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7183" y="6470600"/>
                <a:ext cx="102600" cy="410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3FF6F6A-BC30-B5EB-5F95-5855B31CD809}"/>
                  </a:ext>
                </a:extLst>
              </p14:cNvPr>
              <p14:cNvContentPartPr/>
              <p14:nvPr/>
            </p14:nvContentPartPr>
            <p14:xfrm>
              <a:off x="3102343" y="21566"/>
              <a:ext cx="11880" cy="63360"/>
            </p14:xfrm>
          </p:contentPart>
        </mc:Choice>
        <mc:Fallback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3FF6F6A-BC30-B5EB-5F95-5855B31CD8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96403" y="15446"/>
                <a:ext cx="237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9" name="インク 68">
                <a:extLst>
                  <a:ext uri="{FF2B5EF4-FFF2-40B4-BE49-F238E27FC236}">
                    <a16:creationId xmlns:a16="http://schemas.microsoft.com/office/drawing/2014/main" id="{FB67FBFD-239A-B3BE-DB7B-6D16F812045F}"/>
                  </a:ext>
                </a:extLst>
              </p14:cNvPr>
              <p14:cNvContentPartPr/>
              <p14:nvPr/>
            </p14:nvContentPartPr>
            <p14:xfrm>
              <a:off x="1153303" y="3026486"/>
              <a:ext cx="1111680" cy="3446280"/>
            </p14:xfrm>
          </p:contentPart>
        </mc:Choice>
        <mc:Fallback>
          <p:pic>
            <p:nvPicPr>
              <p:cNvPr id="69" name="インク 68">
                <a:extLst>
                  <a:ext uri="{FF2B5EF4-FFF2-40B4-BE49-F238E27FC236}">
                    <a16:creationId xmlns:a16="http://schemas.microsoft.com/office/drawing/2014/main" id="{FB67FBFD-239A-B3BE-DB7B-6D16F812045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47181" y="3020366"/>
                <a:ext cx="1123924" cy="3458520"/>
              </a:xfrm>
              <a:prstGeom prst="rect">
                <a:avLst/>
              </a:prstGeom>
            </p:spPr>
          </p:pic>
        </mc:Fallback>
      </mc:AlternateContent>
      <p:pic>
        <p:nvPicPr>
          <p:cNvPr id="104" name="グラフィックス 103" descr="タクシー 枠線">
            <a:extLst>
              <a:ext uri="{FF2B5EF4-FFF2-40B4-BE49-F238E27FC236}">
                <a16:creationId xmlns:a16="http://schemas.microsoft.com/office/drawing/2014/main" id="{68874C89-6E94-6C79-185A-8D50199A834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629924" y="587159"/>
            <a:ext cx="1727014" cy="1727014"/>
          </a:xfrm>
          <a:prstGeom prst="rect">
            <a:avLst/>
          </a:prstGeom>
        </p:spPr>
      </p:pic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F27ADDF-01CD-992C-B8A0-B00838EF4B45}"/>
              </a:ext>
            </a:extLst>
          </p:cNvPr>
          <p:cNvCxnSpPr>
            <a:cxnSpLocks/>
          </p:cNvCxnSpPr>
          <p:nvPr/>
        </p:nvCxnSpPr>
        <p:spPr>
          <a:xfrm flipH="1">
            <a:off x="2168571" y="40646"/>
            <a:ext cx="1629438" cy="67957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F9CD9266-F098-7268-9827-7E9EEC37224A}"/>
              </a:ext>
            </a:extLst>
          </p:cNvPr>
          <p:cNvCxnSpPr>
            <a:cxnSpLocks/>
          </p:cNvCxnSpPr>
          <p:nvPr/>
        </p:nvCxnSpPr>
        <p:spPr>
          <a:xfrm>
            <a:off x="8246109" y="84926"/>
            <a:ext cx="1624850" cy="6815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17" name="グラフィックス 116" descr="タクシー 枠線">
            <a:extLst>
              <a:ext uri="{FF2B5EF4-FFF2-40B4-BE49-F238E27FC236}">
                <a16:creationId xmlns:a16="http://schemas.microsoft.com/office/drawing/2014/main" id="{B24DEDA4-7BF6-ED6C-5E10-5ED5640880E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527138" y="3581400"/>
            <a:ext cx="3389262" cy="3389262"/>
          </a:xfrm>
          <a:prstGeom prst="rect">
            <a:avLst/>
          </a:prstGeom>
        </p:spPr>
      </p:pic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3B2994B5-74B5-1F30-00FB-83D03ED0EF2F}"/>
              </a:ext>
            </a:extLst>
          </p:cNvPr>
          <p:cNvGrpSpPr/>
          <p:nvPr/>
        </p:nvGrpSpPr>
        <p:grpSpPr>
          <a:xfrm>
            <a:off x="1817863" y="402806"/>
            <a:ext cx="1491480" cy="4494600"/>
            <a:chOff x="1817863" y="402806"/>
            <a:chExt cx="1491480" cy="449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BD8DC4A-D181-94B1-32E6-EF1A1982BFF4}"/>
                    </a:ext>
                  </a:extLst>
                </p14:cNvPr>
                <p14:cNvContentPartPr/>
                <p14:nvPr/>
              </p14:nvContentPartPr>
              <p14:xfrm>
                <a:off x="3167863" y="511526"/>
                <a:ext cx="141480" cy="4176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BD8DC4A-D181-94B1-32E6-EF1A1982BF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61743" y="505458"/>
                  <a:ext cx="153720" cy="53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0FE81D2A-2299-A246-D943-A27DBF428A21}"/>
                    </a:ext>
                  </a:extLst>
                </p14:cNvPr>
                <p14:cNvContentPartPr/>
                <p14:nvPr/>
              </p14:nvContentPartPr>
              <p14:xfrm>
                <a:off x="3002983" y="533126"/>
                <a:ext cx="178200" cy="43020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0FE81D2A-2299-A246-D943-A27DBF428A2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6851" y="527011"/>
                  <a:ext cx="190465" cy="4424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F87BC85D-87FD-6A09-C5E8-8DC7307CCADD}"/>
                    </a:ext>
                  </a:extLst>
                </p14:cNvPr>
                <p14:cNvContentPartPr/>
                <p14:nvPr/>
              </p14:nvContentPartPr>
              <p14:xfrm>
                <a:off x="2982463" y="1043606"/>
                <a:ext cx="144360" cy="13176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F87BC85D-87FD-6A09-C5E8-8DC7307CCAD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76343" y="1037486"/>
                  <a:ext cx="156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5B4DA770-71A3-2601-6B07-0D2826509235}"/>
                    </a:ext>
                  </a:extLst>
                </p14:cNvPr>
                <p14:cNvContentPartPr/>
                <p14:nvPr/>
              </p14:nvContentPartPr>
              <p14:xfrm>
                <a:off x="2808943" y="1023086"/>
                <a:ext cx="206280" cy="55656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5B4DA770-71A3-2601-6B07-0D282650923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02823" y="1016966"/>
                  <a:ext cx="2185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5B04BD83-4E1A-676F-7621-6F04D0CE1E20}"/>
                    </a:ext>
                  </a:extLst>
                </p14:cNvPr>
                <p14:cNvContentPartPr/>
                <p14:nvPr/>
              </p14:nvContentPartPr>
              <p14:xfrm>
                <a:off x="2688703" y="1589006"/>
                <a:ext cx="267120" cy="24192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5B04BD83-4E1A-676F-7621-6F04D0CE1E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82583" y="1582877"/>
                  <a:ext cx="279360" cy="2541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7BA66346-6F68-F329-C280-CBD4318DA62B}"/>
                    </a:ext>
                  </a:extLst>
                </p14:cNvPr>
                <p14:cNvContentPartPr/>
                <p14:nvPr/>
              </p14:nvContentPartPr>
              <p14:xfrm>
                <a:off x="2660263" y="1567406"/>
                <a:ext cx="149400" cy="75060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7BA66346-6F68-F329-C280-CBD4318DA6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54143" y="1561286"/>
                  <a:ext cx="161640" cy="76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79F2BCDE-883D-80C5-B5DB-A8A2A64661F9}"/>
                    </a:ext>
                  </a:extLst>
                </p14:cNvPr>
                <p14:cNvContentPartPr/>
                <p14:nvPr/>
              </p14:nvContentPartPr>
              <p14:xfrm>
                <a:off x="2536423" y="2383886"/>
                <a:ext cx="287280" cy="216000"/>
              </p14:xfrm>
            </p:contentPart>
          </mc:Choice>
          <mc:Fallback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79F2BCDE-883D-80C5-B5DB-A8A2A64661F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0303" y="2377766"/>
                  <a:ext cx="2995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E3C4E40-952B-A570-217E-39A78D9798E7}"/>
                    </a:ext>
                  </a:extLst>
                </p14:cNvPr>
                <p14:cNvContentPartPr/>
                <p14:nvPr/>
              </p14:nvContentPartPr>
              <p14:xfrm>
                <a:off x="2424823" y="2438246"/>
                <a:ext cx="132120" cy="52812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E3C4E40-952B-A570-217E-39A78D9798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18703" y="2432126"/>
                  <a:ext cx="144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455131C1-B84E-A2DD-7A29-A4C43DFC4D1B}"/>
                    </a:ext>
                  </a:extLst>
                </p14:cNvPr>
                <p14:cNvContentPartPr/>
                <p14:nvPr/>
              </p14:nvContentPartPr>
              <p14:xfrm>
                <a:off x="2362183" y="3019646"/>
                <a:ext cx="246960" cy="27324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455131C1-B84E-A2DD-7A29-A4C43DFC4D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356063" y="3013518"/>
                  <a:ext cx="259200" cy="285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FF0B37A-10B8-DB11-7BF3-E41D7885C54C}"/>
                    </a:ext>
                  </a:extLst>
                </p14:cNvPr>
                <p14:cNvContentPartPr/>
                <p14:nvPr/>
              </p14:nvContentPartPr>
              <p14:xfrm>
                <a:off x="2177863" y="3026486"/>
                <a:ext cx="264600" cy="67536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FF0B37A-10B8-DB11-7BF3-E41D7885C5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71743" y="3020366"/>
                  <a:ext cx="276840" cy="68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670825CC-4294-35A8-52F0-CBE9A796EDE6}"/>
                    </a:ext>
                  </a:extLst>
                </p14:cNvPr>
                <p14:cNvContentPartPr/>
                <p14:nvPr/>
              </p14:nvContentPartPr>
              <p14:xfrm>
                <a:off x="2144383" y="3798326"/>
                <a:ext cx="298440" cy="21276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670825CC-4294-35A8-52F0-CBE9A796ED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38263" y="3792206"/>
                  <a:ext cx="310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519E93F-68A1-42AB-B9AE-B5F6A6FB68F2}"/>
                    </a:ext>
                  </a:extLst>
                </p14:cNvPr>
                <p14:cNvContentPartPr/>
                <p14:nvPr/>
              </p14:nvContentPartPr>
              <p14:xfrm>
                <a:off x="1936303" y="3820646"/>
                <a:ext cx="378720" cy="8614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519E93F-68A1-42AB-B9AE-B5F6A6FB68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30183" y="3814526"/>
                  <a:ext cx="39096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E3581A14-458A-0F41-3595-7270CB0E2F28}"/>
                    </a:ext>
                  </a:extLst>
                </p14:cNvPr>
                <p14:cNvContentPartPr/>
                <p14:nvPr/>
              </p14:nvContentPartPr>
              <p14:xfrm>
                <a:off x="1817863" y="4606166"/>
                <a:ext cx="374040" cy="29124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E3581A14-458A-0F41-3595-7270CB0E2F2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11743" y="4600046"/>
                  <a:ext cx="386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7E6F94D8-4286-E1B4-BF5B-79E83B55794F}"/>
                    </a:ext>
                  </a:extLst>
                </p14:cNvPr>
                <p14:cNvContentPartPr/>
                <p14:nvPr/>
              </p14:nvContentPartPr>
              <p14:xfrm>
                <a:off x="3025663" y="402806"/>
                <a:ext cx="360" cy="7416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7E6F94D8-4286-E1B4-BF5B-79E83B55794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019543" y="396686"/>
                  <a:ext cx="1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19D2B859-C499-AF60-E31F-9A65D2C316F9}"/>
                    </a:ext>
                  </a:extLst>
                </p14:cNvPr>
                <p14:cNvContentPartPr/>
                <p14:nvPr/>
              </p14:nvContentPartPr>
              <p14:xfrm>
                <a:off x="2818303" y="935966"/>
                <a:ext cx="23400" cy="151200"/>
              </p14:xfrm>
            </p:contentPart>
          </mc:Choice>
          <mc:Fallback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19D2B859-C499-AF60-E31F-9A65D2C316F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2183" y="929846"/>
                  <a:ext cx="3564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9E7B282F-0D69-72F7-FD28-72CEB7E6DE37}"/>
              </a:ext>
            </a:extLst>
          </p:cNvPr>
          <p:cNvGrpSpPr/>
          <p:nvPr/>
        </p:nvGrpSpPr>
        <p:grpSpPr>
          <a:xfrm>
            <a:off x="8697463" y="33446"/>
            <a:ext cx="2316600" cy="7352280"/>
            <a:chOff x="8697463" y="33446"/>
            <a:chExt cx="2316600" cy="735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9F9032FF-64AB-5614-0223-5F02CC0BE8B4}"/>
                    </a:ext>
                  </a:extLst>
                </p14:cNvPr>
                <p14:cNvContentPartPr/>
                <p14:nvPr/>
              </p14:nvContentPartPr>
              <p14:xfrm>
                <a:off x="8697463" y="33446"/>
                <a:ext cx="207360" cy="239400"/>
              </p14:xfrm>
            </p:contentPart>
          </mc:Choice>
          <mc:Fallback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9F9032FF-64AB-5614-0223-5F02CC0BE8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91354" y="27317"/>
                  <a:ext cx="219579" cy="2516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A5AD364E-7D35-777F-BAB4-67C5D2CB5D83}"/>
                    </a:ext>
                  </a:extLst>
                </p14:cNvPr>
                <p14:cNvContentPartPr/>
                <p14:nvPr/>
              </p14:nvContentPartPr>
              <p14:xfrm>
                <a:off x="8751823" y="511526"/>
                <a:ext cx="248400" cy="32976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A5AD364E-7D35-777F-BAB4-67C5D2CB5D8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745703" y="505406"/>
                  <a:ext cx="26064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F3C11041-8C67-B8E7-9714-18209F42CF2D}"/>
                    </a:ext>
                  </a:extLst>
                </p14:cNvPr>
                <p14:cNvContentPartPr/>
                <p14:nvPr/>
              </p14:nvContentPartPr>
              <p14:xfrm>
                <a:off x="8882503" y="1074926"/>
                <a:ext cx="400320" cy="986040"/>
              </p14:xfrm>
            </p:contentPart>
          </mc:Choice>
          <mc:Fallback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F3C11041-8C67-B8E7-9714-18209F42CF2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76383" y="1068806"/>
                  <a:ext cx="412560" cy="9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4B143F3E-2844-0366-8A1A-0C9E900868D4}"/>
                    </a:ext>
                  </a:extLst>
                </p14:cNvPr>
                <p14:cNvContentPartPr/>
                <p14:nvPr/>
              </p14:nvContentPartPr>
              <p14:xfrm>
                <a:off x="9121543" y="1838486"/>
                <a:ext cx="381960" cy="623160"/>
              </p14:xfrm>
            </p:contentPart>
          </mc:Choice>
          <mc:Fallback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4B143F3E-2844-0366-8A1A-0C9E900868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15423" y="1832366"/>
                  <a:ext cx="39420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55C5F972-712D-2DFB-5CE4-27D55EBA382A}"/>
                    </a:ext>
                  </a:extLst>
                </p14:cNvPr>
                <p14:cNvContentPartPr/>
                <p14:nvPr/>
              </p14:nvContentPartPr>
              <p14:xfrm>
                <a:off x="9350143" y="2709326"/>
                <a:ext cx="346680" cy="608760"/>
              </p14:xfrm>
            </p:contentPart>
          </mc:Choice>
          <mc:Fallback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55C5F972-712D-2DFB-5CE4-27D55EBA382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44023" y="2703206"/>
                  <a:ext cx="35892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CA3AC9F8-2F3B-A433-AEDA-A2AA4A34AE4C}"/>
                    </a:ext>
                  </a:extLst>
                </p14:cNvPr>
                <p14:cNvContentPartPr/>
                <p14:nvPr/>
              </p14:nvContentPartPr>
              <p14:xfrm>
                <a:off x="9568303" y="3480446"/>
                <a:ext cx="305640" cy="711000"/>
              </p14:xfrm>
            </p:contentPart>
          </mc:Choice>
          <mc:Fallback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CA3AC9F8-2F3B-A433-AEDA-A2AA4A34AE4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62183" y="3474326"/>
                  <a:ext cx="317880" cy="72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65580568-AB0A-0F3A-9831-91808765A203}"/>
                    </a:ext>
                  </a:extLst>
                </p14:cNvPr>
                <p14:cNvContentPartPr/>
                <p14:nvPr/>
              </p14:nvContentPartPr>
              <p14:xfrm>
                <a:off x="9818863" y="4505726"/>
                <a:ext cx="230040" cy="59868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65580568-AB0A-0F3A-9831-91808765A2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12743" y="4499602"/>
                  <a:ext cx="242280" cy="6109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4489FD43-A59B-4FF5-D9D5-2283D3EFD038}"/>
                    </a:ext>
                  </a:extLst>
                </p14:cNvPr>
                <p14:cNvContentPartPr/>
                <p14:nvPr/>
              </p14:nvContentPartPr>
              <p14:xfrm>
                <a:off x="9992743" y="5363966"/>
                <a:ext cx="312120" cy="554400"/>
              </p14:xfrm>
            </p:contentPart>
          </mc:Choice>
          <mc:Fallback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4489FD43-A59B-4FF5-D9D5-2283D3EFD03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86623" y="5357850"/>
                  <a:ext cx="324360" cy="5666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C9701B95-8E2B-9C02-9796-B99819BDF61D}"/>
                    </a:ext>
                  </a:extLst>
                </p14:cNvPr>
                <p14:cNvContentPartPr/>
                <p14:nvPr/>
              </p14:nvContentPartPr>
              <p14:xfrm>
                <a:off x="10199383" y="6247406"/>
                <a:ext cx="439920" cy="54540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C9701B95-8E2B-9C02-9796-B99819BDF61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93263" y="6241286"/>
                  <a:ext cx="4521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F095CACC-631B-0B6A-9BAC-405A874094FB}"/>
                    </a:ext>
                  </a:extLst>
                </p14:cNvPr>
                <p14:cNvContentPartPr/>
                <p14:nvPr/>
              </p14:nvContentPartPr>
              <p14:xfrm>
                <a:off x="9100303" y="43166"/>
                <a:ext cx="294840" cy="181728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F095CACC-631B-0B6A-9BAC-405A874094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94183" y="37047"/>
                  <a:ext cx="307080" cy="1829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C8ADBE22-E7D1-5A49-CAE6-06803AF916C6}"/>
                    </a:ext>
                  </a:extLst>
                </p14:cNvPr>
                <p14:cNvContentPartPr/>
                <p14:nvPr/>
              </p14:nvContentPartPr>
              <p14:xfrm>
                <a:off x="9840463" y="2982566"/>
                <a:ext cx="518760" cy="243360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C8ADBE22-E7D1-5A49-CAE6-06803AF916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34343" y="2976446"/>
                  <a:ext cx="531000" cy="24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18257EC6-E65F-713B-0FE4-BD20A19862BB}"/>
                    </a:ext>
                  </a:extLst>
                </p14:cNvPr>
                <p14:cNvContentPartPr/>
                <p14:nvPr/>
              </p14:nvContentPartPr>
              <p14:xfrm>
                <a:off x="10591423" y="6030686"/>
                <a:ext cx="422640" cy="135504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18257EC6-E65F-713B-0FE4-BD20A19862B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85303" y="6024566"/>
                  <a:ext cx="434880" cy="136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4772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TAKAO Shinichiro</dc:creator>
  <cp:lastModifiedBy>TAKAO Shinichiro</cp:lastModifiedBy>
  <cp:revision>3</cp:revision>
  <dcterms:created xsi:type="dcterms:W3CDTF">2025-07-02T01:54:41Z</dcterms:created>
  <dcterms:modified xsi:type="dcterms:W3CDTF">2025-07-02T02:41:54Z</dcterms:modified>
</cp:coreProperties>
</file>