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63" d="100"/>
          <a:sy n="63" d="100"/>
        </p:scale>
        <p:origin x="56" y="1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2562B324-0EDA-4B3E-A2F0-4CF46CEF37BD}" type="datetimeFigureOut">
              <a:rPr kumimoji="1" lang="ja-JP" altLang="en-US" smtClean="0"/>
              <a:t>2025/10/6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1206615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562B324-0EDA-4B3E-A2F0-4CF46CEF37BD}" type="datetimeFigureOut">
              <a:rPr kumimoji="1" lang="ja-JP" altLang="en-US" smtClean="0"/>
              <a:t>2025/10/6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2114498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562B324-0EDA-4B3E-A2F0-4CF46CEF37BD}" type="datetimeFigureOut">
              <a:rPr kumimoji="1" lang="ja-JP" altLang="en-US" smtClean="0"/>
              <a:t>2025/10/6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2641332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2562B324-0EDA-4B3E-A2F0-4CF46CEF37BD}" type="datetimeFigureOut">
              <a:rPr kumimoji="1" lang="ja-JP" altLang="en-US" smtClean="0"/>
              <a:t>2025/10/6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1958769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2562B324-0EDA-4B3E-A2F0-4CF46CEF37BD}" type="datetimeFigureOut">
              <a:rPr kumimoji="1" lang="ja-JP" altLang="en-US" smtClean="0"/>
              <a:t>2025/10/6</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1078791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2562B324-0EDA-4B3E-A2F0-4CF46CEF37BD}" type="datetimeFigureOut">
              <a:rPr kumimoji="1" lang="ja-JP" altLang="en-US" smtClean="0"/>
              <a:t>2025/10/6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28018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2562B324-0EDA-4B3E-A2F0-4CF46CEF37BD}" type="datetimeFigureOut">
              <a:rPr kumimoji="1" lang="ja-JP" altLang="en-US" smtClean="0"/>
              <a:t>2025/10/6</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1787528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2562B324-0EDA-4B3E-A2F0-4CF46CEF37BD}" type="datetimeFigureOut">
              <a:rPr kumimoji="1" lang="ja-JP" altLang="en-US" smtClean="0"/>
              <a:t>2025/10/6</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288315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2562B324-0EDA-4B3E-A2F0-4CF46CEF37BD}" type="datetimeFigureOut">
              <a:rPr kumimoji="1" lang="ja-JP" altLang="en-US" smtClean="0"/>
              <a:t>2025/10/6</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1004487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562B324-0EDA-4B3E-A2F0-4CF46CEF37BD}" type="datetimeFigureOut">
              <a:rPr kumimoji="1" lang="ja-JP" altLang="en-US" smtClean="0"/>
              <a:t>2025/10/6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3632461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2562B324-0EDA-4B3E-A2F0-4CF46CEF37BD}" type="datetimeFigureOut">
              <a:rPr kumimoji="1" lang="ja-JP" altLang="en-US" smtClean="0"/>
              <a:t>2025/10/6</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1492257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62B324-0EDA-4B3E-A2F0-4CF46CEF37BD}" type="datetimeFigureOut">
              <a:rPr kumimoji="1" lang="ja-JP" altLang="en-US" smtClean="0"/>
              <a:t>2025/10/6</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EC0181-1E2A-44B9-99D6-1C74428F260D}" type="slidenum">
              <a:rPr kumimoji="1" lang="ja-JP" altLang="en-US" smtClean="0"/>
              <a:t>‹#›</a:t>
            </a:fld>
            <a:endParaRPr kumimoji="1" lang="ja-JP" altLang="en-US"/>
          </a:p>
        </p:txBody>
      </p:sp>
    </p:spTree>
    <p:extLst>
      <p:ext uri="{BB962C8B-B14F-4D97-AF65-F5344CB8AC3E}">
        <p14:creationId xmlns:p14="http://schemas.microsoft.com/office/powerpoint/2010/main" val="36696224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ランナーゲーム</a:t>
            </a:r>
            <a:endParaRPr kumimoji="1" lang="ja-JP" altLang="en-US" dirty="0"/>
          </a:p>
        </p:txBody>
      </p:sp>
      <p:sp>
        <p:nvSpPr>
          <p:cNvPr id="3" name="サブタイトル 2"/>
          <p:cNvSpPr>
            <a:spLocks noGrp="1"/>
          </p:cNvSpPr>
          <p:nvPr>
            <p:ph type="subTitle" idx="1"/>
          </p:nvPr>
        </p:nvSpPr>
        <p:spPr/>
        <p:txBody>
          <a:bodyPr/>
          <a:lstStyle/>
          <a:p>
            <a:r>
              <a:rPr kumimoji="1" lang="ja-JP" altLang="en-US" dirty="0" smtClean="0"/>
              <a:t>川﨑諒太</a:t>
            </a:r>
            <a:endParaRPr kumimoji="1" lang="ja-JP" altLang="en-US" dirty="0"/>
          </a:p>
        </p:txBody>
      </p:sp>
    </p:spTree>
    <p:extLst>
      <p:ext uri="{BB962C8B-B14F-4D97-AF65-F5344CB8AC3E}">
        <p14:creationId xmlns:p14="http://schemas.microsoft.com/office/powerpoint/2010/main" val="32750481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6002" y="293873"/>
            <a:ext cx="10515600" cy="1325563"/>
          </a:xfrm>
        </p:spPr>
        <p:txBody>
          <a:bodyPr/>
          <a:lstStyle/>
          <a:p>
            <a:r>
              <a:rPr kumimoji="1" lang="ja-JP" altLang="en-US" b="1" dirty="0" smtClean="0"/>
              <a:t>ゲーム</a:t>
            </a:r>
            <a:r>
              <a:rPr lang="ja-JP" altLang="en-US" b="1" dirty="0"/>
              <a:t>概要</a:t>
            </a:r>
            <a:endParaRPr kumimoji="1" lang="ja-JP" altLang="en-US" b="1" dirty="0"/>
          </a:p>
        </p:txBody>
      </p:sp>
      <p:sp>
        <p:nvSpPr>
          <p:cNvPr id="3" name="テキスト ボックス 2"/>
          <p:cNvSpPr txBox="1"/>
          <p:nvPr/>
        </p:nvSpPr>
        <p:spPr>
          <a:xfrm>
            <a:off x="476002" y="1878045"/>
            <a:ext cx="10110460" cy="369332"/>
          </a:xfrm>
          <a:prstGeom prst="rect">
            <a:avLst/>
          </a:prstGeom>
          <a:noFill/>
        </p:spPr>
        <p:txBody>
          <a:bodyPr wrap="none" rtlCol="0">
            <a:spAutoFit/>
          </a:bodyPr>
          <a:lstStyle/>
          <a:p>
            <a:r>
              <a:rPr lang="ja-JP" altLang="en-US" b="1" dirty="0" smtClean="0"/>
              <a:t>概要：コインを集めながらジャンプやスライディングを使い障害物をよけながらゴールを目指す</a:t>
            </a:r>
            <a:endParaRPr lang="en-US" altLang="ja-JP" b="1" dirty="0" smtClean="0"/>
          </a:p>
        </p:txBody>
      </p:sp>
      <p:sp>
        <p:nvSpPr>
          <p:cNvPr id="4" name="テキスト ボックス 3"/>
          <p:cNvSpPr txBox="1"/>
          <p:nvPr/>
        </p:nvSpPr>
        <p:spPr>
          <a:xfrm>
            <a:off x="476002" y="3039463"/>
            <a:ext cx="3877985" cy="1200329"/>
          </a:xfrm>
          <a:prstGeom prst="rect">
            <a:avLst/>
          </a:prstGeom>
          <a:noFill/>
        </p:spPr>
        <p:txBody>
          <a:bodyPr wrap="none" rtlCol="0">
            <a:spAutoFit/>
          </a:bodyPr>
          <a:lstStyle/>
          <a:p>
            <a:r>
              <a:rPr kumimoji="1" lang="ja-JP" altLang="en-US" b="1" dirty="0" smtClean="0"/>
              <a:t>操作方法：</a:t>
            </a:r>
            <a:r>
              <a:rPr kumimoji="1" lang="en-US" altLang="ja-JP" b="1" dirty="0" smtClean="0"/>
              <a:t>A</a:t>
            </a:r>
            <a:r>
              <a:rPr kumimoji="1" lang="ja-JP" altLang="en-US" b="1" dirty="0" smtClean="0"/>
              <a:t>と</a:t>
            </a:r>
            <a:r>
              <a:rPr kumimoji="1" lang="en-US" altLang="ja-JP" b="1" dirty="0" smtClean="0"/>
              <a:t>D</a:t>
            </a:r>
            <a:r>
              <a:rPr kumimoji="1" lang="ja-JP" altLang="en-US" b="1" dirty="0" smtClean="0"/>
              <a:t>・・・左右移動</a:t>
            </a:r>
            <a:endParaRPr kumimoji="1" lang="en-US" altLang="ja-JP" b="1" dirty="0" smtClean="0"/>
          </a:p>
          <a:p>
            <a:r>
              <a:rPr lang="en-US" altLang="ja-JP" b="1" dirty="0"/>
              <a:t>	</a:t>
            </a:r>
            <a:r>
              <a:rPr lang="ja-JP" altLang="en-US" b="1" dirty="0" smtClean="0"/>
              <a:t>　</a:t>
            </a:r>
            <a:r>
              <a:rPr lang="en-US" altLang="ja-JP" b="1" dirty="0" smtClean="0"/>
              <a:t>W</a:t>
            </a:r>
            <a:r>
              <a:rPr lang="ja-JP" altLang="en-US" b="1" dirty="0" smtClean="0"/>
              <a:t>・・・ジャンプ</a:t>
            </a:r>
            <a:endParaRPr lang="en-US" altLang="ja-JP" b="1" dirty="0" smtClean="0"/>
          </a:p>
          <a:p>
            <a:r>
              <a:rPr lang="ja-JP" altLang="en-US" b="1" dirty="0"/>
              <a:t>　</a:t>
            </a:r>
            <a:r>
              <a:rPr lang="ja-JP" altLang="en-US" b="1" dirty="0" smtClean="0"/>
              <a:t>　　　　Ｓ・・・スライディング</a:t>
            </a:r>
            <a:endParaRPr lang="en-US" altLang="ja-JP" b="1" dirty="0" smtClean="0"/>
          </a:p>
          <a:p>
            <a:r>
              <a:rPr lang="ja-JP" altLang="en-US" b="1" dirty="0"/>
              <a:t>　</a:t>
            </a:r>
            <a:r>
              <a:rPr lang="ja-JP" altLang="en-US" b="1" dirty="0" smtClean="0"/>
              <a:t>　　　　スペースキー・・・攻撃</a:t>
            </a:r>
            <a:endParaRPr lang="en-US" altLang="ja-JP" b="1" dirty="0" smtClean="0"/>
          </a:p>
        </p:txBody>
      </p:sp>
      <p:sp>
        <p:nvSpPr>
          <p:cNvPr id="7" name="テキスト ボックス 6"/>
          <p:cNvSpPr txBox="1"/>
          <p:nvPr/>
        </p:nvSpPr>
        <p:spPr>
          <a:xfrm>
            <a:off x="476002" y="4754879"/>
            <a:ext cx="8956298" cy="1200329"/>
          </a:xfrm>
          <a:prstGeom prst="rect">
            <a:avLst/>
          </a:prstGeom>
          <a:noFill/>
        </p:spPr>
        <p:txBody>
          <a:bodyPr wrap="none" rtlCol="0">
            <a:spAutoFit/>
          </a:bodyPr>
          <a:lstStyle/>
          <a:p>
            <a:r>
              <a:rPr kumimoji="1" lang="ja-JP" altLang="en-US" b="1" dirty="0" smtClean="0"/>
              <a:t>面白い要素：スピード感があり爽快なアクションゲーム</a:t>
            </a:r>
            <a:endParaRPr kumimoji="1" lang="en-US" altLang="ja-JP" b="1" dirty="0" smtClean="0"/>
          </a:p>
          <a:p>
            <a:r>
              <a:rPr lang="ja-JP" altLang="en-US" b="1" dirty="0"/>
              <a:t>　</a:t>
            </a:r>
            <a:r>
              <a:rPr lang="ja-JP" altLang="en-US" b="1" dirty="0" smtClean="0"/>
              <a:t>　　　　　何かしらのアクションを起こすとスピードが上がる</a:t>
            </a:r>
            <a:endParaRPr kumimoji="1" lang="en-US" altLang="ja-JP" b="1" dirty="0" smtClean="0"/>
          </a:p>
          <a:p>
            <a:r>
              <a:rPr lang="ja-JP" altLang="en-US" b="1" dirty="0"/>
              <a:t>　</a:t>
            </a:r>
            <a:r>
              <a:rPr lang="ja-JP" altLang="en-US" b="1" dirty="0" smtClean="0"/>
              <a:t>　　　　　ジャンプやスライディングで障害物をギリギリで避ける、敵を攻撃する</a:t>
            </a:r>
            <a:endParaRPr lang="en-US" altLang="ja-JP" b="1" dirty="0" smtClean="0"/>
          </a:p>
          <a:p>
            <a:r>
              <a:rPr kumimoji="1" lang="ja-JP" altLang="en-US" b="1" dirty="0"/>
              <a:t>　</a:t>
            </a:r>
            <a:r>
              <a:rPr kumimoji="1" lang="ja-JP" altLang="en-US" b="1" dirty="0" smtClean="0"/>
              <a:t>　　　　　</a:t>
            </a:r>
            <a:endParaRPr kumimoji="1" lang="ja-JP" altLang="en-US" b="1" dirty="0"/>
          </a:p>
        </p:txBody>
      </p:sp>
    </p:spTree>
    <p:extLst>
      <p:ext uri="{BB962C8B-B14F-4D97-AF65-F5344CB8AC3E}">
        <p14:creationId xmlns:p14="http://schemas.microsoft.com/office/powerpoint/2010/main" val="17775692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dirty="0"/>
          </a:p>
        </p:txBody>
      </p:sp>
    </p:spTree>
    <p:extLst>
      <p:ext uri="{BB962C8B-B14F-4D97-AF65-F5344CB8AC3E}">
        <p14:creationId xmlns:p14="http://schemas.microsoft.com/office/powerpoint/2010/main" val="301959707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234</TotalTime>
  <Words>43</Words>
  <Application>Microsoft Office PowerPoint</Application>
  <PresentationFormat>ワイド画面</PresentationFormat>
  <Paragraphs>12</Paragraphs>
  <Slides>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vt:i4>
      </vt:variant>
    </vt:vector>
  </HeadingPairs>
  <TitlesOfParts>
    <vt:vector size="7" baseType="lpstr">
      <vt:lpstr>游ゴシック</vt:lpstr>
      <vt:lpstr>游ゴシック Light</vt:lpstr>
      <vt:lpstr>Arial</vt:lpstr>
      <vt:lpstr>Office テーマ</vt:lpstr>
      <vt:lpstr>ランナーゲーム</vt:lpstr>
      <vt:lpstr>ゲーム概要</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GA2B</dc:creator>
  <cp:lastModifiedBy>川﨑　諒太</cp:lastModifiedBy>
  <cp:revision>17</cp:revision>
  <dcterms:created xsi:type="dcterms:W3CDTF">2025-10-02T06:35:13Z</dcterms:created>
  <dcterms:modified xsi:type="dcterms:W3CDTF">2025-10-06T07:29:31Z</dcterms:modified>
</cp:coreProperties>
</file>