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0" d="100"/>
          <a:sy n="90" d="100"/>
        </p:scale>
        <p:origin x="4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562B324-0EDA-4B3E-A2F0-4CF46CEF37BD}" type="datetimeFigureOut">
              <a:rPr kumimoji="1" lang="ja-JP" altLang="en-US" smtClean="0"/>
              <a:t>2025/10/7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1206615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562B324-0EDA-4B3E-A2F0-4CF46CEF37BD}" type="datetimeFigureOut">
              <a:rPr kumimoji="1" lang="ja-JP" altLang="en-US" smtClean="0"/>
              <a:t>2025/10/7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211449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562B324-0EDA-4B3E-A2F0-4CF46CEF37BD}" type="datetimeFigureOut">
              <a:rPr kumimoji="1" lang="ja-JP" altLang="en-US" smtClean="0"/>
              <a:t>2025/10/7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2641332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562B324-0EDA-4B3E-A2F0-4CF46CEF37BD}" type="datetimeFigureOut">
              <a:rPr kumimoji="1" lang="ja-JP" altLang="en-US" smtClean="0"/>
              <a:t>2025/10/7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195876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562B324-0EDA-4B3E-A2F0-4CF46CEF37BD}" type="datetimeFigureOut">
              <a:rPr kumimoji="1" lang="ja-JP" altLang="en-US" smtClean="0"/>
              <a:t>2025/10/7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107879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562B324-0EDA-4B3E-A2F0-4CF46CEF37BD}" type="datetimeFigureOut">
              <a:rPr kumimoji="1" lang="ja-JP" altLang="en-US" smtClean="0"/>
              <a:t>2025/10/7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28018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562B324-0EDA-4B3E-A2F0-4CF46CEF37BD}" type="datetimeFigureOut">
              <a:rPr kumimoji="1" lang="ja-JP" altLang="en-US" smtClean="0"/>
              <a:t>2025/10/7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1787528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562B324-0EDA-4B3E-A2F0-4CF46CEF37BD}" type="datetimeFigureOut">
              <a:rPr kumimoji="1" lang="ja-JP" altLang="en-US" smtClean="0"/>
              <a:t>2025/10/7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288315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562B324-0EDA-4B3E-A2F0-4CF46CEF37BD}" type="datetimeFigureOut">
              <a:rPr kumimoji="1" lang="ja-JP" altLang="en-US" smtClean="0"/>
              <a:t>2025/10/7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1004487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562B324-0EDA-4B3E-A2F0-4CF46CEF37BD}" type="datetimeFigureOut">
              <a:rPr kumimoji="1" lang="ja-JP" altLang="en-US" smtClean="0"/>
              <a:t>2025/10/7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363246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562B324-0EDA-4B3E-A2F0-4CF46CEF37BD}" type="datetimeFigureOut">
              <a:rPr kumimoji="1" lang="ja-JP" altLang="en-US" smtClean="0"/>
              <a:t>2025/10/7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1492257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2B324-0EDA-4B3E-A2F0-4CF46CEF37BD}" type="datetimeFigureOut">
              <a:rPr kumimoji="1" lang="ja-JP" altLang="en-US" smtClean="0"/>
              <a:t>2025/10/7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3669622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8800" b="1" dirty="0"/>
              <a:t>退勤ダッシュ</a:t>
            </a:r>
            <a:endParaRPr kumimoji="1" lang="ja-JP" altLang="en-US" sz="8800" b="1" dirty="0"/>
          </a:p>
        </p:txBody>
      </p:sp>
      <p:sp>
        <p:nvSpPr>
          <p:cNvPr id="3" name="サブタイトル 2"/>
          <p:cNvSpPr>
            <a:spLocks noGrp="1"/>
          </p:cNvSpPr>
          <p:nvPr>
            <p:ph type="subTitle" idx="1"/>
          </p:nvPr>
        </p:nvSpPr>
        <p:spPr>
          <a:xfrm>
            <a:off x="1524000" y="4484541"/>
            <a:ext cx="9144000" cy="1655762"/>
          </a:xfrm>
        </p:spPr>
        <p:txBody>
          <a:bodyPr/>
          <a:lstStyle/>
          <a:p>
            <a:r>
              <a:rPr kumimoji="1" lang="ja-JP" altLang="en-US" dirty="0" smtClean="0"/>
              <a:t>川﨑諒太</a:t>
            </a:r>
            <a:endParaRPr kumimoji="1" lang="ja-JP" altLang="en-US" dirty="0"/>
          </a:p>
        </p:txBody>
      </p:sp>
    </p:spTree>
    <p:extLst>
      <p:ext uri="{BB962C8B-B14F-4D97-AF65-F5344CB8AC3E}">
        <p14:creationId xmlns:p14="http://schemas.microsoft.com/office/powerpoint/2010/main" val="3275048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6002" y="293873"/>
            <a:ext cx="10515600" cy="1325563"/>
          </a:xfrm>
        </p:spPr>
        <p:txBody>
          <a:bodyPr/>
          <a:lstStyle/>
          <a:p>
            <a:r>
              <a:rPr kumimoji="1" lang="ja-JP" altLang="en-US" b="1" dirty="0" smtClean="0"/>
              <a:t>ゲーム</a:t>
            </a:r>
            <a:r>
              <a:rPr lang="ja-JP" altLang="en-US" b="1" dirty="0"/>
              <a:t>概要</a:t>
            </a:r>
            <a:endParaRPr kumimoji="1" lang="ja-JP" altLang="en-US" b="1" dirty="0"/>
          </a:p>
        </p:txBody>
      </p:sp>
      <p:sp>
        <p:nvSpPr>
          <p:cNvPr id="3" name="テキスト ボックス 2"/>
          <p:cNvSpPr txBox="1"/>
          <p:nvPr/>
        </p:nvSpPr>
        <p:spPr>
          <a:xfrm>
            <a:off x="476002" y="1533421"/>
            <a:ext cx="10110460" cy="369332"/>
          </a:xfrm>
          <a:prstGeom prst="rect">
            <a:avLst/>
          </a:prstGeom>
          <a:noFill/>
        </p:spPr>
        <p:txBody>
          <a:bodyPr wrap="none" rtlCol="0">
            <a:spAutoFit/>
          </a:bodyPr>
          <a:lstStyle/>
          <a:p>
            <a:r>
              <a:rPr lang="ja-JP" altLang="en-US" b="1" dirty="0" smtClean="0"/>
              <a:t>概要：コインを集めながらジャンプやスライディングを使い障害物をよけながらゴールを目指す</a:t>
            </a:r>
            <a:endParaRPr lang="en-US" altLang="ja-JP" b="1" dirty="0" smtClean="0"/>
          </a:p>
        </p:txBody>
      </p:sp>
      <p:sp>
        <p:nvSpPr>
          <p:cNvPr id="4" name="テキスト ボックス 3"/>
          <p:cNvSpPr txBox="1"/>
          <p:nvPr/>
        </p:nvSpPr>
        <p:spPr>
          <a:xfrm>
            <a:off x="476002" y="3039463"/>
            <a:ext cx="3877985" cy="1200329"/>
          </a:xfrm>
          <a:prstGeom prst="rect">
            <a:avLst/>
          </a:prstGeom>
          <a:noFill/>
        </p:spPr>
        <p:txBody>
          <a:bodyPr wrap="none" rtlCol="0">
            <a:spAutoFit/>
          </a:bodyPr>
          <a:lstStyle/>
          <a:p>
            <a:r>
              <a:rPr kumimoji="1" lang="ja-JP" altLang="en-US" b="1" dirty="0" smtClean="0"/>
              <a:t>操作方法：</a:t>
            </a:r>
            <a:r>
              <a:rPr kumimoji="1" lang="en-US" altLang="ja-JP" b="1" dirty="0" smtClean="0"/>
              <a:t>A</a:t>
            </a:r>
            <a:r>
              <a:rPr kumimoji="1" lang="ja-JP" altLang="en-US" b="1" dirty="0" smtClean="0"/>
              <a:t>と</a:t>
            </a:r>
            <a:r>
              <a:rPr kumimoji="1" lang="en-US" altLang="ja-JP" b="1" dirty="0" smtClean="0"/>
              <a:t>D</a:t>
            </a:r>
            <a:r>
              <a:rPr kumimoji="1" lang="ja-JP" altLang="en-US" b="1" dirty="0" smtClean="0"/>
              <a:t>・・・左右移動</a:t>
            </a:r>
            <a:endParaRPr kumimoji="1" lang="en-US" altLang="ja-JP" b="1" dirty="0" smtClean="0"/>
          </a:p>
          <a:p>
            <a:r>
              <a:rPr lang="en-US" altLang="ja-JP" b="1" dirty="0"/>
              <a:t>	</a:t>
            </a:r>
            <a:r>
              <a:rPr lang="ja-JP" altLang="en-US" b="1" dirty="0" smtClean="0"/>
              <a:t>　</a:t>
            </a:r>
            <a:r>
              <a:rPr lang="en-US" altLang="ja-JP" b="1" dirty="0" smtClean="0"/>
              <a:t>W</a:t>
            </a:r>
            <a:r>
              <a:rPr lang="ja-JP" altLang="en-US" b="1" dirty="0" smtClean="0"/>
              <a:t>・・・ジャンプ</a:t>
            </a:r>
            <a:endParaRPr lang="en-US" altLang="ja-JP" b="1" dirty="0" smtClean="0"/>
          </a:p>
          <a:p>
            <a:r>
              <a:rPr lang="ja-JP" altLang="en-US" b="1" dirty="0"/>
              <a:t>　</a:t>
            </a:r>
            <a:r>
              <a:rPr lang="ja-JP" altLang="en-US" b="1" dirty="0" smtClean="0"/>
              <a:t>　　　　Ｓ・・・スライディング</a:t>
            </a:r>
            <a:endParaRPr lang="en-US" altLang="ja-JP" b="1" dirty="0" smtClean="0"/>
          </a:p>
          <a:p>
            <a:r>
              <a:rPr lang="ja-JP" altLang="en-US" b="1" dirty="0"/>
              <a:t>　</a:t>
            </a:r>
            <a:r>
              <a:rPr lang="ja-JP" altLang="en-US" b="1" dirty="0" smtClean="0"/>
              <a:t>　　　　スペースキー・・・攻撃</a:t>
            </a:r>
            <a:endParaRPr lang="en-US" altLang="ja-JP" b="1" dirty="0" smtClean="0"/>
          </a:p>
        </p:txBody>
      </p:sp>
      <p:sp>
        <p:nvSpPr>
          <p:cNvPr id="7" name="テキスト ボックス 6"/>
          <p:cNvSpPr txBox="1"/>
          <p:nvPr/>
        </p:nvSpPr>
        <p:spPr>
          <a:xfrm>
            <a:off x="476002" y="5221127"/>
            <a:ext cx="9417963" cy="1200329"/>
          </a:xfrm>
          <a:prstGeom prst="rect">
            <a:avLst/>
          </a:prstGeom>
          <a:noFill/>
        </p:spPr>
        <p:txBody>
          <a:bodyPr wrap="none" rtlCol="0">
            <a:spAutoFit/>
          </a:bodyPr>
          <a:lstStyle/>
          <a:p>
            <a:r>
              <a:rPr kumimoji="1" lang="ja-JP" altLang="en-US" b="1" dirty="0" smtClean="0"/>
              <a:t>面白い要素：スピード感があり爽快なアクションゲーム</a:t>
            </a:r>
            <a:endParaRPr kumimoji="1" lang="en-US" altLang="ja-JP" b="1" dirty="0" smtClean="0"/>
          </a:p>
          <a:p>
            <a:r>
              <a:rPr lang="ja-JP" altLang="en-US" b="1" dirty="0"/>
              <a:t>　</a:t>
            </a:r>
            <a:r>
              <a:rPr lang="ja-JP" altLang="en-US" b="1" dirty="0" smtClean="0"/>
              <a:t>　　　　　</a:t>
            </a:r>
            <a:r>
              <a:rPr lang="ja-JP" altLang="en-US" b="1" dirty="0" smtClean="0"/>
              <a:t>アクション</a:t>
            </a:r>
            <a:r>
              <a:rPr lang="ja-JP" altLang="en-US" b="1" dirty="0" smtClean="0"/>
              <a:t>を起こすとスピードが上がる</a:t>
            </a:r>
            <a:endParaRPr kumimoji="1" lang="en-US" altLang="ja-JP" b="1" dirty="0" smtClean="0"/>
          </a:p>
          <a:p>
            <a:r>
              <a:rPr lang="ja-JP" altLang="en-US" b="1" dirty="0"/>
              <a:t>　</a:t>
            </a:r>
            <a:r>
              <a:rPr lang="ja-JP" altLang="en-US" b="1" dirty="0" smtClean="0"/>
              <a:t>　　　　　</a:t>
            </a:r>
            <a:r>
              <a:rPr lang="en-US" altLang="ja-JP" b="1" dirty="0" smtClean="0"/>
              <a:t>(</a:t>
            </a:r>
            <a:r>
              <a:rPr lang="ja-JP" altLang="en-US" b="1" dirty="0" smtClean="0"/>
              <a:t>例</a:t>
            </a:r>
            <a:r>
              <a:rPr lang="en-US" altLang="ja-JP" b="1" dirty="0" smtClean="0"/>
              <a:t>)</a:t>
            </a:r>
            <a:r>
              <a:rPr lang="ja-JP" altLang="en-US" b="1" dirty="0" smtClean="0"/>
              <a:t>ジャンプ</a:t>
            </a:r>
            <a:r>
              <a:rPr lang="ja-JP" altLang="en-US" b="1" dirty="0" smtClean="0"/>
              <a:t>やスライディングで障害物をギリギリで避ける、敵を攻撃する</a:t>
            </a:r>
            <a:endParaRPr lang="en-US" altLang="ja-JP" b="1" dirty="0" smtClean="0"/>
          </a:p>
          <a:p>
            <a:r>
              <a:rPr kumimoji="1" lang="ja-JP" altLang="en-US" b="1" dirty="0"/>
              <a:t>　</a:t>
            </a:r>
            <a:r>
              <a:rPr kumimoji="1" lang="ja-JP" altLang="en-US" b="1" dirty="0" smtClean="0"/>
              <a:t>　　　　　</a:t>
            </a:r>
            <a:endParaRPr kumimoji="1" lang="ja-JP" altLang="en-US" b="1"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5360" y="1944139"/>
            <a:ext cx="2967105" cy="3390976"/>
          </a:xfrm>
          <a:prstGeom prst="rect">
            <a:avLst/>
          </a:prstGeom>
        </p:spPr>
      </p:pic>
    </p:spTree>
    <p:extLst>
      <p:ext uri="{BB962C8B-B14F-4D97-AF65-F5344CB8AC3E}">
        <p14:creationId xmlns:p14="http://schemas.microsoft.com/office/powerpoint/2010/main" val="1777569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endParaRPr kumimoji="1" lang="ja-JP" altLang="en-US" dirty="0"/>
          </a:p>
        </p:txBody>
      </p:sp>
    </p:spTree>
    <p:extLst>
      <p:ext uri="{BB962C8B-B14F-4D97-AF65-F5344CB8AC3E}">
        <p14:creationId xmlns:p14="http://schemas.microsoft.com/office/powerpoint/2010/main" val="26194069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44</Words>
  <Application>Microsoft Office PowerPoint</Application>
  <PresentationFormat>ワイド画面</PresentationFormat>
  <Paragraphs>12</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游ゴシック Light</vt:lpstr>
      <vt:lpstr>Arial</vt:lpstr>
      <vt:lpstr>Office テーマ</vt:lpstr>
      <vt:lpstr>退勤ダッシュ</vt:lpstr>
      <vt:lpstr>ゲーム概要</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20</cp:revision>
  <dcterms:created xsi:type="dcterms:W3CDTF">2025-10-02T06:35:13Z</dcterms:created>
  <dcterms:modified xsi:type="dcterms:W3CDTF">2025-10-07T05:38:32Z</dcterms:modified>
</cp:coreProperties>
</file>