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3" r:id="rId4"/>
    <p:sldId id="291" r:id="rId5"/>
    <p:sldId id="292" r:id="rId6"/>
    <p:sldId id="287" r:id="rId7"/>
    <p:sldId id="288" r:id="rId8"/>
    <p:sldId id="290" r:id="rId9"/>
    <p:sldId id="284" r:id="rId10"/>
    <p:sldId id="293" r:id="rId11"/>
    <p:sldId id="294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EAC7ECD7-8916-4F47-9D5B-92B1D9EB0767}">
          <p14:sldIdLst>
            <p14:sldId id="256"/>
            <p14:sldId id="257"/>
            <p14:sldId id="283"/>
            <p14:sldId id="291"/>
            <p14:sldId id="292"/>
            <p14:sldId id="287"/>
            <p14:sldId id="288"/>
            <p14:sldId id="290"/>
            <p14:sldId id="284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28D1F7-2F9F-46AB-8D5D-223F5D5D62F4}" v="8" dt="2025-02-14T03:15:34.8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幸穂 川瀬" userId="aea669c0d7173a84" providerId="LiveId" clId="{9128D1F7-2F9F-46AB-8D5D-223F5D5D62F4}"/>
    <pc:docChg chg="undo custSel addSld delSld modSld sldOrd modSection">
      <pc:chgData name="幸穂 川瀬" userId="aea669c0d7173a84" providerId="LiveId" clId="{9128D1F7-2F9F-46AB-8D5D-223F5D5D62F4}" dt="2025-02-14T03:18:40.431" v="1681" actId="20577"/>
      <pc:docMkLst>
        <pc:docMk/>
      </pc:docMkLst>
      <pc:sldChg chg="modSp mod">
        <pc:chgData name="幸穂 川瀬" userId="aea669c0d7173a84" providerId="LiveId" clId="{9128D1F7-2F9F-46AB-8D5D-223F5D5D62F4}" dt="2025-02-14T03:09:42.941" v="1279" actId="20577"/>
        <pc:sldMkLst>
          <pc:docMk/>
          <pc:sldMk cId="651366755" sldId="256"/>
        </pc:sldMkLst>
        <pc:spChg chg="mod">
          <ac:chgData name="幸穂 川瀬" userId="aea669c0d7173a84" providerId="LiveId" clId="{9128D1F7-2F9F-46AB-8D5D-223F5D5D62F4}" dt="2025-02-14T01:39:58.516" v="497" actId="20577"/>
          <ac:spMkLst>
            <pc:docMk/>
            <pc:sldMk cId="651366755" sldId="256"/>
            <ac:spMk id="2" creationId="{98974E89-1C8B-7198-87B4-128B5B07876A}"/>
          </ac:spMkLst>
        </pc:spChg>
        <pc:graphicFrameChg chg="mod modGraphic">
          <ac:chgData name="幸穂 川瀬" userId="aea669c0d7173a84" providerId="LiveId" clId="{9128D1F7-2F9F-46AB-8D5D-223F5D5D62F4}" dt="2025-02-14T03:09:42.941" v="1279" actId="20577"/>
          <ac:graphicFrameMkLst>
            <pc:docMk/>
            <pc:sldMk cId="651366755" sldId="256"/>
            <ac:graphicFrameMk id="4" creationId="{31B85E77-4F17-06AE-81D6-15DF3C407740}"/>
          </ac:graphicFrameMkLst>
        </pc:graphicFrameChg>
      </pc:sldChg>
      <pc:sldChg chg="addSp delSp modSp mod">
        <pc:chgData name="幸穂 川瀬" userId="aea669c0d7173a84" providerId="LiveId" clId="{9128D1F7-2F9F-46AB-8D5D-223F5D5D62F4}" dt="2025-02-14T03:11:19.379" v="1319" actId="1076"/>
        <pc:sldMkLst>
          <pc:docMk/>
          <pc:sldMk cId="3394907652" sldId="257"/>
        </pc:sldMkLst>
        <pc:spChg chg="add mod">
          <ac:chgData name="幸穂 川瀬" userId="aea669c0d7173a84" providerId="LiveId" clId="{9128D1F7-2F9F-46AB-8D5D-223F5D5D62F4}" dt="2025-02-14T03:11:11.826" v="1318" actId="1076"/>
          <ac:spMkLst>
            <pc:docMk/>
            <pc:sldMk cId="3394907652" sldId="257"/>
            <ac:spMk id="9" creationId="{82C47A63-ED27-49E2-6B84-1D423C65E0E7}"/>
          </ac:spMkLst>
        </pc:spChg>
        <pc:spChg chg="add del mod">
          <ac:chgData name="幸穂 川瀬" userId="aea669c0d7173a84" providerId="LiveId" clId="{9128D1F7-2F9F-46AB-8D5D-223F5D5D62F4}" dt="2025-02-14T03:10:55.287" v="1312" actId="478"/>
          <ac:spMkLst>
            <pc:docMk/>
            <pc:sldMk cId="3394907652" sldId="257"/>
            <ac:spMk id="10" creationId="{B6314395-461D-C2B4-1E65-5BF7A52DE1BF}"/>
          </ac:spMkLst>
        </pc:spChg>
        <pc:spChg chg="add mod">
          <ac:chgData name="幸穂 川瀬" userId="aea669c0d7173a84" providerId="LiveId" clId="{9128D1F7-2F9F-46AB-8D5D-223F5D5D62F4}" dt="2025-02-14T03:11:19.379" v="1319" actId="1076"/>
          <ac:spMkLst>
            <pc:docMk/>
            <pc:sldMk cId="3394907652" sldId="257"/>
            <ac:spMk id="11" creationId="{9593845B-E4D3-00FB-6C71-2118FAE02C4E}"/>
          </ac:spMkLst>
        </pc:spChg>
      </pc:sldChg>
      <pc:sldChg chg="addSp delSp modSp mod">
        <pc:chgData name="幸穂 川瀬" userId="aea669c0d7173a84" providerId="LiveId" clId="{9128D1F7-2F9F-46AB-8D5D-223F5D5D62F4}" dt="2025-02-14T03:15:51.408" v="1504" actId="20577"/>
        <pc:sldMkLst>
          <pc:docMk/>
          <pc:sldMk cId="3445195549" sldId="283"/>
        </pc:sldMkLst>
        <pc:spChg chg="mod">
          <ac:chgData name="幸穂 川瀬" userId="aea669c0d7173a84" providerId="LiveId" clId="{9128D1F7-2F9F-46AB-8D5D-223F5D5D62F4}" dt="2025-02-14T01:50:37.207" v="1114" actId="207"/>
          <ac:spMkLst>
            <pc:docMk/>
            <pc:sldMk cId="3445195549" sldId="283"/>
            <ac:spMk id="4" creationId="{CE234813-DB9E-4E80-7075-D0977BB2A7AB}"/>
          </ac:spMkLst>
        </pc:spChg>
        <pc:spChg chg="del">
          <ac:chgData name="幸穂 川瀬" userId="aea669c0d7173a84" providerId="LiveId" clId="{9128D1F7-2F9F-46AB-8D5D-223F5D5D62F4}" dt="2025-02-14T01:27:20.400" v="2" actId="478"/>
          <ac:spMkLst>
            <pc:docMk/>
            <pc:sldMk cId="3445195549" sldId="283"/>
            <ac:spMk id="5" creationId="{3D551016-AE32-0C77-A9C4-7363196F7823}"/>
          </ac:spMkLst>
        </pc:spChg>
        <pc:spChg chg="add mod">
          <ac:chgData name="幸穂 川瀬" userId="aea669c0d7173a84" providerId="LiveId" clId="{9128D1F7-2F9F-46AB-8D5D-223F5D5D62F4}" dt="2025-02-14T03:14:23.358" v="1431" actId="20577"/>
          <ac:spMkLst>
            <pc:docMk/>
            <pc:sldMk cId="3445195549" sldId="283"/>
            <ac:spMk id="5" creationId="{798C3C86-315D-38D5-2777-AE4F375B09C0}"/>
          </ac:spMkLst>
        </pc:spChg>
        <pc:spChg chg="add mod">
          <ac:chgData name="幸穂 川瀬" userId="aea669c0d7173a84" providerId="LiveId" clId="{9128D1F7-2F9F-46AB-8D5D-223F5D5D62F4}" dt="2025-02-14T03:15:51.408" v="1504" actId="20577"/>
          <ac:spMkLst>
            <pc:docMk/>
            <pc:sldMk cId="3445195549" sldId="283"/>
            <ac:spMk id="6" creationId="{A3AB82F3-72AE-7702-05C9-7E3A5AC5F756}"/>
          </ac:spMkLst>
        </pc:spChg>
        <pc:spChg chg="del">
          <ac:chgData name="幸穂 川瀬" userId="aea669c0d7173a84" providerId="LiveId" clId="{9128D1F7-2F9F-46AB-8D5D-223F5D5D62F4}" dt="2025-02-14T01:27:19.672" v="1" actId="478"/>
          <ac:spMkLst>
            <pc:docMk/>
            <pc:sldMk cId="3445195549" sldId="283"/>
            <ac:spMk id="6" creationId="{E81290EB-6C6F-4AC4-BE90-17527DE745C8}"/>
          </ac:spMkLst>
        </pc:spChg>
        <pc:spChg chg="del">
          <ac:chgData name="幸穂 川瀬" userId="aea669c0d7173a84" providerId="LiveId" clId="{9128D1F7-2F9F-46AB-8D5D-223F5D5D62F4}" dt="2025-02-14T01:27:29.589" v="5" actId="478"/>
          <ac:spMkLst>
            <pc:docMk/>
            <pc:sldMk cId="3445195549" sldId="283"/>
            <ac:spMk id="8" creationId="{7E751BDE-57A2-91C3-8819-309DF4213806}"/>
          </ac:spMkLst>
        </pc:spChg>
        <pc:spChg chg="del mod">
          <ac:chgData name="幸穂 川瀬" userId="aea669c0d7173a84" providerId="LiveId" clId="{9128D1F7-2F9F-46AB-8D5D-223F5D5D62F4}" dt="2025-02-14T01:27:29.589" v="7"/>
          <ac:spMkLst>
            <pc:docMk/>
            <pc:sldMk cId="3445195549" sldId="283"/>
            <ac:spMk id="9" creationId="{22EC1E52-DB0A-4E5A-6FA5-6F707B3BDBE8}"/>
          </ac:spMkLst>
        </pc:spChg>
        <pc:spChg chg="add mod">
          <ac:chgData name="幸穂 川瀬" userId="aea669c0d7173a84" providerId="LiveId" clId="{9128D1F7-2F9F-46AB-8D5D-223F5D5D62F4}" dt="2025-02-14T03:13:59.712" v="1401" actId="1076"/>
          <ac:spMkLst>
            <pc:docMk/>
            <pc:sldMk cId="3445195549" sldId="283"/>
            <ac:spMk id="10" creationId="{E5CAD227-B088-399B-B306-8C5DDD810D40}"/>
          </ac:spMkLst>
        </pc:spChg>
        <pc:spChg chg="mod">
          <ac:chgData name="幸穂 川瀬" userId="aea669c0d7173a84" providerId="LiveId" clId="{9128D1F7-2F9F-46AB-8D5D-223F5D5D62F4}" dt="2025-02-14T03:15:43.362" v="1501" actId="14100"/>
          <ac:spMkLst>
            <pc:docMk/>
            <pc:sldMk cId="3445195549" sldId="283"/>
            <ac:spMk id="12" creationId="{6FC12670-6558-64F7-3B60-192F1D69E8B5}"/>
          </ac:spMkLst>
        </pc:spChg>
        <pc:spChg chg="mod">
          <ac:chgData name="幸穂 川瀬" userId="aea669c0d7173a84" providerId="LiveId" clId="{9128D1F7-2F9F-46AB-8D5D-223F5D5D62F4}" dt="2025-02-14T03:13:39.717" v="1396" actId="1076"/>
          <ac:spMkLst>
            <pc:docMk/>
            <pc:sldMk cId="3445195549" sldId="283"/>
            <ac:spMk id="13" creationId="{55F58A78-F659-8235-5509-447ED05C5E90}"/>
          </ac:spMkLst>
        </pc:spChg>
        <pc:spChg chg="mod">
          <ac:chgData name="幸穂 川瀬" userId="aea669c0d7173a84" providerId="LiveId" clId="{9128D1F7-2F9F-46AB-8D5D-223F5D5D62F4}" dt="2025-02-14T03:13:32.477" v="1395" actId="1076"/>
          <ac:spMkLst>
            <pc:docMk/>
            <pc:sldMk cId="3445195549" sldId="283"/>
            <ac:spMk id="27" creationId="{77310EBF-D354-7D2A-5CE4-981EE1711506}"/>
          </ac:spMkLst>
        </pc:spChg>
        <pc:spChg chg="mod ord">
          <ac:chgData name="幸穂 川瀬" userId="aea669c0d7173a84" providerId="LiveId" clId="{9128D1F7-2F9F-46AB-8D5D-223F5D5D62F4}" dt="2025-02-14T01:30:13.293" v="107" actId="1076"/>
          <ac:spMkLst>
            <pc:docMk/>
            <pc:sldMk cId="3445195549" sldId="283"/>
            <ac:spMk id="34" creationId="{F293D2DB-E036-6044-2A0F-B84F0DB012CA}"/>
          </ac:spMkLst>
        </pc:spChg>
        <pc:spChg chg="mod">
          <ac:chgData name="幸穂 川瀬" userId="aea669c0d7173a84" providerId="LiveId" clId="{9128D1F7-2F9F-46AB-8D5D-223F5D5D62F4}" dt="2025-02-14T01:30:09.612" v="106" actId="1076"/>
          <ac:spMkLst>
            <pc:docMk/>
            <pc:sldMk cId="3445195549" sldId="283"/>
            <ac:spMk id="35" creationId="{B40A4F33-4582-0545-F10C-D3B84F29E718}"/>
          </ac:spMkLst>
        </pc:spChg>
        <pc:spChg chg="del">
          <ac:chgData name="幸穂 川瀬" userId="aea669c0d7173a84" providerId="LiveId" clId="{9128D1F7-2F9F-46AB-8D5D-223F5D5D62F4}" dt="2025-02-14T01:27:21.432" v="3" actId="478"/>
          <ac:spMkLst>
            <pc:docMk/>
            <pc:sldMk cId="3445195549" sldId="283"/>
            <ac:spMk id="36" creationId="{BA952D84-DE57-D082-2E86-BD767268F497}"/>
          </ac:spMkLst>
        </pc:spChg>
        <pc:spChg chg="mod">
          <ac:chgData name="幸穂 川瀬" userId="aea669c0d7173a84" providerId="LiveId" clId="{9128D1F7-2F9F-46AB-8D5D-223F5D5D62F4}" dt="2025-02-14T03:15:28.771" v="1498" actId="115"/>
          <ac:spMkLst>
            <pc:docMk/>
            <pc:sldMk cId="3445195549" sldId="283"/>
            <ac:spMk id="37" creationId="{18494D09-5A9A-F224-8CAC-5597C196C7F1}"/>
          </ac:spMkLst>
        </pc:spChg>
        <pc:spChg chg="del">
          <ac:chgData name="幸穂 川瀬" userId="aea669c0d7173a84" providerId="LiveId" clId="{9128D1F7-2F9F-46AB-8D5D-223F5D5D62F4}" dt="2025-02-14T01:27:18.163" v="0" actId="478"/>
          <ac:spMkLst>
            <pc:docMk/>
            <pc:sldMk cId="3445195549" sldId="283"/>
            <ac:spMk id="43" creationId="{4E28E910-B114-ECBE-5431-B7BFC733228D}"/>
          </ac:spMkLst>
        </pc:spChg>
      </pc:sldChg>
      <pc:sldChg chg="modSp mod">
        <pc:chgData name="幸穂 川瀬" userId="aea669c0d7173a84" providerId="LiveId" clId="{9128D1F7-2F9F-46AB-8D5D-223F5D5D62F4}" dt="2025-02-14T01:37:32.784" v="385" actId="207"/>
        <pc:sldMkLst>
          <pc:docMk/>
          <pc:sldMk cId="2388331060" sldId="284"/>
        </pc:sldMkLst>
        <pc:spChg chg="mod">
          <ac:chgData name="幸穂 川瀬" userId="aea669c0d7173a84" providerId="LiveId" clId="{9128D1F7-2F9F-46AB-8D5D-223F5D5D62F4}" dt="2025-02-14T01:37:32.784" v="385" actId="207"/>
          <ac:spMkLst>
            <pc:docMk/>
            <pc:sldMk cId="2388331060" sldId="284"/>
            <ac:spMk id="3" creationId="{8FA992C8-6C8C-5A5B-163A-2A6A87675DAF}"/>
          </ac:spMkLst>
        </pc:spChg>
      </pc:sldChg>
      <pc:sldChg chg="modSp mod">
        <pc:chgData name="幸穂 川瀬" userId="aea669c0d7173a84" providerId="LiveId" clId="{9128D1F7-2F9F-46AB-8D5D-223F5D5D62F4}" dt="2025-02-14T01:34:40.202" v="251" actId="1076"/>
        <pc:sldMkLst>
          <pc:docMk/>
          <pc:sldMk cId="2672688135" sldId="288"/>
        </pc:sldMkLst>
        <pc:spChg chg="mod">
          <ac:chgData name="幸穂 川瀬" userId="aea669c0d7173a84" providerId="LiveId" clId="{9128D1F7-2F9F-46AB-8D5D-223F5D5D62F4}" dt="2025-02-14T01:33:33.106" v="233" actId="1076"/>
          <ac:spMkLst>
            <pc:docMk/>
            <pc:sldMk cId="2672688135" sldId="288"/>
            <ac:spMk id="4" creationId="{6800A8F6-A789-E009-688A-29AAC7389B8D}"/>
          </ac:spMkLst>
        </pc:spChg>
        <pc:spChg chg="mod">
          <ac:chgData name="幸穂 川瀬" userId="aea669c0d7173a84" providerId="LiveId" clId="{9128D1F7-2F9F-46AB-8D5D-223F5D5D62F4}" dt="2025-02-14T01:33:29.647" v="231" actId="1076"/>
          <ac:spMkLst>
            <pc:docMk/>
            <pc:sldMk cId="2672688135" sldId="288"/>
            <ac:spMk id="6" creationId="{6AF2291D-ACD7-5C2F-1B8B-A3D8786C8728}"/>
          </ac:spMkLst>
        </pc:spChg>
        <pc:spChg chg="mod">
          <ac:chgData name="幸穂 川瀬" userId="aea669c0d7173a84" providerId="LiveId" clId="{9128D1F7-2F9F-46AB-8D5D-223F5D5D62F4}" dt="2025-02-14T01:33:38.446" v="234" actId="1076"/>
          <ac:spMkLst>
            <pc:docMk/>
            <pc:sldMk cId="2672688135" sldId="288"/>
            <ac:spMk id="9" creationId="{BF67D0AD-1E8B-E41C-E663-2F8847E4007F}"/>
          </ac:spMkLst>
        </pc:spChg>
        <pc:spChg chg="mod">
          <ac:chgData name="幸穂 川瀬" userId="aea669c0d7173a84" providerId="LiveId" clId="{9128D1F7-2F9F-46AB-8D5D-223F5D5D62F4}" dt="2025-02-14T01:34:34.185" v="250" actId="1076"/>
          <ac:spMkLst>
            <pc:docMk/>
            <pc:sldMk cId="2672688135" sldId="288"/>
            <ac:spMk id="11" creationId="{45748B2E-F82B-ED3F-810B-7C79F2869FEF}"/>
          </ac:spMkLst>
        </pc:spChg>
        <pc:spChg chg="mod">
          <ac:chgData name="幸穂 川瀬" userId="aea669c0d7173a84" providerId="LiveId" clId="{9128D1F7-2F9F-46AB-8D5D-223F5D5D62F4}" dt="2025-02-14T01:33:41.791" v="235" actId="1076"/>
          <ac:spMkLst>
            <pc:docMk/>
            <pc:sldMk cId="2672688135" sldId="288"/>
            <ac:spMk id="17" creationId="{C0A5BAAE-DF32-5874-7F54-2F19B2AE02A5}"/>
          </ac:spMkLst>
        </pc:spChg>
        <pc:spChg chg="mod">
          <ac:chgData name="幸穂 川瀬" userId="aea669c0d7173a84" providerId="LiveId" clId="{9128D1F7-2F9F-46AB-8D5D-223F5D5D62F4}" dt="2025-02-14T01:34:31.778" v="249" actId="1076"/>
          <ac:spMkLst>
            <pc:docMk/>
            <pc:sldMk cId="2672688135" sldId="288"/>
            <ac:spMk id="20" creationId="{9A676E4B-247E-E912-8DD8-06E30CC3AC96}"/>
          </ac:spMkLst>
        </pc:spChg>
        <pc:spChg chg="mod">
          <ac:chgData name="幸穂 川瀬" userId="aea669c0d7173a84" providerId="LiveId" clId="{9128D1F7-2F9F-46AB-8D5D-223F5D5D62F4}" dt="2025-02-14T01:34:40.202" v="251" actId="1076"/>
          <ac:spMkLst>
            <pc:docMk/>
            <pc:sldMk cId="2672688135" sldId="288"/>
            <ac:spMk id="21" creationId="{E7B77942-6D31-269C-3E3D-7359F878B0C0}"/>
          </ac:spMkLst>
        </pc:spChg>
      </pc:sldChg>
      <pc:sldChg chg="delSp modSp mod">
        <pc:chgData name="幸穂 川瀬" userId="aea669c0d7173a84" providerId="LiveId" clId="{9128D1F7-2F9F-46AB-8D5D-223F5D5D62F4}" dt="2025-02-14T01:34:14.733" v="247" actId="1076"/>
        <pc:sldMkLst>
          <pc:docMk/>
          <pc:sldMk cId="1788457346" sldId="290"/>
        </pc:sldMkLst>
        <pc:spChg chg="mod">
          <ac:chgData name="幸穂 川瀬" userId="aea669c0d7173a84" providerId="LiveId" clId="{9128D1F7-2F9F-46AB-8D5D-223F5D5D62F4}" dt="2025-02-14T01:33:56.630" v="242" actId="1076"/>
          <ac:spMkLst>
            <pc:docMk/>
            <pc:sldMk cId="1788457346" sldId="290"/>
            <ac:spMk id="4" creationId="{5191926B-21DA-24DE-A3C9-43D9147202CF}"/>
          </ac:spMkLst>
        </pc:spChg>
        <pc:spChg chg="mod">
          <ac:chgData name="幸穂 川瀬" userId="aea669c0d7173a84" providerId="LiveId" clId="{9128D1F7-2F9F-46AB-8D5D-223F5D5D62F4}" dt="2025-02-14T01:34:11.685" v="246" actId="1076"/>
          <ac:spMkLst>
            <pc:docMk/>
            <pc:sldMk cId="1788457346" sldId="290"/>
            <ac:spMk id="5" creationId="{ECD1285A-7329-BB42-FFF5-9055F8301FD4}"/>
          </ac:spMkLst>
        </pc:spChg>
        <pc:spChg chg="mod">
          <ac:chgData name="幸穂 川瀬" userId="aea669c0d7173a84" providerId="LiveId" clId="{9128D1F7-2F9F-46AB-8D5D-223F5D5D62F4}" dt="2025-02-14T01:33:51.343" v="241" actId="20577"/>
          <ac:spMkLst>
            <pc:docMk/>
            <pc:sldMk cId="1788457346" sldId="290"/>
            <ac:spMk id="6" creationId="{086EEBD9-DEF9-E72E-713D-42831BA79FD3}"/>
          </ac:spMkLst>
        </pc:spChg>
        <pc:spChg chg="del">
          <ac:chgData name="幸穂 川瀬" userId="aea669c0d7173a84" providerId="LiveId" clId="{9128D1F7-2F9F-46AB-8D5D-223F5D5D62F4}" dt="2025-02-14T01:33:48.962" v="236" actId="478"/>
          <ac:spMkLst>
            <pc:docMk/>
            <pc:sldMk cId="1788457346" sldId="290"/>
            <ac:spMk id="10" creationId="{96C6ED74-27D5-B1DD-C3FC-77702BF78407}"/>
          </ac:spMkLst>
        </pc:spChg>
        <pc:spChg chg="mod">
          <ac:chgData name="幸穂 川瀬" userId="aea669c0d7173a84" providerId="LiveId" clId="{9128D1F7-2F9F-46AB-8D5D-223F5D5D62F4}" dt="2025-02-14T01:34:14.733" v="247" actId="1076"/>
          <ac:spMkLst>
            <pc:docMk/>
            <pc:sldMk cId="1788457346" sldId="290"/>
            <ac:spMk id="11" creationId="{FE615333-FADA-681C-BA90-56109FBDB4D3}"/>
          </ac:spMkLst>
        </pc:spChg>
        <pc:spChg chg="mod">
          <ac:chgData name="幸穂 川瀬" userId="aea669c0d7173a84" providerId="LiveId" clId="{9128D1F7-2F9F-46AB-8D5D-223F5D5D62F4}" dt="2025-02-14T01:34:02.093" v="243" actId="1076"/>
          <ac:spMkLst>
            <pc:docMk/>
            <pc:sldMk cId="1788457346" sldId="290"/>
            <ac:spMk id="12" creationId="{BEEAC0F3-A558-D72F-D1F9-41DA55AF808B}"/>
          </ac:spMkLst>
        </pc:spChg>
        <pc:spChg chg="mod">
          <ac:chgData name="幸穂 川瀬" userId="aea669c0d7173a84" providerId="LiveId" clId="{9128D1F7-2F9F-46AB-8D5D-223F5D5D62F4}" dt="2025-02-14T01:34:05.206" v="244" actId="1076"/>
          <ac:spMkLst>
            <pc:docMk/>
            <pc:sldMk cId="1788457346" sldId="290"/>
            <ac:spMk id="17" creationId="{76AF7225-51B5-1AB6-8811-67237BAEA0C4}"/>
          </ac:spMkLst>
        </pc:spChg>
      </pc:sldChg>
      <pc:sldChg chg="modSp mod">
        <pc:chgData name="幸穂 川瀬" userId="aea669c0d7173a84" providerId="LiveId" clId="{9128D1F7-2F9F-46AB-8D5D-223F5D5D62F4}" dt="2025-02-14T01:41:06.852" v="621" actId="20577"/>
        <pc:sldMkLst>
          <pc:docMk/>
          <pc:sldMk cId="3096352872" sldId="291"/>
        </pc:sldMkLst>
        <pc:spChg chg="mod">
          <ac:chgData name="幸穂 川瀬" userId="aea669c0d7173a84" providerId="LiveId" clId="{9128D1F7-2F9F-46AB-8D5D-223F5D5D62F4}" dt="2025-02-14T01:41:06.852" v="621" actId="20577"/>
          <ac:spMkLst>
            <pc:docMk/>
            <pc:sldMk cId="3096352872" sldId="291"/>
            <ac:spMk id="7" creationId="{2D430147-20F8-97EF-007D-444DAFF79C4E}"/>
          </ac:spMkLst>
        </pc:spChg>
      </pc:sldChg>
      <pc:sldChg chg="modSp mod">
        <pc:chgData name="幸穂 川瀬" userId="aea669c0d7173a84" providerId="LiveId" clId="{9128D1F7-2F9F-46AB-8D5D-223F5D5D62F4}" dt="2025-02-14T01:59:22.865" v="1117" actId="1076"/>
        <pc:sldMkLst>
          <pc:docMk/>
          <pc:sldMk cId="1185335658" sldId="292"/>
        </pc:sldMkLst>
        <pc:spChg chg="mod">
          <ac:chgData name="幸穂 川瀬" userId="aea669c0d7173a84" providerId="LiveId" clId="{9128D1F7-2F9F-46AB-8D5D-223F5D5D62F4}" dt="2025-02-14T01:31:42.072" v="166" actId="20577"/>
          <ac:spMkLst>
            <pc:docMk/>
            <pc:sldMk cId="1185335658" sldId="292"/>
            <ac:spMk id="3" creationId="{1E9323D4-E4AE-0883-545D-41FD589BFD5F}"/>
          </ac:spMkLst>
        </pc:spChg>
        <pc:spChg chg="mod">
          <ac:chgData name="幸穂 川瀬" userId="aea669c0d7173a84" providerId="LiveId" clId="{9128D1F7-2F9F-46AB-8D5D-223F5D5D62F4}" dt="2025-02-14T01:59:20.389" v="1116" actId="1076"/>
          <ac:spMkLst>
            <pc:docMk/>
            <pc:sldMk cId="1185335658" sldId="292"/>
            <ac:spMk id="4" creationId="{C637AF59-CCDC-DB22-9198-51E064F2FEFD}"/>
          </ac:spMkLst>
        </pc:spChg>
        <pc:spChg chg="mod">
          <ac:chgData name="幸穂 川瀬" userId="aea669c0d7173a84" providerId="LiveId" clId="{9128D1F7-2F9F-46AB-8D5D-223F5D5D62F4}" dt="2025-02-14T01:59:22.865" v="1117" actId="1076"/>
          <ac:spMkLst>
            <pc:docMk/>
            <pc:sldMk cId="1185335658" sldId="292"/>
            <ac:spMk id="6" creationId="{E958EF27-F566-C972-E203-E68BBF3C9BD5}"/>
          </ac:spMkLst>
        </pc:spChg>
        <pc:spChg chg="mod">
          <ac:chgData name="幸穂 川瀬" userId="aea669c0d7173a84" providerId="LiveId" clId="{9128D1F7-2F9F-46AB-8D5D-223F5D5D62F4}" dt="2025-02-14T01:59:16.520" v="1115" actId="1076"/>
          <ac:spMkLst>
            <pc:docMk/>
            <pc:sldMk cId="1185335658" sldId="292"/>
            <ac:spMk id="8" creationId="{8FEB37B1-3077-13BE-FF4D-B1E121A22631}"/>
          </ac:spMkLst>
        </pc:spChg>
        <pc:spChg chg="mod">
          <ac:chgData name="幸穂 川瀬" userId="aea669c0d7173a84" providerId="LiveId" clId="{9128D1F7-2F9F-46AB-8D5D-223F5D5D62F4}" dt="2025-02-14T01:31:46.157" v="167" actId="1076"/>
          <ac:spMkLst>
            <pc:docMk/>
            <pc:sldMk cId="1185335658" sldId="292"/>
            <ac:spMk id="10" creationId="{FE7939BA-E51D-0708-F5D8-8951C17A9005}"/>
          </ac:spMkLst>
        </pc:spChg>
        <pc:spChg chg="mod">
          <ac:chgData name="幸穂 川瀬" userId="aea669c0d7173a84" providerId="LiveId" clId="{9128D1F7-2F9F-46AB-8D5D-223F5D5D62F4}" dt="2025-02-14T01:31:47.741" v="168" actId="1076"/>
          <ac:spMkLst>
            <pc:docMk/>
            <pc:sldMk cId="1185335658" sldId="292"/>
            <ac:spMk id="11" creationId="{479B92B5-DE3C-3396-AFDC-E791B2504F8B}"/>
          </ac:spMkLst>
        </pc:spChg>
        <pc:spChg chg="mod">
          <ac:chgData name="幸穂 川瀬" userId="aea669c0d7173a84" providerId="LiveId" clId="{9128D1F7-2F9F-46AB-8D5D-223F5D5D62F4}" dt="2025-02-14T01:31:50.579" v="169" actId="1076"/>
          <ac:spMkLst>
            <pc:docMk/>
            <pc:sldMk cId="1185335658" sldId="292"/>
            <ac:spMk id="14" creationId="{E6EAC67D-15A3-3D64-5009-9EDA58DD7A74}"/>
          </ac:spMkLst>
        </pc:spChg>
        <pc:spChg chg="mod">
          <ac:chgData name="幸穂 川瀬" userId="aea669c0d7173a84" providerId="LiveId" clId="{9128D1F7-2F9F-46AB-8D5D-223F5D5D62F4}" dt="2025-02-14T01:32:03.988" v="174" actId="1076"/>
          <ac:spMkLst>
            <pc:docMk/>
            <pc:sldMk cId="1185335658" sldId="292"/>
            <ac:spMk id="15" creationId="{CFE9EDFF-DDFD-B121-DE93-8F316CEAA935}"/>
          </ac:spMkLst>
        </pc:spChg>
        <pc:spChg chg="mod">
          <ac:chgData name="幸穂 川瀬" userId="aea669c0d7173a84" providerId="LiveId" clId="{9128D1F7-2F9F-46AB-8D5D-223F5D5D62F4}" dt="2025-02-14T01:31:57.279" v="172" actId="1076"/>
          <ac:spMkLst>
            <pc:docMk/>
            <pc:sldMk cId="1185335658" sldId="292"/>
            <ac:spMk id="16" creationId="{D22067A3-8C18-53F7-0917-A174D07E4BCA}"/>
          </ac:spMkLst>
        </pc:spChg>
        <pc:spChg chg="mod">
          <ac:chgData name="幸穂 川瀬" userId="aea669c0d7173a84" providerId="LiveId" clId="{9128D1F7-2F9F-46AB-8D5D-223F5D5D62F4}" dt="2025-02-14T01:32:01.156" v="173" actId="1076"/>
          <ac:spMkLst>
            <pc:docMk/>
            <pc:sldMk cId="1185335658" sldId="292"/>
            <ac:spMk id="17" creationId="{6158ADC1-95F8-7D44-3CC2-20210A093E79}"/>
          </ac:spMkLst>
        </pc:spChg>
        <pc:spChg chg="mod">
          <ac:chgData name="幸穂 川瀬" userId="aea669c0d7173a84" providerId="LiveId" clId="{9128D1F7-2F9F-46AB-8D5D-223F5D5D62F4}" dt="2025-02-14T01:32:08.422" v="176" actId="1076"/>
          <ac:spMkLst>
            <pc:docMk/>
            <pc:sldMk cId="1185335658" sldId="292"/>
            <ac:spMk id="18" creationId="{2D018D8F-686E-2453-B284-695F1155015B}"/>
          </ac:spMkLst>
        </pc:spChg>
        <pc:spChg chg="mod">
          <ac:chgData name="幸穂 川瀬" userId="aea669c0d7173a84" providerId="LiveId" clId="{9128D1F7-2F9F-46AB-8D5D-223F5D5D62F4}" dt="2025-02-14T01:32:05.973" v="175" actId="1076"/>
          <ac:spMkLst>
            <pc:docMk/>
            <pc:sldMk cId="1185335658" sldId="292"/>
            <ac:spMk id="19" creationId="{B438736A-515A-29D6-F8B7-F299F702D457}"/>
          </ac:spMkLst>
        </pc:spChg>
      </pc:sldChg>
      <pc:sldChg chg="del">
        <pc:chgData name="幸穂 川瀬" userId="aea669c0d7173a84" providerId="LiveId" clId="{9128D1F7-2F9F-46AB-8D5D-223F5D5D62F4}" dt="2025-02-14T01:37:42.319" v="386" actId="2696"/>
        <pc:sldMkLst>
          <pc:docMk/>
          <pc:sldMk cId="1222889971" sldId="293"/>
        </pc:sldMkLst>
      </pc:sldChg>
      <pc:sldChg chg="addSp delSp modSp add mod ord">
        <pc:chgData name="幸穂 川瀬" userId="aea669c0d7173a84" providerId="LiveId" clId="{9128D1F7-2F9F-46AB-8D5D-223F5D5D62F4}" dt="2025-02-14T03:18:40.431" v="1681" actId="20577"/>
        <pc:sldMkLst>
          <pc:docMk/>
          <pc:sldMk cId="4293738231" sldId="293"/>
        </pc:sldMkLst>
        <pc:spChg chg="mod">
          <ac:chgData name="幸穂 川瀬" userId="aea669c0d7173a84" providerId="LiveId" clId="{9128D1F7-2F9F-46AB-8D5D-223F5D5D62F4}" dt="2025-02-14T03:16:18.027" v="1536" actId="20577"/>
          <ac:spMkLst>
            <pc:docMk/>
            <pc:sldMk cId="4293738231" sldId="293"/>
            <ac:spMk id="2" creationId="{C4D452EA-71D2-053F-C8D2-A0CEFDE7E37B}"/>
          </ac:spMkLst>
        </pc:spChg>
        <pc:spChg chg="mod">
          <ac:chgData name="幸穂 川瀬" userId="aea669c0d7173a84" providerId="LiveId" clId="{9128D1F7-2F9F-46AB-8D5D-223F5D5D62F4}" dt="2025-02-14T03:12:30.297" v="1383" actId="20577"/>
          <ac:spMkLst>
            <pc:docMk/>
            <pc:sldMk cId="4293738231" sldId="293"/>
            <ac:spMk id="3" creationId="{D44F23C5-37ED-FB59-2FFB-79F575D8F254}"/>
          </ac:spMkLst>
        </pc:spChg>
        <pc:spChg chg="mod">
          <ac:chgData name="幸穂 川瀬" userId="aea669c0d7173a84" providerId="LiveId" clId="{9128D1F7-2F9F-46AB-8D5D-223F5D5D62F4}" dt="2025-02-14T03:12:01.855" v="1349" actId="1076"/>
          <ac:spMkLst>
            <pc:docMk/>
            <pc:sldMk cId="4293738231" sldId="293"/>
            <ac:spMk id="4" creationId="{2413A6F6-CF30-7223-7BBF-304DB6C3BAFA}"/>
          </ac:spMkLst>
        </pc:spChg>
        <pc:spChg chg="mod">
          <ac:chgData name="幸穂 川瀬" userId="aea669c0d7173a84" providerId="LiveId" clId="{9128D1F7-2F9F-46AB-8D5D-223F5D5D62F4}" dt="2025-02-14T03:12:10.449" v="1351" actId="1076"/>
          <ac:spMkLst>
            <pc:docMk/>
            <pc:sldMk cId="4293738231" sldId="293"/>
            <ac:spMk id="5" creationId="{B1B43F5C-CC53-E89E-A1BC-66141327CE02}"/>
          </ac:spMkLst>
        </pc:spChg>
        <pc:spChg chg="del">
          <ac:chgData name="幸穂 川瀬" userId="aea669c0d7173a84" providerId="LiveId" clId="{9128D1F7-2F9F-46AB-8D5D-223F5D5D62F4}" dt="2025-02-14T03:11:47.786" v="1339" actId="478"/>
          <ac:spMkLst>
            <pc:docMk/>
            <pc:sldMk cId="4293738231" sldId="293"/>
            <ac:spMk id="6" creationId="{CB2873F9-F6AC-64DC-7078-22E5802CBEF8}"/>
          </ac:spMkLst>
        </pc:spChg>
        <pc:spChg chg="mod">
          <ac:chgData name="幸穂 川瀬" userId="aea669c0d7173a84" providerId="LiveId" clId="{9128D1F7-2F9F-46AB-8D5D-223F5D5D62F4}" dt="2025-02-14T03:17:56.596" v="1661" actId="207"/>
          <ac:spMkLst>
            <pc:docMk/>
            <pc:sldMk cId="4293738231" sldId="293"/>
            <ac:spMk id="7" creationId="{AF9BCE4E-3914-C335-29F2-908196531578}"/>
          </ac:spMkLst>
        </pc:spChg>
        <pc:spChg chg="del">
          <ac:chgData name="幸穂 川瀬" userId="aea669c0d7173a84" providerId="LiveId" clId="{9128D1F7-2F9F-46AB-8D5D-223F5D5D62F4}" dt="2025-02-14T03:11:48.795" v="1340" actId="478"/>
          <ac:spMkLst>
            <pc:docMk/>
            <pc:sldMk cId="4293738231" sldId="293"/>
            <ac:spMk id="8" creationId="{C6029DFC-99BD-38DA-0ADB-0D33A954B27D}"/>
          </ac:spMkLst>
        </pc:spChg>
        <pc:spChg chg="mod">
          <ac:chgData name="幸穂 川瀬" userId="aea669c0d7173a84" providerId="LiveId" clId="{9128D1F7-2F9F-46AB-8D5D-223F5D5D62F4}" dt="2025-02-14T03:18:11.857" v="1663" actId="207"/>
          <ac:spMkLst>
            <pc:docMk/>
            <pc:sldMk cId="4293738231" sldId="293"/>
            <ac:spMk id="9" creationId="{26F7FB0C-6BEC-3BEF-972E-278B6D6E2F24}"/>
          </ac:spMkLst>
        </pc:spChg>
        <pc:spChg chg="add mod">
          <ac:chgData name="幸穂 川瀬" userId="aea669c0d7173a84" providerId="LiveId" clId="{9128D1F7-2F9F-46AB-8D5D-223F5D5D62F4}" dt="2025-02-14T03:12:38.282" v="1385" actId="1076"/>
          <ac:spMkLst>
            <pc:docMk/>
            <pc:sldMk cId="4293738231" sldId="293"/>
            <ac:spMk id="10" creationId="{044C62A2-67C0-FE4B-0EB6-4E0F2F59D470}"/>
          </ac:spMkLst>
        </pc:spChg>
        <pc:spChg chg="mod">
          <ac:chgData name="幸穂 川瀬" userId="aea669c0d7173a84" providerId="LiveId" clId="{9128D1F7-2F9F-46AB-8D5D-223F5D5D62F4}" dt="2025-02-14T03:18:40.431" v="1681" actId="20577"/>
          <ac:spMkLst>
            <pc:docMk/>
            <pc:sldMk cId="4293738231" sldId="293"/>
            <ac:spMk id="11" creationId="{5D29FD5B-3397-15FE-9927-28C05AE1E0E4}"/>
          </ac:spMkLst>
        </pc:spChg>
      </pc:sldChg>
      <pc:sldChg chg="modSp add mod">
        <pc:chgData name="幸穂 川瀬" userId="aea669c0d7173a84" providerId="LiveId" clId="{9128D1F7-2F9F-46AB-8D5D-223F5D5D62F4}" dt="2025-02-14T03:18:35.555" v="1678" actId="20577"/>
        <pc:sldMkLst>
          <pc:docMk/>
          <pc:sldMk cId="3000824670" sldId="294"/>
        </pc:sldMkLst>
        <pc:spChg chg="mod">
          <ac:chgData name="幸穂 川瀬" userId="aea669c0d7173a84" providerId="LiveId" clId="{9128D1F7-2F9F-46AB-8D5D-223F5D5D62F4}" dt="2025-02-14T03:16:27.965" v="1557" actId="20577"/>
          <ac:spMkLst>
            <pc:docMk/>
            <pc:sldMk cId="3000824670" sldId="294"/>
            <ac:spMk id="2" creationId="{1F992830-2CCD-D12F-63E0-8CC10255D2B7}"/>
          </ac:spMkLst>
        </pc:spChg>
        <pc:spChg chg="mod">
          <ac:chgData name="幸穂 川瀬" userId="aea669c0d7173a84" providerId="LiveId" clId="{9128D1F7-2F9F-46AB-8D5D-223F5D5D62F4}" dt="2025-02-14T03:17:24.636" v="1642" actId="20577"/>
          <ac:spMkLst>
            <pc:docMk/>
            <pc:sldMk cId="3000824670" sldId="294"/>
            <ac:spMk id="3" creationId="{38DEE659-DAAA-F313-C065-C03D02F960A1}"/>
          </ac:spMkLst>
        </pc:spChg>
        <pc:spChg chg="mod">
          <ac:chgData name="幸穂 川瀬" userId="aea669c0d7173a84" providerId="LiveId" clId="{9128D1F7-2F9F-46AB-8D5D-223F5D5D62F4}" dt="2025-02-14T03:16:58.241" v="1570" actId="1076"/>
          <ac:spMkLst>
            <pc:docMk/>
            <pc:sldMk cId="3000824670" sldId="294"/>
            <ac:spMk id="4" creationId="{292B97AC-2DE6-FD45-6458-C39F2B52FE22}"/>
          </ac:spMkLst>
        </pc:spChg>
        <pc:spChg chg="mod">
          <ac:chgData name="幸穂 川瀬" userId="aea669c0d7173a84" providerId="LiveId" clId="{9128D1F7-2F9F-46AB-8D5D-223F5D5D62F4}" dt="2025-02-14T03:16:42.591" v="1562" actId="1076"/>
          <ac:spMkLst>
            <pc:docMk/>
            <pc:sldMk cId="3000824670" sldId="294"/>
            <ac:spMk id="5" creationId="{C80AACB4-E533-F40D-1811-E00DAC81ABEA}"/>
          </ac:spMkLst>
        </pc:spChg>
        <pc:spChg chg="mod">
          <ac:chgData name="幸穂 川瀬" userId="aea669c0d7173a84" providerId="LiveId" clId="{9128D1F7-2F9F-46AB-8D5D-223F5D5D62F4}" dt="2025-02-14T03:18:01.480" v="1662" actId="207"/>
          <ac:spMkLst>
            <pc:docMk/>
            <pc:sldMk cId="3000824670" sldId="294"/>
            <ac:spMk id="7" creationId="{1436855A-5B2F-0C45-17B8-3515D9A7E228}"/>
          </ac:spMkLst>
        </pc:spChg>
        <pc:spChg chg="mod">
          <ac:chgData name="幸穂 川瀬" userId="aea669c0d7173a84" providerId="LiveId" clId="{9128D1F7-2F9F-46AB-8D5D-223F5D5D62F4}" dt="2025-02-14T03:18:23.173" v="1675" actId="20577"/>
          <ac:spMkLst>
            <pc:docMk/>
            <pc:sldMk cId="3000824670" sldId="294"/>
            <ac:spMk id="9" creationId="{87C474FA-BA35-ABE4-5CFC-63C3C7DC41A7}"/>
          </ac:spMkLst>
        </pc:spChg>
        <pc:spChg chg="mod">
          <ac:chgData name="幸穂 川瀬" userId="aea669c0d7173a84" providerId="LiveId" clId="{9128D1F7-2F9F-46AB-8D5D-223F5D5D62F4}" dt="2025-02-14T03:18:35.555" v="1678" actId="20577"/>
          <ac:spMkLst>
            <pc:docMk/>
            <pc:sldMk cId="3000824670" sldId="294"/>
            <ac:spMk id="11" creationId="{46E1F78A-1655-4ACC-BAD9-FC9490AF6068}"/>
          </ac:spMkLst>
        </pc:spChg>
      </pc:sldChg>
      <pc:sldChg chg="del">
        <pc:chgData name="幸穂 川瀬" userId="aea669c0d7173a84" providerId="LiveId" clId="{9128D1F7-2F9F-46AB-8D5D-223F5D5D62F4}" dt="2025-02-14T01:37:51.281" v="387" actId="2696"/>
        <pc:sldMkLst>
          <pc:docMk/>
          <pc:sldMk cId="3569167120" sldId="294"/>
        </pc:sldMkLst>
      </pc:sldChg>
      <pc:sldChg chg="del">
        <pc:chgData name="幸穂 川瀬" userId="aea669c0d7173a84" providerId="LiveId" clId="{9128D1F7-2F9F-46AB-8D5D-223F5D5D62F4}" dt="2025-02-14T01:37:55.538" v="388" actId="2696"/>
        <pc:sldMkLst>
          <pc:docMk/>
          <pc:sldMk cId="89187795" sldId="295"/>
        </pc:sldMkLst>
      </pc:sldChg>
      <pc:sldChg chg="del">
        <pc:chgData name="幸穂 川瀬" userId="aea669c0d7173a84" providerId="LiveId" clId="{9128D1F7-2F9F-46AB-8D5D-223F5D5D62F4}" dt="2025-02-14T01:38:02.337" v="390" actId="2696"/>
        <pc:sldMkLst>
          <pc:docMk/>
          <pc:sldMk cId="2043545104" sldId="296"/>
        </pc:sldMkLst>
      </pc:sldChg>
      <pc:sldChg chg="del">
        <pc:chgData name="幸穂 川瀬" userId="aea669c0d7173a84" providerId="LiveId" clId="{9128D1F7-2F9F-46AB-8D5D-223F5D5D62F4}" dt="2025-02-14T01:37:59.185" v="389" actId="2696"/>
        <pc:sldMkLst>
          <pc:docMk/>
          <pc:sldMk cId="2873401979" sldId="29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1378A7-9DC1-BBCF-AF56-5748AA5BF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DDADCAF-8B7D-2347-C132-C71DD4078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719FAC-0E9F-E7EF-BDD2-42B0F96C8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C4F2BF-107D-23BE-38AD-5DACD2BC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D303C2D-7FBC-5209-96B4-0B98470D6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4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CF694F-56B8-98BA-479B-AE63E2C4A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45DBF74-EE24-E4F7-8E55-591D3BFE3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B5ABB0-28F5-9D6E-BDE5-B0F40DBA8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40D453-9098-CC0B-6B94-A3279EE8F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8C4EDA-E440-DBFF-A856-C3279E18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11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70F4137-2FD3-F917-070D-D7E042DF49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119D75-A863-7A42-D806-AE6A6C46F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9D379F-488B-4873-0EEE-3AA8E67BB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6CDDBB-B831-992C-8C9A-DC81CAFEF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2523A4-BDCB-7743-E87B-1C9EA2681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446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AD5425-93EF-ED2C-0958-17ADE58FB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1BDD0-1698-8968-18A9-8A97617DB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DFAADF0-2FB9-B1CD-4A64-53C71176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65933F-F52F-1081-3184-4FF3A0000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0E6275-5780-414B-1AEC-0FDBDB84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4635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28C72-382D-4A2B-5A27-E4E409B68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78F11A7-0C9D-6390-71D5-E63B20071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D6F012-8128-8554-14B7-8B760D39F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CEC924-74F6-D12E-FB35-4D2307984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05CE799-9831-7051-EA39-8B2F7D86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551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E2A104B-4A3D-B989-F848-BFC3F7C5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8F9FDF-1F88-0B16-AAC9-B245D70A3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13016-19AA-4556-0742-493F31BC2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50B046-608B-8DD0-07DF-49DF1BCF9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D57E2B3-D984-342A-9FAE-9B1CA1CF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4EB8DD4-CA81-2FC7-470D-53FA8C1C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249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871616C-2BA5-C13B-B43B-C3D7AC39C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439A8BF-BC9C-8BB7-E827-A181A3185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72B17D5-E672-1F5A-1604-8643191C96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3294CAE2-8B47-CE0A-F0DB-1F9E7337C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3A96441-F78C-6510-2E94-9A17CD5072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CAB3E48-711D-90FF-5870-60186CE3E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43D3154-D6A6-CE30-1A2C-E24AEB84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BF50C29-7183-E8D4-9CA7-D15141F17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3384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B316846-10E6-30C7-3899-4A6A891B4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5BD5F38-87B0-F137-2BA1-7E67E63CE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BC7FFC-4DD8-35DA-5648-68B15E644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AA559EF-72EC-B283-EFA0-C9F0393F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344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9F8697-721B-DADE-6CAB-966D10812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1E7206E-7DD1-BE4A-3F33-DD639D719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1B0A0A-EDBF-B88A-1037-AF6064AEB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918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7CD0BE-B2FD-523C-8A55-B016BC4F5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DAAE50-15EC-CCEB-3F80-A6DE62FC1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1BE4EC5-88BB-253D-6E5C-3878A1C03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516ECC-F996-7CBB-74D8-32E801611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96BE53-67C1-F267-B7DB-446B9AF4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4F00C0-F850-B96E-5902-094D1BA27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57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418F22-561D-BDD6-351D-013C41076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1CBF5AD-29A9-B697-ECD0-46A19FD14A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08B0C5-A631-6285-0B26-FA6B5AB87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E47855-B83D-53C7-C9E7-88EDDFD1E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2F51902-0AD0-F36B-C9AB-5A777C4B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5FB2D8-1386-93F3-72FC-A6E207945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5756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41A5C70-221A-32C1-8BA5-05DEA5B32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9CCAEC-6B7A-1F73-2ACE-9EA5B4E95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3A82AB-BEE4-0AF5-1BEF-4AE6122B46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3BE6E-30BC-4120-8C49-2407FC0EA06A}" type="datetimeFigureOut">
              <a:rPr kumimoji="1" lang="ja-JP" altLang="en-US" smtClean="0"/>
              <a:t>2025/2/14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110E20-0BD9-4D79-0D41-6D0BBA1ED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02C258-A548-8741-97CD-5DE82FDCC0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F3FC0-A667-485F-9962-25A065553E2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1513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74E89-1C8B-7198-87B4-128B5B07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1193"/>
            <a:ext cx="9144000" cy="814592"/>
          </a:xfrm>
        </p:spPr>
        <p:txBody>
          <a:bodyPr>
            <a:normAutofit fontScale="90000"/>
          </a:bodyPr>
          <a:lstStyle/>
          <a:p>
            <a:r>
              <a:rPr kumimoji="1" lang="ja-JP" altLang="en-US" sz="4800" dirty="0"/>
              <a:t>フィットネスアプリ　画面設計図</a:t>
            </a:r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31B85E77-4F17-06AE-81D6-15DF3C4077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060933"/>
              </p:ext>
            </p:extLst>
          </p:nvPr>
        </p:nvGraphicFramePr>
        <p:xfrm>
          <a:off x="1071716" y="1044185"/>
          <a:ext cx="10205884" cy="56319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5884">
                  <a:extLst>
                    <a:ext uri="{9D8B030D-6E8A-4147-A177-3AD203B41FA5}">
                      <a16:colId xmlns:a16="http://schemas.microsoft.com/office/drawing/2014/main" val="267288524"/>
                    </a:ext>
                  </a:extLst>
                </a:gridCol>
              </a:tblGrid>
              <a:tr h="5631918">
                <a:tc>
                  <a:txBody>
                    <a:bodyPr/>
                    <a:lstStyle/>
                    <a:p>
                      <a:r>
                        <a:rPr kumimoji="1" lang="en-US" altLang="ja-JP" sz="20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A-1</a:t>
                      </a:r>
                      <a:r>
                        <a:rPr kumimoji="1" lang="ja-JP" altLang="en-US" sz="2000" b="1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 ログインページ　</a:t>
                      </a:r>
                      <a:endParaRPr kumimoji="1" lang="en-US" altLang="ja-JP" sz="2000" b="1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B-1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 </a:t>
                      </a:r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TOP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ページ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C  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 運動記録の画面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　   </a:t>
                      </a:r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C-1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運動記録の選択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　   </a:t>
                      </a:r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C-2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 運動記録の一覧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C-3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運動記録の作成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　   </a:t>
                      </a:r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C-4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運動記録の確認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          C-5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運動記録の編集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D-1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運動履歴の画面　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E-1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　ユーザー登録画面</a:t>
                      </a: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kumimoji="1" lang="en-US" altLang="ja-JP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F-1    </a:t>
                      </a:r>
                      <a:r>
                        <a:rPr kumimoji="1" lang="ja-JP" altLang="en-US" sz="20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tx1"/>
                          </a:solidFill>
                        </a:rPr>
                        <a:t>ユーザー情報編集画面　　　</a:t>
                      </a:r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  <a:p>
                      <a:endParaRPr kumimoji="1" lang="en-US" altLang="ja-JP" sz="2000" dirty="0">
                        <a:ln>
                          <a:solidFill>
                            <a:schemeClr val="bg1"/>
                          </a:solidFill>
                        </a:ln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28308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136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5F4CA-6A7A-AB78-E0A4-37FD99AFB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452EA-71D2-053F-C8D2-A0CEFDE7E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E-1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ユーザー登録ページ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44F23C5-37ED-FB59-2FFB-79F575D8F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パスワード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413A6F6-CF30-7223-7BBF-304DB6C3BAFA}"/>
              </a:ext>
            </a:extLst>
          </p:cNvPr>
          <p:cNvSpPr/>
          <p:nvPr/>
        </p:nvSpPr>
        <p:spPr>
          <a:xfrm>
            <a:off x="3824747" y="2480266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B43F5C-CC53-E89E-A1BC-66141327CE02}"/>
              </a:ext>
            </a:extLst>
          </p:cNvPr>
          <p:cNvSpPr/>
          <p:nvPr/>
        </p:nvSpPr>
        <p:spPr>
          <a:xfrm>
            <a:off x="3844411" y="3508684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F9BCE4E-3914-C335-29F2-908196531578}"/>
              </a:ext>
            </a:extLst>
          </p:cNvPr>
          <p:cNvSpPr txBox="1"/>
          <p:nvPr/>
        </p:nvSpPr>
        <p:spPr>
          <a:xfrm>
            <a:off x="3382297" y="1505178"/>
            <a:ext cx="528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 dirty="0"/>
              <a:t>ユーザー登録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26F7FB0C-6BEC-3BEF-972E-278B6D6E2F24}"/>
              </a:ext>
            </a:extLst>
          </p:cNvPr>
          <p:cNvSpPr/>
          <p:nvPr/>
        </p:nvSpPr>
        <p:spPr>
          <a:xfrm>
            <a:off x="8534399" y="5213160"/>
            <a:ext cx="1484670" cy="477651"/>
          </a:xfrm>
          <a:prstGeom prst="flowChartAlternateProcess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5D29FD5B-3397-15FE-9927-28C05AE1E0E4}"/>
              </a:ext>
            </a:extLst>
          </p:cNvPr>
          <p:cNvSpPr/>
          <p:nvPr/>
        </p:nvSpPr>
        <p:spPr>
          <a:xfrm>
            <a:off x="8959945" y="5875503"/>
            <a:ext cx="1068954" cy="547179"/>
          </a:xfrm>
          <a:prstGeom prst="wedgeRectCallout">
            <a:avLst>
              <a:gd name="adj1" fmla="val -33325"/>
              <a:gd name="adj2" fmla="val -9345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</a:t>
            </a: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44C62A2-67C0-FE4B-0EB6-4E0F2F59D470}"/>
              </a:ext>
            </a:extLst>
          </p:cNvPr>
          <p:cNvSpPr/>
          <p:nvPr/>
        </p:nvSpPr>
        <p:spPr>
          <a:xfrm>
            <a:off x="3824747" y="4451474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73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662FA-3EAC-940D-9469-B07D963F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F992830-2CCD-D12F-63E0-8CC10255D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F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ユーザー編集ページ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8DEE659-DAAA-F313-C065-C03D02F960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メールアドレス　　　　〇〇〇＠</a:t>
            </a:r>
            <a:r>
              <a:rPr lang="en-US" altLang="ja-JP" dirty="0"/>
              <a:t>×××.jp</a:t>
            </a:r>
          </a:p>
          <a:p>
            <a:pPr marL="0" indent="0">
              <a:buNone/>
            </a:pPr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パスワード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パスワード</a:t>
            </a:r>
            <a:r>
              <a:rPr kumimoji="1" lang="en-US" altLang="ja-JP" dirty="0"/>
              <a:t>(</a:t>
            </a:r>
            <a:r>
              <a:rPr kumimoji="1" lang="ja-JP" altLang="en-US" dirty="0"/>
              <a:t>確認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92B97AC-2DE6-FD45-6458-C39F2B52FE22}"/>
              </a:ext>
            </a:extLst>
          </p:cNvPr>
          <p:cNvSpPr/>
          <p:nvPr/>
        </p:nvSpPr>
        <p:spPr>
          <a:xfrm>
            <a:off x="3824747" y="2919313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0AACB4-E533-F40D-1811-E00DAC81ABEA}"/>
              </a:ext>
            </a:extLst>
          </p:cNvPr>
          <p:cNvSpPr/>
          <p:nvPr/>
        </p:nvSpPr>
        <p:spPr>
          <a:xfrm>
            <a:off x="3824747" y="3916213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36855A-5B2F-0C45-17B8-3515D9A7E228}"/>
              </a:ext>
            </a:extLst>
          </p:cNvPr>
          <p:cNvSpPr txBox="1"/>
          <p:nvPr/>
        </p:nvSpPr>
        <p:spPr>
          <a:xfrm>
            <a:off x="3382297" y="1505178"/>
            <a:ext cx="528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 dirty="0"/>
              <a:t>ユーザー</a:t>
            </a:r>
            <a:r>
              <a:rPr lang="ja-JP" altLang="en-US" sz="4000" b="1" u="sng" dirty="0"/>
              <a:t>情報編集</a:t>
            </a:r>
            <a:endParaRPr kumimoji="1" lang="ja-JP" altLang="en-US" sz="4000" b="1" u="sng" dirty="0"/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87C474FA-BA35-ABE4-5CFC-63C3C7DC41A7}"/>
              </a:ext>
            </a:extLst>
          </p:cNvPr>
          <p:cNvSpPr/>
          <p:nvPr/>
        </p:nvSpPr>
        <p:spPr>
          <a:xfrm>
            <a:off x="8534399" y="5213160"/>
            <a:ext cx="1484670" cy="477651"/>
          </a:xfrm>
          <a:prstGeom prst="flowChartAlternateProcess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変更</a:t>
            </a:r>
            <a:endParaRPr kumimoji="1"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6E1F78A-1655-4ACC-BAD9-FC9490AF6068}"/>
              </a:ext>
            </a:extLst>
          </p:cNvPr>
          <p:cNvSpPr/>
          <p:nvPr/>
        </p:nvSpPr>
        <p:spPr>
          <a:xfrm>
            <a:off x="8959945" y="5875503"/>
            <a:ext cx="1068954" cy="547179"/>
          </a:xfrm>
          <a:prstGeom prst="wedgeRectCallout">
            <a:avLst>
              <a:gd name="adj1" fmla="val -33325"/>
              <a:gd name="adj2" fmla="val -9345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6172D05-7688-688D-F58D-E2FF1ADAE676}"/>
              </a:ext>
            </a:extLst>
          </p:cNvPr>
          <p:cNvSpPr/>
          <p:nvPr/>
        </p:nvSpPr>
        <p:spPr>
          <a:xfrm>
            <a:off x="3824747" y="4451474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0824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31039-6327-9B6E-BD4D-3C4DEFAA6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A-1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ログインページ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D5CE763-5597-3C2F-6ABB-0823371759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ja-JP" altLang="en-US" dirty="0"/>
              <a:t>メールアドレス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パスワード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5DF82AF-27A9-A8AB-A26F-28FFD9328967}"/>
              </a:ext>
            </a:extLst>
          </p:cNvPr>
          <p:cNvSpPr/>
          <p:nvPr/>
        </p:nvSpPr>
        <p:spPr>
          <a:xfrm>
            <a:off x="3824747" y="2985907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F0FE01-5026-73E8-2A06-B7AFE110C22F}"/>
              </a:ext>
            </a:extLst>
          </p:cNvPr>
          <p:cNvSpPr/>
          <p:nvPr/>
        </p:nvSpPr>
        <p:spPr>
          <a:xfrm>
            <a:off x="3824747" y="3986336"/>
            <a:ext cx="6096000" cy="4129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DDAC13BD-0317-D259-4509-6885D31C9EAA}"/>
              </a:ext>
            </a:extLst>
          </p:cNvPr>
          <p:cNvSpPr/>
          <p:nvPr/>
        </p:nvSpPr>
        <p:spPr>
          <a:xfrm>
            <a:off x="9920747" y="4713258"/>
            <a:ext cx="835742" cy="521110"/>
          </a:xfrm>
          <a:prstGeom prst="flowChartAlternateProcess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送信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7408595-61F0-53C3-2AE4-1F472F4F8E97}"/>
              </a:ext>
            </a:extLst>
          </p:cNvPr>
          <p:cNvSpPr txBox="1"/>
          <p:nvPr/>
        </p:nvSpPr>
        <p:spPr>
          <a:xfrm>
            <a:off x="3382297" y="1505178"/>
            <a:ext cx="528975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b="1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ユーザーログイン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3488D10B-AA02-EF11-B373-63E47DB70C6B}"/>
              </a:ext>
            </a:extLst>
          </p:cNvPr>
          <p:cNvSpPr/>
          <p:nvPr/>
        </p:nvSpPr>
        <p:spPr>
          <a:xfrm>
            <a:off x="9933344" y="5405520"/>
            <a:ext cx="1068954" cy="547179"/>
          </a:xfrm>
          <a:prstGeom prst="wedgeRectCallout">
            <a:avLst>
              <a:gd name="adj1" fmla="val -33325"/>
              <a:gd name="adj2" fmla="val -9345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B-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82C47A63-ED27-49E2-6B84-1D423C65E0E7}"/>
              </a:ext>
            </a:extLst>
          </p:cNvPr>
          <p:cNvSpPr/>
          <p:nvPr/>
        </p:nvSpPr>
        <p:spPr>
          <a:xfrm>
            <a:off x="934065" y="4810476"/>
            <a:ext cx="3146322" cy="477651"/>
          </a:xfrm>
          <a:prstGeom prst="flowChartAlternateProcess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新規ユーザー登録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9593845B-E4D3-00FB-6C71-2118FAE02C4E}"/>
              </a:ext>
            </a:extLst>
          </p:cNvPr>
          <p:cNvSpPr/>
          <p:nvPr/>
        </p:nvSpPr>
        <p:spPr>
          <a:xfrm>
            <a:off x="3011433" y="5425721"/>
            <a:ext cx="1068954" cy="547179"/>
          </a:xfrm>
          <a:prstGeom prst="wedgeRectCallout">
            <a:avLst>
              <a:gd name="adj1" fmla="val -33325"/>
              <a:gd name="adj2" fmla="val -9345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E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</p:spTree>
    <p:extLst>
      <p:ext uri="{BB962C8B-B14F-4D97-AF65-F5344CB8AC3E}">
        <p14:creationId xmlns:p14="http://schemas.microsoft.com/office/powerpoint/2010/main" val="3394907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25BAF-A26E-89D5-05CC-5C73F4CE6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934E680-4D92-6D00-7CA1-53FDBF2029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406013"/>
            <a:ext cx="10806111" cy="5122605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D61A6D8-9D71-7AD2-0DE3-DB595AB12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</a:t>
            </a:r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TOP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ページ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268097-121C-C520-0E7F-9ED226F717FD}"/>
              </a:ext>
            </a:extLst>
          </p:cNvPr>
          <p:cNvSpPr txBox="1"/>
          <p:nvPr/>
        </p:nvSpPr>
        <p:spPr>
          <a:xfrm>
            <a:off x="3344275" y="105642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フィットネスアプリ</a:t>
            </a: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77310EBF-D354-7D2A-5CE4-981EE1711506}"/>
              </a:ext>
            </a:extLst>
          </p:cNvPr>
          <p:cNvSpPr/>
          <p:nvPr/>
        </p:nvSpPr>
        <p:spPr>
          <a:xfrm>
            <a:off x="3606786" y="1975241"/>
            <a:ext cx="4731033" cy="64633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運動記録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8494D09-5A9A-F224-8CAC-5597C196C7F1}"/>
              </a:ext>
            </a:extLst>
          </p:cNvPr>
          <p:cNvSpPr txBox="1"/>
          <p:nvPr/>
        </p:nvSpPr>
        <p:spPr>
          <a:xfrm>
            <a:off x="8033477" y="1196709"/>
            <a:ext cx="35055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lang="en-US" altLang="ja-JP" b="1" u="sng" dirty="0"/>
          </a:p>
          <a:p>
            <a:r>
              <a:rPr kumimoji="1" lang="ja-JP" altLang="en-US" b="1" dirty="0"/>
              <a:t>　　　　　　　　　</a:t>
            </a:r>
            <a:r>
              <a:rPr kumimoji="1" lang="ja-JP" altLang="en-US" b="1" u="sng" dirty="0"/>
              <a:t>編集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FC12670-6558-64F7-3B60-192F1D69E8B5}"/>
              </a:ext>
            </a:extLst>
          </p:cNvPr>
          <p:cNvSpPr/>
          <p:nvPr/>
        </p:nvSpPr>
        <p:spPr>
          <a:xfrm>
            <a:off x="10199159" y="530942"/>
            <a:ext cx="909031" cy="516582"/>
          </a:xfrm>
          <a:prstGeom prst="wedgeRectCallout">
            <a:avLst>
              <a:gd name="adj1" fmla="val -32405"/>
              <a:gd name="adj2" fmla="val 8983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5F58A78-F659-8235-5509-447ED05C5E90}"/>
              </a:ext>
            </a:extLst>
          </p:cNvPr>
          <p:cNvSpPr txBox="1"/>
          <p:nvPr/>
        </p:nvSpPr>
        <p:spPr>
          <a:xfrm>
            <a:off x="3703596" y="4103288"/>
            <a:ext cx="55573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前回の運動記録</a:t>
            </a:r>
            <a:r>
              <a:rPr lang="en-US" altLang="ja-JP" b="1" dirty="0"/>
              <a:t>(2025/2/5)</a:t>
            </a:r>
          </a:p>
          <a:p>
            <a:r>
              <a:rPr lang="ja-JP" altLang="en-US" dirty="0"/>
              <a:t>　</a:t>
            </a:r>
            <a:r>
              <a:rPr lang="ja-JP" altLang="en-US" b="1" dirty="0"/>
              <a:t>運動時間：</a:t>
            </a:r>
            <a:r>
              <a:rPr lang="en-US" altLang="ja-JP" b="1" dirty="0">
                <a:solidFill>
                  <a:srgbClr val="FF0000"/>
                </a:solidFill>
              </a:rPr>
              <a:t>2</a:t>
            </a:r>
            <a:r>
              <a:rPr lang="ja-JP" altLang="en-US" b="1" dirty="0">
                <a:solidFill>
                  <a:srgbClr val="FF0000"/>
                </a:solidFill>
              </a:rPr>
              <a:t>時間</a:t>
            </a:r>
            <a:endParaRPr lang="en-US" altLang="ja-JP" b="1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　</a:t>
            </a:r>
            <a:endParaRPr kumimoji="1" lang="en-US" altLang="ja-JP" dirty="0"/>
          </a:p>
          <a:p>
            <a:r>
              <a:rPr lang="ja-JP" altLang="en-US" dirty="0"/>
              <a:t>　</a:t>
            </a:r>
            <a:r>
              <a:rPr kumimoji="1" lang="ja-JP" altLang="en-US" b="1" dirty="0"/>
              <a:t>有酸素運動</a:t>
            </a:r>
            <a:r>
              <a:rPr lang="ja-JP" altLang="en-US" b="1" dirty="0"/>
              <a:t>：</a:t>
            </a:r>
            <a:r>
              <a:rPr lang="en-US" altLang="ja-JP" b="1" dirty="0">
                <a:solidFill>
                  <a:srgbClr val="FF0000"/>
                </a:solidFill>
              </a:rPr>
              <a:t>1</a:t>
            </a:r>
            <a:r>
              <a:rPr lang="ja-JP" altLang="en-US" b="1" dirty="0">
                <a:solidFill>
                  <a:srgbClr val="FF0000"/>
                </a:solidFill>
              </a:rPr>
              <a:t>時間</a:t>
            </a:r>
            <a:r>
              <a:rPr lang="en-US" altLang="ja-JP" b="1" dirty="0">
                <a:solidFill>
                  <a:srgbClr val="FF0000"/>
                </a:solidFill>
              </a:rPr>
              <a:t>30</a:t>
            </a:r>
            <a:r>
              <a:rPr lang="ja-JP" altLang="en-US" b="1" dirty="0">
                <a:solidFill>
                  <a:srgbClr val="FF0000"/>
                </a:solidFill>
              </a:rPr>
              <a:t>分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r>
              <a:rPr lang="ja-JP" altLang="en-US" b="1" dirty="0"/>
              <a:t>　筋力トレーニング：</a:t>
            </a:r>
            <a:r>
              <a:rPr lang="en-US" altLang="ja-JP" b="1" dirty="0">
                <a:solidFill>
                  <a:srgbClr val="FFC000"/>
                </a:solidFill>
              </a:rPr>
              <a:t>30</a:t>
            </a:r>
            <a:r>
              <a:rPr lang="ja-JP" altLang="en-US" b="1" dirty="0">
                <a:solidFill>
                  <a:srgbClr val="FFC000"/>
                </a:solidFill>
              </a:rPr>
              <a:t>分</a:t>
            </a:r>
            <a:endParaRPr lang="en-US" altLang="ja-JP" b="1" dirty="0">
              <a:solidFill>
                <a:srgbClr val="FFC000"/>
              </a:solidFill>
            </a:endParaRPr>
          </a:p>
          <a:p>
            <a:r>
              <a:rPr kumimoji="1" lang="ja-JP" altLang="en-US" b="1" dirty="0"/>
              <a:t>　ストレッチ</a:t>
            </a:r>
            <a:r>
              <a:rPr lang="ja-JP" altLang="en-US" b="1" dirty="0"/>
              <a:t>：</a:t>
            </a:r>
            <a:r>
              <a:rPr lang="ja-JP" altLang="en-US" b="1" dirty="0">
                <a:solidFill>
                  <a:srgbClr val="0070C0"/>
                </a:solidFill>
              </a:rPr>
              <a:t>０分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E234813-DB9E-4E80-7075-D0977BB2A7AB}"/>
              </a:ext>
            </a:extLst>
          </p:cNvPr>
          <p:cNvSpPr/>
          <p:nvPr/>
        </p:nvSpPr>
        <p:spPr>
          <a:xfrm>
            <a:off x="3623634" y="3017305"/>
            <a:ext cx="4731033" cy="654749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運動履歴</a:t>
            </a:r>
          </a:p>
        </p:txBody>
      </p:sp>
      <p:sp>
        <p:nvSpPr>
          <p:cNvPr id="35" name="吹き出し: 四角形 34">
            <a:extLst>
              <a:ext uri="{FF2B5EF4-FFF2-40B4-BE49-F238E27FC236}">
                <a16:creationId xmlns:a16="http://schemas.microsoft.com/office/drawing/2014/main" id="{B40A4F33-4582-0545-F10C-D3B84F29E718}"/>
              </a:ext>
            </a:extLst>
          </p:cNvPr>
          <p:cNvSpPr/>
          <p:nvPr/>
        </p:nvSpPr>
        <p:spPr>
          <a:xfrm>
            <a:off x="8033477" y="3672054"/>
            <a:ext cx="925042" cy="421714"/>
          </a:xfrm>
          <a:prstGeom prst="wedgeRectCallout">
            <a:avLst>
              <a:gd name="adj1" fmla="val -33398"/>
              <a:gd name="adj2" fmla="val -9371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D-1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F293D2DB-E036-6044-2A0F-B84F0DB012CA}"/>
              </a:ext>
            </a:extLst>
          </p:cNvPr>
          <p:cNvSpPr/>
          <p:nvPr/>
        </p:nvSpPr>
        <p:spPr>
          <a:xfrm>
            <a:off x="8055325" y="2608743"/>
            <a:ext cx="881345" cy="421714"/>
          </a:xfrm>
          <a:prstGeom prst="wedgeRectCallout">
            <a:avLst>
              <a:gd name="adj1" fmla="val -32335"/>
              <a:gd name="adj2" fmla="val -960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kumimoji="1" lang="en-US" altLang="ja-JP" dirty="0">
                <a:solidFill>
                  <a:schemeClr val="tx1"/>
                </a:solidFill>
              </a:rPr>
              <a:t>-1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E5CAD227-B088-399B-B306-8C5DDD810D40}"/>
              </a:ext>
            </a:extLst>
          </p:cNvPr>
          <p:cNvSpPr/>
          <p:nvPr/>
        </p:nvSpPr>
        <p:spPr>
          <a:xfrm>
            <a:off x="312553" y="3017305"/>
            <a:ext cx="3213776" cy="1401496"/>
          </a:xfrm>
          <a:prstGeom prst="wedgeRoundRectCallout">
            <a:avLst>
              <a:gd name="adj1" fmla="val 45030"/>
              <a:gd name="adj2" fmla="val 73333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1</a:t>
            </a:r>
            <a:r>
              <a:rPr kumimoji="1" lang="ja-JP" altLang="en-US" dirty="0">
                <a:solidFill>
                  <a:schemeClr val="tx1"/>
                </a:solidFill>
              </a:rPr>
              <a:t>時間以上：赤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</a:t>
            </a:r>
            <a:r>
              <a:rPr kumimoji="1" lang="ja-JP" altLang="en-US" dirty="0">
                <a:solidFill>
                  <a:schemeClr val="tx1"/>
                </a:solidFill>
              </a:rPr>
              <a:t>分以上：黄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30</a:t>
            </a:r>
            <a:r>
              <a:rPr kumimoji="1" lang="ja-JP" altLang="en-US" dirty="0">
                <a:solidFill>
                  <a:schemeClr val="tx1"/>
                </a:solidFill>
              </a:rPr>
              <a:t>分未満：青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98C3C86-315D-38D5-2777-AE4F375B09C0}"/>
              </a:ext>
            </a:extLst>
          </p:cNvPr>
          <p:cNvSpPr/>
          <p:nvPr/>
        </p:nvSpPr>
        <p:spPr>
          <a:xfrm>
            <a:off x="8233187" y="5533755"/>
            <a:ext cx="3034925" cy="439574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ユーザー情報編集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A3AB82F3-72AE-7702-05C9-7E3A5AC5F756}"/>
              </a:ext>
            </a:extLst>
          </p:cNvPr>
          <p:cNvSpPr/>
          <p:nvPr/>
        </p:nvSpPr>
        <p:spPr>
          <a:xfrm>
            <a:off x="10226845" y="2011293"/>
            <a:ext cx="881345" cy="421714"/>
          </a:xfrm>
          <a:prstGeom prst="wedgeRectCallout">
            <a:avLst>
              <a:gd name="adj1" fmla="val -32335"/>
              <a:gd name="adj2" fmla="val -96043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F-1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</p:spTree>
    <p:extLst>
      <p:ext uri="{BB962C8B-B14F-4D97-AF65-F5344CB8AC3E}">
        <p14:creationId xmlns:p14="http://schemas.microsoft.com/office/powerpoint/2010/main" val="3445195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2354F-1BA4-7D2A-02E4-E6332DAE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2371F2-5DD5-AFFD-B69A-11C445484F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406013"/>
            <a:ext cx="10806111" cy="5122605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05F4E62-A525-023A-50AE-7475E0F86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B-1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</a:t>
            </a:r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TOP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ページ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430147-20F8-97EF-007D-444DAFF79C4E}"/>
              </a:ext>
            </a:extLst>
          </p:cNvPr>
          <p:cNvSpPr txBox="1"/>
          <p:nvPr/>
        </p:nvSpPr>
        <p:spPr>
          <a:xfrm>
            <a:off x="3344275" y="105642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運動記録の選択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B5DCC431-CAE9-260B-2C11-D908997E2830}"/>
              </a:ext>
            </a:extLst>
          </p:cNvPr>
          <p:cNvSpPr/>
          <p:nvPr/>
        </p:nvSpPr>
        <p:spPr>
          <a:xfrm>
            <a:off x="3694731" y="3195176"/>
            <a:ext cx="4588839" cy="646331"/>
          </a:xfrm>
          <a:prstGeom prst="round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筋力トレーニング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C5483F5-4C3A-4730-DE8E-9BFE60BB4227}"/>
              </a:ext>
            </a:extLst>
          </p:cNvPr>
          <p:cNvSpPr txBox="1"/>
          <p:nvPr/>
        </p:nvSpPr>
        <p:spPr>
          <a:xfrm>
            <a:off x="8049915" y="1327698"/>
            <a:ext cx="35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A75C6920-63E5-B388-F447-98BF06F5CDBC}"/>
              </a:ext>
            </a:extLst>
          </p:cNvPr>
          <p:cNvSpPr/>
          <p:nvPr/>
        </p:nvSpPr>
        <p:spPr>
          <a:xfrm>
            <a:off x="3694732" y="4126886"/>
            <a:ext cx="4588839" cy="654749"/>
          </a:xfrm>
          <a:prstGeom prst="round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ストレッチ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1105424-D4D3-1FBC-4A4D-BD525FE2F64B}"/>
              </a:ext>
            </a:extLst>
          </p:cNvPr>
          <p:cNvSpPr/>
          <p:nvPr/>
        </p:nvSpPr>
        <p:spPr>
          <a:xfrm>
            <a:off x="10199159" y="500345"/>
            <a:ext cx="1068954" cy="547179"/>
          </a:xfrm>
          <a:prstGeom prst="wedgeRectCallout">
            <a:avLst>
              <a:gd name="adj1" fmla="val -32405"/>
              <a:gd name="adj2" fmla="val 8983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3F943AA-251D-285F-220E-267EDE340C9F}"/>
              </a:ext>
            </a:extLst>
          </p:cNvPr>
          <p:cNvSpPr/>
          <p:nvPr/>
        </p:nvSpPr>
        <p:spPr>
          <a:xfrm>
            <a:off x="3694731" y="2274563"/>
            <a:ext cx="4588838" cy="654749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有酸素運動</a:t>
            </a:r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9788BE8-A9E3-8F11-0E8E-A9C8E8F89542}"/>
              </a:ext>
            </a:extLst>
          </p:cNvPr>
          <p:cNvSpPr/>
          <p:nvPr/>
        </p:nvSpPr>
        <p:spPr>
          <a:xfrm>
            <a:off x="7913548" y="1719917"/>
            <a:ext cx="881345" cy="421714"/>
          </a:xfrm>
          <a:prstGeom prst="wedgeRectCallout">
            <a:avLst>
              <a:gd name="adj1" fmla="val -33450"/>
              <a:gd name="adj2" fmla="val 10213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kumimoji="1" lang="en-US" altLang="ja-JP" dirty="0">
                <a:solidFill>
                  <a:schemeClr val="tx1"/>
                </a:solidFill>
              </a:rPr>
              <a:t>-2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66E744B-4ACA-9B84-777C-D21E30B10D2A}"/>
              </a:ext>
            </a:extLst>
          </p:cNvPr>
          <p:cNvSpPr txBox="1"/>
          <p:nvPr/>
        </p:nvSpPr>
        <p:spPr>
          <a:xfrm>
            <a:off x="8622890" y="5201265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30963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1DC62-F6FD-7C92-530F-121C1C1DA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E9323D4-E4AE-0883-545D-41FD589B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406013"/>
            <a:ext cx="10806111" cy="5122605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1800" b="1" dirty="0"/>
              <a:t>登録日　　　　　　　　　運動時間　　　　　　　 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kumimoji="1" lang="en-US" altLang="ja-JP" sz="1800" dirty="0"/>
              <a:t>2025/2/5</a:t>
            </a:r>
            <a:r>
              <a:rPr kumimoji="1" lang="ja-JP" altLang="en-US" sz="1800" dirty="0"/>
              <a:t>　　　　　 　　　 </a:t>
            </a:r>
            <a:r>
              <a:rPr kumimoji="1" lang="en-US" altLang="ja-JP" sz="1800" dirty="0"/>
              <a:t>2</a:t>
            </a:r>
            <a:r>
              <a:rPr kumimoji="1" lang="ja-JP" altLang="en-US" sz="1800" dirty="0"/>
              <a:t>時間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2025/2/4           </a:t>
            </a:r>
            <a:r>
              <a:rPr lang="ja-JP" altLang="en-US" sz="1800" dirty="0"/>
              <a:t>　</a:t>
            </a:r>
            <a:r>
              <a:rPr lang="en-US" altLang="ja-JP" sz="1800" dirty="0"/>
              <a:t> </a:t>
            </a:r>
            <a:r>
              <a:rPr lang="ja-JP" altLang="en-US" sz="1800" dirty="0"/>
              <a:t>　</a:t>
            </a:r>
            <a:r>
              <a:rPr lang="en-US" altLang="ja-JP" sz="1800" dirty="0"/>
              <a:t> </a:t>
            </a:r>
            <a:r>
              <a:rPr lang="ja-JP" altLang="en-US" sz="1800" dirty="0"/>
              <a:t>　　　</a:t>
            </a:r>
            <a:r>
              <a:rPr lang="en-US" altLang="ja-JP" sz="1800" dirty="0"/>
              <a:t>30</a:t>
            </a:r>
            <a:r>
              <a:rPr lang="ja-JP" altLang="en-US" sz="1800" dirty="0"/>
              <a:t>分  　　　  　　  　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2025/2/1</a:t>
            </a:r>
            <a:r>
              <a:rPr lang="en-US" altLang="ja-JP" sz="1800" dirty="0"/>
              <a:t>           </a:t>
            </a:r>
            <a:r>
              <a:rPr lang="ja-JP" altLang="en-US" sz="1800" dirty="0"/>
              <a:t>　　            </a:t>
            </a:r>
            <a:r>
              <a:rPr lang="en-US" altLang="ja-JP" sz="1800" dirty="0"/>
              <a:t>3</a:t>
            </a:r>
            <a:r>
              <a:rPr lang="ja-JP" altLang="en-US" sz="1800" dirty="0"/>
              <a:t>時間　　　　 　　 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                                                                :</a:t>
            </a:r>
          </a:p>
          <a:p>
            <a:pPr marL="0" indent="0">
              <a:buNone/>
            </a:pPr>
            <a:r>
              <a:rPr lang="en-US" altLang="ja-JP" sz="1800" dirty="0"/>
              <a:t>                                                                    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8A49E98-057D-AF33-8635-0B9064E75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C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-2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運動記録のページ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FA80492-D053-736A-3FC4-C6D686143C9C}"/>
              </a:ext>
            </a:extLst>
          </p:cNvPr>
          <p:cNvSpPr txBox="1"/>
          <p:nvPr/>
        </p:nvSpPr>
        <p:spPr>
          <a:xfrm>
            <a:off x="3414349" y="116526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有酸素運動の記録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27" name="四角形: 角を丸くする 26">
            <a:extLst>
              <a:ext uri="{FF2B5EF4-FFF2-40B4-BE49-F238E27FC236}">
                <a16:creationId xmlns:a16="http://schemas.microsoft.com/office/drawing/2014/main" id="{1D178943-6A95-2087-E0FD-365B50057A24}"/>
              </a:ext>
            </a:extLst>
          </p:cNvPr>
          <p:cNvSpPr/>
          <p:nvPr/>
        </p:nvSpPr>
        <p:spPr>
          <a:xfrm>
            <a:off x="838198" y="5220526"/>
            <a:ext cx="3101337" cy="646331"/>
          </a:xfrm>
          <a:prstGeom prst="roundRect">
            <a:avLst/>
          </a:prstGeom>
          <a:solidFill>
            <a:srgbClr val="00B0F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運動記録をつける</a:t>
            </a:r>
          </a:p>
        </p:txBody>
      </p:sp>
      <p:sp>
        <p:nvSpPr>
          <p:cNvPr id="34" name="吹き出し: 四角形 33">
            <a:extLst>
              <a:ext uri="{FF2B5EF4-FFF2-40B4-BE49-F238E27FC236}">
                <a16:creationId xmlns:a16="http://schemas.microsoft.com/office/drawing/2014/main" id="{16C0C441-6395-B7C2-11BF-A93FD75B884C}"/>
              </a:ext>
            </a:extLst>
          </p:cNvPr>
          <p:cNvSpPr/>
          <p:nvPr/>
        </p:nvSpPr>
        <p:spPr>
          <a:xfrm>
            <a:off x="3498863" y="4461033"/>
            <a:ext cx="881345" cy="421714"/>
          </a:xfrm>
          <a:prstGeom prst="wedgeRectCallout">
            <a:avLst>
              <a:gd name="adj1" fmla="val -33450"/>
              <a:gd name="adj2" fmla="val 102134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kumimoji="1" lang="en-US" altLang="ja-JP" dirty="0">
                <a:solidFill>
                  <a:schemeClr val="tx1"/>
                </a:solidFill>
              </a:rPr>
              <a:t>-3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11E116F-D4D1-71CF-0B9F-A583F7B42BB6}"/>
              </a:ext>
            </a:extLst>
          </p:cNvPr>
          <p:cNvSpPr txBox="1"/>
          <p:nvPr/>
        </p:nvSpPr>
        <p:spPr>
          <a:xfrm>
            <a:off x="8127482" y="1044683"/>
            <a:ext cx="35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0ADC31CC-629A-7CDC-9092-42E4EA4292EE}"/>
              </a:ext>
            </a:extLst>
          </p:cNvPr>
          <p:cNvSpPr/>
          <p:nvPr/>
        </p:nvSpPr>
        <p:spPr>
          <a:xfrm>
            <a:off x="10346643" y="322544"/>
            <a:ext cx="1068954" cy="547179"/>
          </a:xfrm>
          <a:prstGeom prst="wedgeRectCallout">
            <a:avLst>
              <a:gd name="adj1" fmla="val -32405"/>
              <a:gd name="adj2" fmla="val 89832"/>
            </a:avLst>
          </a:prstGeom>
          <a:solidFill>
            <a:sysClr val="window" lastClr="FFFFFF"/>
          </a:solidFill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kern="0" dirty="0">
                <a:solidFill>
                  <a:prstClr val="black"/>
                </a:solidFill>
                <a:latin typeface="游ゴシック" panose="020F0502020204030204"/>
                <a:ea typeface="游ゴシック" panose="020B0400000000000000" pitchFamily="50" charset="-128"/>
              </a:rPr>
              <a:t>A</a:t>
            </a: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-</a:t>
            </a:r>
            <a:r>
              <a:rPr kumimoji="0" lang="ja-JP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１へ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C637AF59-CCDC-DB22-9198-51E064F2FEFD}"/>
              </a:ext>
            </a:extLst>
          </p:cNvPr>
          <p:cNvSpPr/>
          <p:nvPr/>
        </p:nvSpPr>
        <p:spPr>
          <a:xfrm>
            <a:off x="8671745" y="2244613"/>
            <a:ext cx="678425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編集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958EF27-F566-C972-E203-E68BBF3C9BD5}"/>
              </a:ext>
            </a:extLst>
          </p:cNvPr>
          <p:cNvSpPr/>
          <p:nvPr/>
        </p:nvSpPr>
        <p:spPr>
          <a:xfrm>
            <a:off x="7483547" y="2251852"/>
            <a:ext cx="678425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8FEB37B1-3077-13BE-FF4D-B1E121A22631}"/>
              </a:ext>
            </a:extLst>
          </p:cNvPr>
          <p:cNvSpPr/>
          <p:nvPr/>
        </p:nvSpPr>
        <p:spPr>
          <a:xfrm>
            <a:off x="9859945" y="2235790"/>
            <a:ext cx="678425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FE7939BA-E51D-0708-F5D8-8951C17A9005}"/>
              </a:ext>
            </a:extLst>
          </p:cNvPr>
          <p:cNvSpPr/>
          <p:nvPr/>
        </p:nvSpPr>
        <p:spPr>
          <a:xfrm>
            <a:off x="7483547" y="2879665"/>
            <a:ext cx="678425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479B92B5-DE3C-3396-AFDC-E791B2504F8B}"/>
              </a:ext>
            </a:extLst>
          </p:cNvPr>
          <p:cNvSpPr/>
          <p:nvPr/>
        </p:nvSpPr>
        <p:spPr>
          <a:xfrm>
            <a:off x="7483547" y="3597983"/>
            <a:ext cx="678425" cy="36933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確認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E6EAC67D-15A3-3D64-5009-9EDA58DD7A74}"/>
              </a:ext>
            </a:extLst>
          </p:cNvPr>
          <p:cNvSpPr/>
          <p:nvPr/>
        </p:nvSpPr>
        <p:spPr>
          <a:xfrm>
            <a:off x="8671746" y="2890978"/>
            <a:ext cx="678425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編集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FE9EDFF-DDFD-B121-DE93-8F316CEAA935}"/>
              </a:ext>
            </a:extLst>
          </p:cNvPr>
          <p:cNvSpPr/>
          <p:nvPr/>
        </p:nvSpPr>
        <p:spPr>
          <a:xfrm>
            <a:off x="8704103" y="3576948"/>
            <a:ext cx="678425" cy="36933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編集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22067A3-8C18-53F7-0917-A174D07E4BCA}"/>
              </a:ext>
            </a:extLst>
          </p:cNvPr>
          <p:cNvSpPr/>
          <p:nvPr/>
        </p:nvSpPr>
        <p:spPr>
          <a:xfrm>
            <a:off x="9859945" y="2890978"/>
            <a:ext cx="678425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158ADC1-95F8-7D44-3CC2-20210A093E79}"/>
              </a:ext>
            </a:extLst>
          </p:cNvPr>
          <p:cNvSpPr/>
          <p:nvPr/>
        </p:nvSpPr>
        <p:spPr>
          <a:xfrm>
            <a:off x="9834994" y="3564857"/>
            <a:ext cx="678425" cy="369332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削除</a:t>
            </a: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2D018D8F-686E-2453-B284-695F1155015B}"/>
              </a:ext>
            </a:extLst>
          </p:cNvPr>
          <p:cNvSpPr/>
          <p:nvPr/>
        </p:nvSpPr>
        <p:spPr>
          <a:xfrm>
            <a:off x="7483547" y="4263101"/>
            <a:ext cx="881345" cy="421714"/>
          </a:xfrm>
          <a:prstGeom prst="wedgeRectCallout">
            <a:avLst>
              <a:gd name="adj1" fmla="val -33451"/>
              <a:gd name="adj2" fmla="val -9371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kumimoji="1" lang="en-US" altLang="ja-JP" dirty="0">
                <a:solidFill>
                  <a:schemeClr val="tx1"/>
                </a:solidFill>
              </a:rPr>
              <a:t>-4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B438736A-515A-29D6-F8B7-F299F702D457}"/>
              </a:ext>
            </a:extLst>
          </p:cNvPr>
          <p:cNvSpPr/>
          <p:nvPr/>
        </p:nvSpPr>
        <p:spPr>
          <a:xfrm>
            <a:off x="8704103" y="4229609"/>
            <a:ext cx="881345" cy="421714"/>
          </a:xfrm>
          <a:prstGeom prst="wedgeRectCallout">
            <a:avLst>
              <a:gd name="adj1" fmla="val -33451"/>
              <a:gd name="adj2" fmla="val -93711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C</a:t>
            </a:r>
            <a:r>
              <a:rPr kumimoji="1" lang="en-US" altLang="ja-JP" dirty="0">
                <a:solidFill>
                  <a:schemeClr val="tx1"/>
                </a:solidFill>
              </a:rPr>
              <a:t>-</a:t>
            </a:r>
            <a:r>
              <a:rPr lang="en-US" altLang="ja-JP" dirty="0">
                <a:solidFill>
                  <a:schemeClr val="tx1"/>
                </a:solidFill>
              </a:rPr>
              <a:t>5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5376-E221-3542-E70A-0A3444BB369C}"/>
              </a:ext>
            </a:extLst>
          </p:cNvPr>
          <p:cNvSpPr txBox="1"/>
          <p:nvPr/>
        </p:nvSpPr>
        <p:spPr>
          <a:xfrm>
            <a:off x="5255342" y="43658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5BD3D2A-BCC2-7718-38B2-C489B0716868}"/>
              </a:ext>
            </a:extLst>
          </p:cNvPr>
          <p:cNvSpPr txBox="1"/>
          <p:nvPr/>
        </p:nvSpPr>
        <p:spPr>
          <a:xfrm>
            <a:off x="5255342" y="46029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15AF5AF-538A-6DD9-860E-F60297D94CFC}"/>
              </a:ext>
            </a:extLst>
          </p:cNvPr>
          <p:cNvSpPr txBox="1"/>
          <p:nvPr/>
        </p:nvSpPr>
        <p:spPr>
          <a:xfrm>
            <a:off x="9043315" y="5359025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1185335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F5333-DA45-0A67-FAE6-B2A164DD0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9E9DB9-483B-CD5C-42F0-2A6D2F06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C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-3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運動記録作成ページ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(2)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4BCC869-DB99-9E1C-BAEC-87D16EAF54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1BB91-7581-B789-DC77-2315E38F581A}"/>
              </a:ext>
            </a:extLst>
          </p:cNvPr>
          <p:cNvSpPr txBox="1"/>
          <p:nvPr/>
        </p:nvSpPr>
        <p:spPr>
          <a:xfrm>
            <a:off x="3451123" y="129976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有酸素運動の記録の作成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DF7FCDE-2B50-BBF1-1191-149E8EE60DEF}"/>
              </a:ext>
            </a:extLst>
          </p:cNvPr>
          <p:cNvSpPr txBox="1"/>
          <p:nvPr/>
        </p:nvSpPr>
        <p:spPr>
          <a:xfrm>
            <a:off x="1897621" y="2198291"/>
            <a:ext cx="858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時間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　　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コメント　　　　　　　　　　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D01AC11-C745-EA77-E54D-67C48A8702CC}"/>
              </a:ext>
            </a:extLst>
          </p:cNvPr>
          <p:cNvSpPr/>
          <p:nvPr/>
        </p:nvSpPr>
        <p:spPr>
          <a:xfrm>
            <a:off x="4626886" y="2260889"/>
            <a:ext cx="3048000" cy="287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〇〇年</a:t>
            </a:r>
            <a:r>
              <a:rPr kumimoji="1" lang="en-US" altLang="ja-JP" dirty="0">
                <a:solidFill>
                  <a:schemeClr val="tx1"/>
                </a:solidFill>
              </a:rPr>
              <a:t>××</a:t>
            </a:r>
            <a:r>
              <a:rPr kumimoji="1" lang="ja-JP" altLang="en-US" dirty="0">
                <a:solidFill>
                  <a:schemeClr val="tx1"/>
                </a:solidFill>
              </a:rPr>
              <a:t>月△△</a:t>
            </a:r>
            <a:r>
              <a:rPr lang="ja-JP" altLang="en-US" dirty="0">
                <a:solidFill>
                  <a:schemeClr val="tx1"/>
                </a:solidFill>
              </a:rPr>
              <a:t>日　📅</a:t>
            </a:r>
            <a:r>
              <a:rPr kumimoji="1" lang="ja-JP" altLang="en-US" dirty="0">
                <a:solidFill>
                  <a:schemeClr val="tx1"/>
                </a:solidFill>
              </a:rPr>
              <a:t>　　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A27D65-2EA3-4551-E0B3-8AB19283A212}"/>
              </a:ext>
            </a:extLst>
          </p:cNvPr>
          <p:cNvSpPr/>
          <p:nvPr/>
        </p:nvSpPr>
        <p:spPr>
          <a:xfrm>
            <a:off x="2017245" y="5449216"/>
            <a:ext cx="763229" cy="4217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登録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2ABCF5E-CFDA-6CA6-34BA-DB416A1937AB}"/>
              </a:ext>
            </a:extLst>
          </p:cNvPr>
          <p:cNvSpPr/>
          <p:nvPr/>
        </p:nvSpPr>
        <p:spPr>
          <a:xfrm>
            <a:off x="2652655" y="4819600"/>
            <a:ext cx="925042" cy="421714"/>
          </a:xfrm>
          <a:prstGeom prst="wedgeRectCallout">
            <a:avLst>
              <a:gd name="adj1" fmla="val -33398"/>
              <a:gd name="adj2" fmla="val 9513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C-2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09845D2-A58B-F6D3-16ED-C5027E637EE2}"/>
              </a:ext>
            </a:extLst>
          </p:cNvPr>
          <p:cNvSpPr txBox="1"/>
          <p:nvPr/>
        </p:nvSpPr>
        <p:spPr>
          <a:xfrm>
            <a:off x="8438534" y="1073716"/>
            <a:ext cx="362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04DF8F-3F39-D3C4-2DBB-47FA6E306879}"/>
              </a:ext>
            </a:extLst>
          </p:cNvPr>
          <p:cNvSpPr/>
          <p:nvPr/>
        </p:nvSpPr>
        <p:spPr>
          <a:xfrm>
            <a:off x="4626886" y="2777947"/>
            <a:ext cx="3125034" cy="262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ja-JP" altLang="en-US" dirty="0">
                <a:solidFill>
                  <a:schemeClr val="tx1"/>
                </a:solidFill>
              </a:rPr>
              <a:t>　数字を入力</a:t>
            </a:r>
            <a:r>
              <a:rPr lang="en-US" altLang="ja-JP" dirty="0">
                <a:solidFill>
                  <a:schemeClr val="tx1"/>
                </a:solidFill>
              </a:rPr>
              <a:t>…</a:t>
            </a:r>
            <a:r>
              <a:rPr lang="ja-JP" altLang="en-US" dirty="0">
                <a:solidFill>
                  <a:schemeClr val="tx1"/>
                </a:solidFill>
              </a:rPr>
              <a:t>　　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179F5F2F-2A8D-AFB5-72C0-0AF76E17A7BA}"/>
              </a:ext>
            </a:extLst>
          </p:cNvPr>
          <p:cNvSpPr/>
          <p:nvPr/>
        </p:nvSpPr>
        <p:spPr>
          <a:xfrm>
            <a:off x="4626886" y="4021660"/>
            <a:ext cx="3507684" cy="64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テキストを入力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289F097C-2BB5-3A43-D232-2F50A63A9B8A}"/>
              </a:ext>
            </a:extLst>
          </p:cNvPr>
          <p:cNvSpPr/>
          <p:nvPr/>
        </p:nvSpPr>
        <p:spPr>
          <a:xfrm>
            <a:off x="4626886" y="3211172"/>
            <a:ext cx="3507684" cy="64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テキストを入力</a:t>
            </a:r>
            <a:r>
              <a:rPr kumimoji="1" lang="en-US" altLang="ja-JP" dirty="0">
                <a:solidFill>
                  <a:schemeClr val="tx1"/>
                </a:solidFill>
              </a:rPr>
              <a:t>…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D55A9D3-F4CF-826C-6B24-ECA0AA6EDB56}"/>
              </a:ext>
            </a:extLst>
          </p:cNvPr>
          <p:cNvSpPr txBox="1"/>
          <p:nvPr/>
        </p:nvSpPr>
        <p:spPr>
          <a:xfrm>
            <a:off x="8738419" y="5686264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1815013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BF46-93CF-25E9-5C47-A7F94F02F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572CBF-0838-79CD-B6AD-7826E4E8B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C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-4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運動記録確認ページ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274685E-843B-037E-185B-D632E798BC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92D435B-F98A-300D-EAC5-F364A7BB6473}"/>
              </a:ext>
            </a:extLst>
          </p:cNvPr>
          <p:cNvSpPr txBox="1"/>
          <p:nvPr/>
        </p:nvSpPr>
        <p:spPr>
          <a:xfrm>
            <a:off x="3451123" y="129976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有酸素運動の記録の確認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F2291D-ACD7-5C2F-1B8B-A3D8786C8728}"/>
              </a:ext>
            </a:extLst>
          </p:cNvPr>
          <p:cNvSpPr txBox="1"/>
          <p:nvPr/>
        </p:nvSpPr>
        <p:spPr>
          <a:xfrm>
            <a:off x="1897621" y="2198291"/>
            <a:ext cx="858356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時間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　　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コメント　　　　　　　　　　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360FE3F-4DA8-B083-D43C-173D7ECABAF5}"/>
              </a:ext>
            </a:extLst>
          </p:cNvPr>
          <p:cNvSpPr/>
          <p:nvPr/>
        </p:nvSpPr>
        <p:spPr>
          <a:xfrm>
            <a:off x="4572000" y="2243440"/>
            <a:ext cx="3048000" cy="287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〇〇年</a:t>
            </a:r>
            <a:r>
              <a:rPr kumimoji="1" lang="en-US" altLang="ja-JP" dirty="0">
                <a:solidFill>
                  <a:schemeClr val="tx1"/>
                </a:solidFill>
              </a:rPr>
              <a:t>××</a:t>
            </a:r>
            <a:r>
              <a:rPr kumimoji="1" lang="ja-JP" altLang="en-US" dirty="0">
                <a:solidFill>
                  <a:schemeClr val="tx1"/>
                </a:solidFill>
              </a:rPr>
              <a:t>月△△</a:t>
            </a:r>
            <a:r>
              <a:rPr lang="ja-JP" altLang="en-US" dirty="0">
                <a:solidFill>
                  <a:schemeClr val="tx1"/>
                </a:solidFill>
              </a:rPr>
              <a:t>日</a:t>
            </a:r>
            <a:r>
              <a:rPr kumimoji="1" lang="ja-JP" altLang="en-US" dirty="0">
                <a:solidFill>
                  <a:schemeClr val="tx1"/>
                </a:solidFill>
              </a:rPr>
              <a:t>　　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45748B2E-F82B-ED3F-810B-7C79F2869FEF}"/>
              </a:ext>
            </a:extLst>
          </p:cNvPr>
          <p:cNvSpPr/>
          <p:nvPr/>
        </p:nvSpPr>
        <p:spPr>
          <a:xfrm>
            <a:off x="2526081" y="4338981"/>
            <a:ext cx="925042" cy="421714"/>
          </a:xfrm>
          <a:prstGeom prst="wedgeRectCallout">
            <a:avLst>
              <a:gd name="adj1" fmla="val -33398"/>
              <a:gd name="adj2" fmla="val 9513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C-2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C9866B-79EC-00E7-94A1-A91FFCFA1CF6}"/>
              </a:ext>
            </a:extLst>
          </p:cNvPr>
          <p:cNvSpPr txBox="1"/>
          <p:nvPr/>
        </p:nvSpPr>
        <p:spPr>
          <a:xfrm>
            <a:off x="8669592" y="1085792"/>
            <a:ext cx="362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800A8F6-A789-E009-688A-29AAC7389B8D}"/>
              </a:ext>
            </a:extLst>
          </p:cNvPr>
          <p:cNvSpPr/>
          <p:nvPr/>
        </p:nvSpPr>
        <p:spPr>
          <a:xfrm>
            <a:off x="4665403" y="2775826"/>
            <a:ext cx="3048000" cy="287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>
                <a:solidFill>
                  <a:schemeClr val="tx1"/>
                </a:solidFill>
              </a:rPr>
              <a:t>30</a:t>
            </a:r>
            <a:r>
              <a:rPr lang="ja-JP" altLang="en-US" dirty="0">
                <a:solidFill>
                  <a:schemeClr val="tx1"/>
                </a:solidFill>
              </a:rPr>
              <a:t>　　　　　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F67D0AD-1E8B-E41C-E663-2F8847E4007F}"/>
              </a:ext>
            </a:extLst>
          </p:cNvPr>
          <p:cNvSpPr txBox="1"/>
          <p:nvPr/>
        </p:nvSpPr>
        <p:spPr>
          <a:xfrm>
            <a:off x="4745685" y="3244334"/>
            <a:ext cx="4616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腹筋</a:t>
            </a:r>
            <a:r>
              <a:rPr lang="en-US" altLang="ja-JP" dirty="0"/>
              <a:t>5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回、背筋</a:t>
            </a:r>
            <a:r>
              <a:rPr kumimoji="1" lang="en-US" altLang="ja-JP" dirty="0"/>
              <a:t>25</a:t>
            </a:r>
            <a:r>
              <a:rPr kumimoji="1" lang="ja-JP" altLang="en-US" dirty="0"/>
              <a:t>回、</a:t>
            </a:r>
            <a:r>
              <a:rPr lang="ja-JP" altLang="en-US" dirty="0"/>
              <a:t>腕立て伏せ</a:t>
            </a:r>
            <a:r>
              <a:rPr lang="en-US" altLang="ja-JP" dirty="0"/>
              <a:t>10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C0A5BAAE-DF32-5874-7F54-2F19B2AE02A5}"/>
              </a:ext>
            </a:extLst>
          </p:cNvPr>
          <p:cNvSpPr/>
          <p:nvPr/>
        </p:nvSpPr>
        <p:spPr>
          <a:xfrm>
            <a:off x="4745685" y="3796883"/>
            <a:ext cx="3867791" cy="64344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腕立て伏せを久しぶりにやったので、腕が痛かった。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A676E4B-247E-E912-8DD8-06E30CC3AC96}"/>
              </a:ext>
            </a:extLst>
          </p:cNvPr>
          <p:cNvSpPr txBox="1"/>
          <p:nvPr/>
        </p:nvSpPr>
        <p:spPr>
          <a:xfrm>
            <a:off x="1789466" y="4783844"/>
            <a:ext cx="845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b="1" u="sng" dirty="0"/>
              <a:t>戻る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7B77942-6D31-269C-3E3D-7359F878B0C0}"/>
              </a:ext>
            </a:extLst>
          </p:cNvPr>
          <p:cNvSpPr txBox="1"/>
          <p:nvPr/>
        </p:nvSpPr>
        <p:spPr>
          <a:xfrm>
            <a:off x="8738419" y="5267320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267268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95219-A2AA-E5EA-81B2-BBA56B750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3F14E8-20E4-0B9D-FDD4-3A781607E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C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</a:t>
            </a:r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5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運動記録編集ページ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(2)</a:t>
            </a:r>
            <a:endParaRPr kumimoji="1" lang="ja-JP" altLang="en-US" dirty="0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4EAA240-AA1A-ED2A-B8BC-8CE3AF33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6014"/>
            <a:ext cx="10515600" cy="4770949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CFC385-5C7C-1981-D296-012E6FBCE7EA}"/>
              </a:ext>
            </a:extLst>
          </p:cNvPr>
          <p:cNvSpPr txBox="1"/>
          <p:nvPr/>
        </p:nvSpPr>
        <p:spPr>
          <a:xfrm>
            <a:off x="3451123" y="1299760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有酸素運動の記録の編集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86EEBD9-DEF9-E72E-713D-42831BA79FD3}"/>
              </a:ext>
            </a:extLst>
          </p:cNvPr>
          <p:cNvSpPr txBox="1"/>
          <p:nvPr/>
        </p:nvSpPr>
        <p:spPr>
          <a:xfrm>
            <a:off x="1897620" y="2168688"/>
            <a:ext cx="85835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日付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ja-JP" altLang="en-US" dirty="0"/>
              <a:t>時間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内容　　</a:t>
            </a:r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ja-JP" altLang="en-US" dirty="0"/>
              <a:t>コメント　　　　　　　　　　</a:t>
            </a:r>
            <a:endParaRPr lang="en-US" altLang="ja-JP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5810D52-A7DB-5650-9BA2-B5A022D51D63}"/>
              </a:ext>
            </a:extLst>
          </p:cNvPr>
          <p:cNvSpPr/>
          <p:nvPr/>
        </p:nvSpPr>
        <p:spPr>
          <a:xfrm>
            <a:off x="4572000" y="2243440"/>
            <a:ext cx="3048000" cy="2878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〇〇年</a:t>
            </a:r>
            <a:r>
              <a:rPr kumimoji="1" lang="en-US" altLang="ja-JP" dirty="0">
                <a:solidFill>
                  <a:schemeClr val="tx1"/>
                </a:solidFill>
              </a:rPr>
              <a:t>××</a:t>
            </a:r>
            <a:r>
              <a:rPr kumimoji="1" lang="ja-JP" altLang="en-US" dirty="0">
                <a:solidFill>
                  <a:schemeClr val="tx1"/>
                </a:solidFill>
              </a:rPr>
              <a:t>月△△</a:t>
            </a:r>
            <a:r>
              <a:rPr lang="ja-JP" altLang="en-US" dirty="0">
                <a:solidFill>
                  <a:schemeClr val="tx1"/>
                </a:solidFill>
              </a:rPr>
              <a:t>日</a:t>
            </a:r>
            <a:r>
              <a:rPr kumimoji="1" lang="ja-JP" altLang="en-US" dirty="0">
                <a:solidFill>
                  <a:schemeClr val="tx1"/>
                </a:solidFill>
              </a:rPr>
              <a:t>　　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CD1285A-7329-BB42-FFF5-9055F8301FD4}"/>
              </a:ext>
            </a:extLst>
          </p:cNvPr>
          <p:cNvSpPr/>
          <p:nvPr/>
        </p:nvSpPr>
        <p:spPr>
          <a:xfrm>
            <a:off x="1986110" y="5204769"/>
            <a:ext cx="763229" cy="421714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bg1"/>
                </a:solidFill>
              </a:rPr>
              <a:t>変更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FE615333-FADA-681C-BA90-56109FBDB4D3}"/>
              </a:ext>
            </a:extLst>
          </p:cNvPr>
          <p:cNvSpPr/>
          <p:nvPr/>
        </p:nvSpPr>
        <p:spPr>
          <a:xfrm>
            <a:off x="2626858" y="4616810"/>
            <a:ext cx="925042" cy="421714"/>
          </a:xfrm>
          <a:prstGeom prst="wedgeRectCallout">
            <a:avLst>
              <a:gd name="adj1" fmla="val -33398"/>
              <a:gd name="adj2" fmla="val 9513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C-2</a:t>
            </a:r>
            <a:r>
              <a:rPr kumimoji="1" lang="ja-JP" altLang="en-US" dirty="0">
                <a:solidFill>
                  <a:schemeClr val="tx1"/>
                </a:solidFill>
              </a:rPr>
              <a:t>へ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74BDCC3-2118-419A-BF4B-5697729E2A60}"/>
              </a:ext>
            </a:extLst>
          </p:cNvPr>
          <p:cNvSpPr txBox="1"/>
          <p:nvPr/>
        </p:nvSpPr>
        <p:spPr>
          <a:xfrm>
            <a:off x="8568813" y="1055359"/>
            <a:ext cx="3623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91926B-21DA-24DE-A3C9-43D9147202CF}"/>
              </a:ext>
            </a:extLst>
          </p:cNvPr>
          <p:cNvSpPr/>
          <p:nvPr/>
        </p:nvSpPr>
        <p:spPr>
          <a:xfrm>
            <a:off x="4665403" y="2748499"/>
            <a:ext cx="3048000" cy="28787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ja-JP" dirty="0">
                <a:solidFill>
                  <a:schemeClr val="tx1"/>
                </a:solidFill>
              </a:rPr>
              <a:t>30</a:t>
            </a:r>
            <a:r>
              <a:rPr lang="ja-JP" altLang="en-US" dirty="0">
                <a:solidFill>
                  <a:schemeClr val="tx1"/>
                </a:solidFill>
              </a:rPr>
              <a:t>　　　　　分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AF7225-51B5-1AB6-8811-67237BAEA0C4}"/>
              </a:ext>
            </a:extLst>
          </p:cNvPr>
          <p:cNvSpPr/>
          <p:nvPr/>
        </p:nvSpPr>
        <p:spPr>
          <a:xfrm>
            <a:off x="4665403" y="4145858"/>
            <a:ext cx="3507684" cy="6434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腕立て伏せを久しぶりにやったので、腕が痛かった。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EEAC0F3-A558-D72F-D1F9-41DA55AF808B}"/>
              </a:ext>
            </a:extLst>
          </p:cNvPr>
          <p:cNvSpPr txBox="1"/>
          <p:nvPr/>
        </p:nvSpPr>
        <p:spPr>
          <a:xfrm>
            <a:off x="4665403" y="3278170"/>
            <a:ext cx="3287270" cy="64633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ja-JP" altLang="en-US" dirty="0"/>
              <a:t>腹筋</a:t>
            </a:r>
            <a:r>
              <a:rPr lang="en-US" altLang="ja-JP" dirty="0"/>
              <a:t>5</a:t>
            </a:r>
            <a:r>
              <a:rPr kumimoji="1" lang="en-US" altLang="ja-JP" dirty="0"/>
              <a:t>0</a:t>
            </a:r>
            <a:r>
              <a:rPr kumimoji="1" lang="ja-JP" altLang="en-US" dirty="0"/>
              <a:t>回、背筋</a:t>
            </a:r>
            <a:r>
              <a:rPr kumimoji="1" lang="en-US" altLang="ja-JP" dirty="0"/>
              <a:t>25</a:t>
            </a:r>
            <a:r>
              <a:rPr kumimoji="1" lang="ja-JP" altLang="en-US" dirty="0"/>
              <a:t>回、</a:t>
            </a:r>
            <a:r>
              <a:rPr lang="ja-JP" altLang="en-US" dirty="0"/>
              <a:t>腕立て伏せ</a:t>
            </a:r>
            <a:r>
              <a:rPr lang="en-US" altLang="ja-JP" dirty="0"/>
              <a:t>10</a:t>
            </a:r>
            <a:r>
              <a:rPr lang="ja-JP" altLang="en-US" dirty="0"/>
              <a:t>回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FF8D6C-9567-54AD-639D-C2974234BE03}"/>
              </a:ext>
            </a:extLst>
          </p:cNvPr>
          <p:cNvSpPr txBox="1"/>
          <p:nvPr/>
        </p:nvSpPr>
        <p:spPr>
          <a:xfrm>
            <a:off x="8738419" y="5632844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178845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97C80-6F16-05CD-0A21-6C45008A4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A992C8-6C8C-5A5B-163A-2A6A87675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1406013"/>
            <a:ext cx="10806111" cy="5122605"/>
          </a:xfrm>
        </p:spPr>
        <p:txBody>
          <a:bodyPr vert="horz"/>
          <a:lstStyle/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lang="ja-JP" altLang="en-US" sz="1800" b="1" dirty="0"/>
              <a:t>登録日　　　　　　運動時間　　　有酸素運動　　　筋トレ　　ストレッチ </a:t>
            </a:r>
            <a:r>
              <a:rPr lang="en-US" altLang="ja-JP" sz="1800" b="1" dirty="0"/>
              <a:t> </a:t>
            </a:r>
            <a:r>
              <a:rPr lang="ja-JP" altLang="en-US" sz="1800" b="1" dirty="0"/>
              <a:t>　</a:t>
            </a:r>
            <a:endParaRPr lang="en-US" altLang="ja-JP" sz="1800" b="1" dirty="0"/>
          </a:p>
          <a:p>
            <a:pPr marL="0" indent="0">
              <a:buNone/>
            </a:pPr>
            <a:r>
              <a:rPr kumimoji="1" lang="en-US" altLang="ja-JP" sz="1800" dirty="0"/>
              <a:t>2025/2/5</a:t>
            </a:r>
            <a:r>
              <a:rPr kumimoji="1" lang="ja-JP" altLang="en-US" sz="1800" dirty="0"/>
              <a:t>　　　　　 </a:t>
            </a:r>
            <a:r>
              <a:rPr kumimoji="1" lang="en-US" altLang="ja-JP" sz="1800" dirty="0"/>
              <a:t>2</a:t>
            </a:r>
            <a:r>
              <a:rPr kumimoji="1" lang="ja-JP" altLang="en-US" sz="1800" dirty="0"/>
              <a:t>時間　　　　</a:t>
            </a:r>
            <a:r>
              <a:rPr kumimoji="1" lang="en-US" altLang="ja-JP" sz="1800" dirty="0"/>
              <a:t>1</a:t>
            </a:r>
            <a:r>
              <a:rPr kumimoji="1" lang="ja-JP" altLang="en-US" sz="1800" dirty="0"/>
              <a:t>時間</a:t>
            </a:r>
            <a:r>
              <a:rPr kumimoji="1" lang="en-US" altLang="ja-JP" sz="1800" dirty="0"/>
              <a:t>30</a:t>
            </a:r>
            <a:r>
              <a:rPr kumimoji="1" lang="ja-JP" altLang="en-US" sz="1800" dirty="0"/>
              <a:t>分             </a:t>
            </a:r>
            <a:r>
              <a:rPr kumimoji="1" lang="en-US" altLang="ja-JP" sz="1800" dirty="0"/>
              <a:t>30</a:t>
            </a:r>
            <a:r>
              <a:rPr kumimoji="1" lang="ja-JP" altLang="en-US" sz="1800" dirty="0"/>
              <a:t>分　　　   </a:t>
            </a:r>
            <a:r>
              <a:rPr kumimoji="1" lang="en-US" altLang="ja-JP" sz="1800" dirty="0"/>
              <a:t>0</a:t>
            </a:r>
            <a:r>
              <a:rPr lang="ja-JP" altLang="en-US" sz="1800" dirty="0"/>
              <a:t>分</a:t>
            </a:r>
            <a:r>
              <a:rPr kumimoji="1" lang="ja-JP" altLang="en-US" sz="1800" dirty="0"/>
              <a:t>　　　　</a:t>
            </a: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2025/2/4       </a:t>
            </a:r>
            <a:r>
              <a:rPr lang="ja-JP" altLang="en-US" sz="1800" dirty="0"/>
              <a:t>　</a:t>
            </a:r>
            <a:r>
              <a:rPr lang="en-US" altLang="ja-JP" sz="1800" dirty="0"/>
              <a:t>    </a:t>
            </a:r>
            <a:r>
              <a:rPr lang="ja-JP" altLang="en-US" sz="1800" dirty="0"/>
              <a:t>　</a:t>
            </a:r>
            <a:r>
              <a:rPr lang="en-US" altLang="ja-JP" sz="1800" dirty="0"/>
              <a:t>  30</a:t>
            </a:r>
            <a:r>
              <a:rPr lang="ja-JP" altLang="en-US" sz="1800" dirty="0"/>
              <a:t>分  　　　 　   </a:t>
            </a:r>
            <a:r>
              <a:rPr lang="en-US" altLang="ja-JP" sz="1800" dirty="0"/>
              <a:t>30</a:t>
            </a:r>
            <a:r>
              <a:rPr lang="ja-JP" altLang="en-US" sz="1800" dirty="0"/>
              <a:t>分 　　　　　</a:t>
            </a:r>
            <a:r>
              <a:rPr lang="en-US" altLang="ja-JP" sz="1800" dirty="0"/>
              <a:t>0</a:t>
            </a:r>
            <a:r>
              <a:rPr lang="ja-JP" altLang="en-US" sz="1800" dirty="0"/>
              <a:t>分　　 　 </a:t>
            </a:r>
            <a:r>
              <a:rPr lang="en-US" altLang="ja-JP" sz="1800" dirty="0"/>
              <a:t>0</a:t>
            </a:r>
            <a:r>
              <a:rPr lang="ja-JP" altLang="en-US" sz="1800" dirty="0"/>
              <a:t>分        　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en-US" altLang="ja-JP" sz="1800" dirty="0"/>
              <a:t>2025/2/1</a:t>
            </a:r>
            <a:r>
              <a:rPr lang="en-US" altLang="ja-JP" sz="1800" dirty="0"/>
              <a:t>       </a:t>
            </a:r>
            <a:r>
              <a:rPr lang="ja-JP" altLang="en-US" sz="1800" dirty="0"/>
              <a:t>　</a:t>
            </a:r>
            <a:r>
              <a:rPr lang="en-US" altLang="ja-JP" sz="1800" dirty="0"/>
              <a:t>    </a:t>
            </a:r>
            <a:r>
              <a:rPr lang="ja-JP" altLang="en-US" sz="1800" dirty="0"/>
              <a:t>　</a:t>
            </a:r>
            <a:r>
              <a:rPr lang="en-US" altLang="ja-JP" sz="1800" dirty="0"/>
              <a:t>3</a:t>
            </a:r>
            <a:r>
              <a:rPr lang="ja-JP" altLang="en-US" sz="1800" dirty="0"/>
              <a:t>時間　　　　　 </a:t>
            </a:r>
            <a:r>
              <a:rPr lang="en-US" altLang="ja-JP" sz="1800" dirty="0"/>
              <a:t>1</a:t>
            </a:r>
            <a:r>
              <a:rPr lang="ja-JP" altLang="en-US" sz="1800" dirty="0"/>
              <a:t>時間　　　 　</a:t>
            </a:r>
            <a:r>
              <a:rPr lang="en-US" altLang="ja-JP" sz="1800" dirty="0"/>
              <a:t>1</a:t>
            </a:r>
            <a:r>
              <a:rPr lang="ja-JP" altLang="en-US" sz="1800" dirty="0"/>
              <a:t>時間　　　 </a:t>
            </a:r>
            <a:r>
              <a:rPr lang="en-US" altLang="ja-JP" sz="1800" dirty="0"/>
              <a:t>1</a:t>
            </a:r>
            <a:r>
              <a:rPr lang="ja-JP" altLang="en-US" sz="1800" dirty="0"/>
              <a:t>時間 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en-US" altLang="ja-JP" sz="1800" dirty="0"/>
              <a:t>                                                                    :</a:t>
            </a:r>
          </a:p>
          <a:p>
            <a:pPr marL="0" indent="0">
              <a:buNone/>
            </a:pPr>
            <a:r>
              <a:rPr lang="en-US" altLang="ja-JP" sz="1800" dirty="0"/>
              <a:t>                                                                    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ja-JP" altLang="en-US" sz="1800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A11ABB0-D040-6FEB-080A-2215188DC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73" y="217494"/>
            <a:ext cx="10515600" cy="1040888"/>
          </a:xfrm>
        </p:spPr>
        <p:txBody>
          <a:bodyPr>
            <a:normAutofit/>
          </a:bodyPr>
          <a:lstStyle/>
          <a:p>
            <a:pPr algn="ctr"/>
            <a:r>
              <a:rPr lang="en-US" altLang="ja-JP" b="1" dirty="0">
                <a:ln>
                  <a:solidFill>
                    <a:schemeClr val="bg1"/>
                  </a:solidFill>
                </a:ln>
              </a:rPr>
              <a:t>D</a:t>
            </a:r>
            <a:r>
              <a:rPr kumimoji="1" lang="en-US" altLang="ja-JP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-1</a:t>
            </a:r>
            <a:r>
              <a:rPr kumimoji="1" lang="ja-JP" altLang="en-US" b="1" dirty="0">
                <a:ln>
                  <a:solidFill>
                    <a:schemeClr val="bg1"/>
                  </a:solidFill>
                </a:ln>
                <a:solidFill>
                  <a:schemeClr val="tx1"/>
                </a:solidFill>
              </a:rPr>
              <a:t>　運動履歴のページ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D41CB2-5961-F921-71CC-0C5A09A166EC}"/>
              </a:ext>
            </a:extLst>
          </p:cNvPr>
          <p:cNvSpPr txBox="1"/>
          <p:nvPr/>
        </p:nvSpPr>
        <p:spPr>
          <a:xfrm>
            <a:off x="3451123" y="991143"/>
            <a:ext cx="5289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600" b="1" u="sng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運動履歴</a:t>
            </a:r>
            <a:endParaRPr kumimoji="1" lang="ja-JP" altLang="en-US" sz="3600" b="1" u="sng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1C719DB-9097-6B59-C4C0-33FF6D12847D}"/>
              </a:ext>
            </a:extLst>
          </p:cNvPr>
          <p:cNvSpPr txBox="1"/>
          <p:nvPr/>
        </p:nvSpPr>
        <p:spPr>
          <a:xfrm>
            <a:off x="8049915" y="1327698"/>
            <a:ext cx="3505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/>
              <a:t>ユーザー◎◎さん　</a:t>
            </a:r>
            <a:r>
              <a:rPr lang="ja-JP" altLang="en-US" b="1" u="sng" dirty="0"/>
              <a:t>ログアウト</a:t>
            </a:r>
            <a:endParaRPr kumimoji="1" lang="ja-JP" altLang="en-US" b="1" u="sng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5DD5C1F-369A-C2BB-0B05-990AB4F1F345}"/>
              </a:ext>
            </a:extLst>
          </p:cNvPr>
          <p:cNvSpPr txBox="1"/>
          <p:nvPr/>
        </p:nvSpPr>
        <p:spPr>
          <a:xfrm>
            <a:off x="5255342" y="4365888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3C36FFA-6B1B-547E-A28D-A8FFA068B0A2}"/>
              </a:ext>
            </a:extLst>
          </p:cNvPr>
          <p:cNvSpPr txBox="1"/>
          <p:nvPr/>
        </p:nvSpPr>
        <p:spPr>
          <a:xfrm>
            <a:off x="5255342" y="460293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: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E78B0FE-65EF-8B55-1240-0FC2A55AC9DE}"/>
              </a:ext>
            </a:extLst>
          </p:cNvPr>
          <p:cNvSpPr txBox="1"/>
          <p:nvPr/>
        </p:nvSpPr>
        <p:spPr>
          <a:xfrm>
            <a:off x="8622890" y="5201265"/>
            <a:ext cx="261538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kumimoji="1" lang="en-US" altLang="ja-JP" u="sng" dirty="0"/>
              <a:t>TOP</a:t>
            </a:r>
            <a:r>
              <a:rPr kumimoji="1" lang="ja-JP" altLang="en-US" u="sng" dirty="0"/>
              <a:t>へ戻る</a:t>
            </a:r>
          </a:p>
        </p:txBody>
      </p:sp>
    </p:spTree>
    <p:extLst>
      <p:ext uri="{BB962C8B-B14F-4D97-AF65-F5344CB8AC3E}">
        <p14:creationId xmlns:p14="http://schemas.microsoft.com/office/powerpoint/2010/main" val="2388331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787</TotalTime>
  <Words>500</Words>
  <Application>Microsoft Office PowerPoint</Application>
  <PresentationFormat>ワイド画面</PresentationFormat>
  <Paragraphs>185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BIZ UDPゴシック</vt:lpstr>
      <vt:lpstr>游ゴシック</vt:lpstr>
      <vt:lpstr>游ゴシック Light</vt:lpstr>
      <vt:lpstr>Arial</vt:lpstr>
      <vt:lpstr>Office テーマ</vt:lpstr>
      <vt:lpstr>フィットネスアプリ　画面設計図</vt:lpstr>
      <vt:lpstr>A-1　ログインページ</vt:lpstr>
      <vt:lpstr>B-1　TOPページ</vt:lpstr>
      <vt:lpstr>B-1　TOPページ</vt:lpstr>
      <vt:lpstr>C-2　運動記録のページ</vt:lpstr>
      <vt:lpstr>C-3　運動記録作成ページ(2)</vt:lpstr>
      <vt:lpstr>C-4　運動記録確認ページ</vt:lpstr>
      <vt:lpstr>C-5　運動記録編集ページ(2)</vt:lpstr>
      <vt:lpstr>D-1　運動履歴のページ</vt:lpstr>
      <vt:lpstr>E-1　ユーザー登録ページ</vt:lpstr>
      <vt:lpstr>F-1　ユーザー編集ページ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tb49</dc:creator>
  <cp:lastModifiedBy>幸穂 川瀬</cp:lastModifiedBy>
  <cp:revision>33</cp:revision>
  <dcterms:created xsi:type="dcterms:W3CDTF">2024-11-27T04:11:11Z</dcterms:created>
  <dcterms:modified xsi:type="dcterms:W3CDTF">2025-02-14T03:18:42Z</dcterms:modified>
</cp:coreProperties>
</file>