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CEA4B-6F9F-C87E-29DD-E5BD080EB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A1B778-98D3-510C-6DA8-D060F45D6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9DB969-3A7E-0D79-66F6-36324737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E9CA-C874-FF4F-BA7E-C96A14D301D2}" type="datetimeFigureOut">
              <a:t>2022/5/1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FDAE72-C41E-FD81-94B9-E1336F15B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B5CD99-446F-A72A-0E74-07E8D61A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61AC-9DBF-0D4E-BCCD-5F6E7B8B06C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61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61EB57-889E-06EF-E464-A58B20C4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159FF5-8217-A70A-1B42-684C3DAA3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B35BA5-7FB7-1869-0A27-0A1C4FC7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E9CA-C874-FF4F-BA7E-C96A14D301D2}" type="datetimeFigureOut">
              <a:t>2022/5/1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7B172-FAD3-DD36-06FF-8C23D9BD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C58FB9-DC9C-0F43-0FD3-00F4C567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61AC-9DBF-0D4E-BCCD-5F6E7B8B06C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3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3403737-7A42-359B-A77F-CF6C851EB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8E48FB-B035-8C2A-E3ED-6679CA18E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07C660-85A9-A5EC-8A44-22D93A9A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E9CA-C874-FF4F-BA7E-C96A14D301D2}" type="datetimeFigureOut">
              <a:t>2022/5/1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8C415C-1010-C651-826E-9669DBBC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A88E9E-3FE9-7E31-8E0D-CA81C8E8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61AC-9DBF-0D4E-BCCD-5F6E7B8B06C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88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FDB06-5A82-F3BD-0FE1-680A4B14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DE3D4E-30F6-7D84-BB29-4916934C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F505B6-7235-C47D-EDFE-7BCA008D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E9CA-C874-FF4F-BA7E-C96A14D301D2}" type="datetimeFigureOut">
              <a:t>2022/5/1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9DC4A9-F16A-F85E-4010-F973A709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C94EB1-1E21-F2DB-DA7D-485AD0E2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61AC-9DBF-0D4E-BCCD-5F6E7B8B06C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65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6387CE-4ECA-3DCA-0A52-96684E98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D889A6-1CDC-52C3-65BB-ABEB5152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006F92-CF72-A672-6E34-0A376866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E9CA-C874-FF4F-BA7E-C96A14D301D2}" type="datetimeFigureOut">
              <a:t>2022/5/1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CC16D9-BD14-B6F7-34FC-8320D80D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B8F788-55E0-4E0F-6CE3-17853A63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61AC-9DBF-0D4E-BCCD-5F6E7B8B06C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32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EF869-5968-9508-2BF1-8346776F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037231-DF47-BDE4-1987-9E7358DA6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45C98C-C46A-5F9C-A452-16EB7451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7B1262-6DB6-B5FB-E28C-F8FF3BC8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E9CA-C874-FF4F-BA7E-C96A14D301D2}" type="datetimeFigureOut">
              <a:t>2022/5/1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4EB6E3-3D76-B502-02BC-B65B22A4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269DAE-E3EB-6138-1063-2CFED3EC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61AC-9DBF-0D4E-BCCD-5F6E7B8B06C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20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6E082-9B37-4FF3-1176-F74BB9B8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AB1C59-2A54-A00E-8845-8ED4D8FB9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BF4EBA-DC72-7A60-5B69-B2143B8A0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C9B69B-C56B-F434-9278-7F7BA29C6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A6EEAC9-FBB4-9DE5-968C-F20E9026A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524EB52-5C85-06E6-41F1-5B6205AE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E9CA-C874-FF4F-BA7E-C96A14D301D2}" type="datetimeFigureOut">
              <a:t>2022/5/1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4931B69-7104-616E-1DB7-690E752E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CF64B4-CE9B-F14D-11B3-84ED9567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61AC-9DBF-0D4E-BCCD-5F6E7B8B06C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2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ECCDC-54AD-EB8C-85D7-8B884B8C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FBA13B-9D3D-F930-4783-6B6C50E2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E9CA-C874-FF4F-BA7E-C96A14D301D2}" type="datetimeFigureOut">
              <a:t>2022/5/1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7DB4FB5-8F30-2322-3613-0CBA1450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EB7BE1-5160-95E1-ACBC-29DFF4C9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61AC-9DBF-0D4E-BCCD-5F6E7B8B06C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93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79FA1D-5363-3E3B-35A6-1A13B4A2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E9CA-C874-FF4F-BA7E-C96A14D301D2}" type="datetimeFigureOut">
              <a:t>2022/5/1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DF6590-1106-D936-F2B4-796487AE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474C66-06D6-DD26-26CE-E53CFCA5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61AC-9DBF-0D4E-BCCD-5F6E7B8B06C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48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C7EC45-8067-80EF-C7D9-7DD5B03C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650086-3F8B-7482-698C-112F1DEB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0CD83D-8860-57ED-C328-FAA849824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5DFCCB-826A-ABF2-DA3E-A3136DCE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E9CA-C874-FF4F-BA7E-C96A14D301D2}" type="datetimeFigureOut">
              <a:t>2022/5/1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B1E124-9BE7-F6D7-4CB6-E23FCB4D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FC7BA7-7430-9BEE-2A66-84904511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61AC-9DBF-0D4E-BCCD-5F6E7B8B06C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94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02A376-39B0-71D7-F56A-ED818DC2E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4FBDF8D-DA86-1EF0-ED5B-DEF13FBDB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E9052C-CF31-BEF6-6C27-D92AEDA3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8E0B76-AB39-2849-5920-887CCC25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E9CA-C874-FF4F-BA7E-C96A14D301D2}" type="datetimeFigureOut">
              <a:t>2022/5/1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F5EB51-8EDC-1F70-A647-7E924DEB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CBC3A6-1F05-6C2D-0598-2AB1B4A9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61AC-9DBF-0D4E-BCCD-5F6E7B8B06C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72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7B5ECEA-7029-38E9-1E0B-8FDF1F40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5DFEA6-4F1B-EF82-899B-552F0DB03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4FF654-51BB-6DDB-F0CB-7848AB974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E9CA-C874-FF4F-BA7E-C96A14D301D2}" type="datetimeFigureOut">
              <a:t>2022/5/1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C577DE-D3E2-88F7-D8EA-5D5BEBEE4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84B488-6B5E-78CF-7CEC-5583E7CA6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061AC-9DBF-0D4E-BCCD-5F6E7B8B06C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74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66068F-350A-6D24-680A-C17066715788}"/>
              </a:ext>
            </a:extLst>
          </p:cNvPr>
          <p:cNvSpPr txBox="1"/>
          <p:nvPr/>
        </p:nvSpPr>
        <p:spPr>
          <a:xfrm>
            <a:off x="3139107" y="2644170"/>
            <a:ext cx="5913798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9600" b="1"/>
              <a:t>PCM5012</a:t>
            </a:r>
            <a:endParaRPr kumimoji="1" lang="ja-JP" altLang="en-US" sz="9600" b="1"/>
          </a:p>
        </p:txBody>
      </p:sp>
    </p:spTree>
    <p:extLst>
      <p:ext uri="{BB962C8B-B14F-4D97-AF65-F5344CB8AC3E}">
        <p14:creationId xmlns:p14="http://schemas.microsoft.com/office/powerpoint/2010/main" val="307683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66068F-350A-6D24-680A-C17066715788}"/>
              </a:ext>
            </a:extLst>
          </p:cNvPr>
          <p:cNvSpPr txBox="1"/>
          <p:nvPr/>
        </p:nvSpPr>
        <p:spPr>
          <a:xfrm>
            <a:off x="147901" y="2644170"/>
            <a:ext cx="11896206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9600" b="1"/>
              <a:t>ROTARY ENCODER</a:t>
            </a:r>
            <a:endParaRPr kumimoji="1" lang="ja-JP" altLang="en-US" sz="9600" b="1"/>
          </a:p>
        </p:txBody>
      </p:sp>
    </p:spTree>
    <p:extLst>
      <p:ext uri="{BB962C8B-B14F-4D97-AF65-F5344CB8AC3E}">
        <p14:creationId xmlns:p14="http://schemas.microsoft.com/office/powerpoint/2010/main" val="213749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66068F-350A-6D24-680A-C17066715788}"/>
              </a:ext>
            </a:extLst>
          </p:cNvPr>
          <p:cNvSpPr txBox="1"/>
          <p:nvPr/>
        </p:nvSpPr>
        <p:spPr>
          <a:xfrm>
            <a:off x="2821712" y="2644170"/>
            <a:ext cx="6548589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9600" b="1"/>
              <a:t>BRING-UP</a:t>
            </a:r>
            <a:endParaRPr kumimoji="1" lang="ja-JP" altLang="en-US" sz="9600" b="1"/>
          </a:p>
        </p:txBody>
      </p:sp>
    </p:spTree>
    <p:extLst>
      <p:ext uri="{BB962C8B-B14F-4D97-AF65-F5344CB8AC3E}">
        <p14:creationId xmlns:p14="http://schemas.microsoft.com/office/powerpoint/2010/main" val="46102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66068F-350A-6D24-680A-C17066715788}"/>
              </a:ext>
            </a:extLst>
          </p:cNvPr>
          <p:cNvSpPr txBox="1"/>
          <p:nvPr/>
        </p:nvSpPr>
        <p:spPr>
          <a:xfrm>
            <a:off x="686515" y="2644170"/>
            <a:ext cx="10818988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9600" b="1"/>
              <a:t>TFT SPI DISPLAY</a:t>
            </a:r>
            <a:endParaRPr kumimoji="1" lang="ja-JP" altLang="en-US" sz="9600" b="1"/>
          </a:p>
        </p:txBody>
      </p:sp>
    </p:spTree>
    <p:extLst>
      <p:ext uri="{BB962C8B-B14F-4D97-AF65-F5344CB8AC3E}">
        <p14:creationId xmlns:p14="http://schemas.microsoft.com/office/powerpoint/2010/main" val="421807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66068F-350A-6D24-680A-C17066715788}"/>
              </a:ext>
            </a:extLst>
          </p:cNvPr>
          <p:cNvSpPr txBox="1"/>
          <p:nvPr/>
        </p:nvSpPr>
        <p:spPr>
          <a:xfrm>
            <a:off x="4745319" y="2644170"/>
            <a:ext cx="2701381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9600" b="1"/>
              <a:t>LED</a:t>
            </a:r>
            <a:endParaRPr kumimoji="1" lang="ja-JP" altLang="en-US" sz="9600" b="1"/>
          </a:p>
        </p:txBody>
      </p:sp>
    </p:spTree>
    <p:extLst>
      <p:ext uri="{BB962C8B-B14F-4D97-AF65-F5344CB8AC3E}">
        <p14:creationId xmlns:p14="http://schemas.microsoft.com/office/powerpoint/2010/main" val="45498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66068F-350A-6D24-680A-C17066715788}"/>
              </a:ext>
            </a:extLst>
          </p:cNvPr>
          <p:cNvSpPr txBox="1"/>
          <p:nvPr/>
        </p:nvSpPr>
        <p:spPr>
          <a:xfrm>
            <a:off x="1908808" y="2644170"/>
            <a:ext cx="8374408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9600" b="1"/>
              <a:t>POWER IN 5V</a:t>
            </a:r>
            <a:endParaRPr kumimoji="1" lang="ja-JP" altLang="en-US" sz="9600" b="1"/>
          </a:p>
        </p:txBody>
      </p:sp>
    </p:spTree>
    <p:extLst>
      <p:ext uri="{BB962C8B-B14F-4D97-AF65-F5344CB8AC3E}">
        <p14:creationId xmlns:p14="http://schemas.microsoft.com/office/powerpoint/2010/main" val="385407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</Words>
  <Application>Microsoft Macintosh PowerPoint</Application>
  <PresentationFormat>ワイド画面</PresentationFormat>
  <Paragraphs>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川島賢</dc:creator>
  <cp:lastModifiedBy>川島賢</cp:lastModifiedBy>
  <cp:revision>1</cp:revision>
  <dcterms:created xsi:type="dcterms:W3CDTF">2022-05-01T10:10:39Z</dcterms:created>
  <dcterms:modified xsi:type="dcterms:W3CDTF">2022-05-01T10:42:05Z</dcterms:modified>
</cp:coreProperties>
</file>