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0" r:id="rId4"/>
    <p:sldId id="271" r:id="rId5"/>
    <p:sldId id="272" r:id="rId6"/>
    <p:sldId id="273" r:id="rId7"/>
    <p:sldId id="274" r:id="rId8"/>
    <p:sldId id="258" r:id="rId9"/>
    <p:sldId id="259" r:id="rId10"/>
    <p:sldId id="265" r:id="rId11"/>
    <p:sldId id="275" r:id="rId12"/>
    <p:sldId id="276" r:id="rId13"/>
    <p:sldId id="269" r:id="rId14"/>
    <p:sldId id="278" r:id="rId15"/>
    <p:sldId id="277" r:id="rId16"/>
    <p:sldId id="268" r:id="rId17"/>
    <p:sldId id="260" r:id="rId18"/>
    <p:sldId id="261" r:id="rId19"/>
    <p:sldId id="263" r:id="rId20"/>
    <p:sldId id="262" r:id="rId21"/>
    <p:sldId id="266" r:id="rId22"/>
    <p:sldId id="26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DA6F6-2C48-4DB7-8932-7FD64E90D7E0}" type="doc">
      <dgm:prSet loTypeId="urn:microsoft.com/office/officeart/2005/8/layout/process1" loCatId="process" qsTypeId="urn:microsoft.com/office/officeart/2005/8/quickstyle/simple1" qsCatId="simple" csTypeId="urn:microsoft.com/office/officeart/2005/8/colors/accent1_2" csCatId="accent1" phldr="1"/>
      <dgm:spPr/>
    </dgm:pt>
    <dgm:pt modelId="{E8606AD2-7C8B-4BB4-9EAE-D17941A4D011}">
      <dgm:prSet phldrT="[テキスト]"/>
      <dgm:spPr/>
      <dgm:t>
        <a:bodyPr/>
        <a:lstStyle/>
        <a:p>
          <a:r>
            <a:rPr lang="en-US" altLang="ja-JP" dirty="0" smtClean="0"/>
            <a:t>GM</a:t>
          </a:r>
          <a:r>
            <a:rPr lang="ja-JP" altLang="en-US" dirty="0" smtClean="0"/>
            <a:t>フェーズ</a:t>
          </a:r>
          <a:r>
            <a:rPr lang="en-US" altLang="ja-JP" dirty="0" smtClean="0"/>
            <a:t/>
          </a:r>
          <a:br>
            <a:rPr lang="en-US" altLang="ja-JP" dirty="0" smtClean="0"/>
          </a:br>
          <a:r>
            <a:rPr lang="ja-JP" altLang="en-US" dirty="0" smtClean="0"/>
            <a:t>管理基盤</a:t>
          </a:r>
          <a:endParaRPr kumimoji="1" lang="ja-JP" altLang="en-US" dirty="0"/>
        </a:p>
      </dgm:t>
    </dgm:pt>
    <dgm:pt modelId="{50CB4B49-EE4F-42CB-A30F-566059A2BF80}" type="parTrans" cxnId="{63C6411C-1D17-47E3-B2FC-3E5D7215BA70}">
      <dgm:prSet/>
      <dgm:spPr/>
      <dgm:t>
        <a:bodyPr/>
        <a:lstStyle/>
        <a:p>
          <a:endParaRPr kumimoji="1" lang="ja-JP" altLang="en-US"/>
        </a:p>
      </dgm:t>
    </dgm:pt>
    <dgm:pt modelId="{8041AF48-7C40-4BDE-A44A-B7F240BB5D60}" type="sibTrans" cxnId="{63C6411C-1D17-47E3-B2FC-3E5D7215BA70}">
      <dgm:prSet/>
      <dgm:spPr/>
      <dgm:t>
        <a:bodyPr/>
        <a:lstStyle/>
        <a:p>
          <a:endParaRPr kumimoji="1" lang="ja-JP" altLang="en-US"/>
        </a:p>
      </dgm:t>
    </dgm:pt>
    <dgm:pt modelId="{DC7EE49C-9443-4793-B985-F89957DAC2DE}">
      <dgm:prSet phldrT="[テキスト]"/>
      <dgm:spPr/>
      <dgm:t>
        <a:bodyPr/>
        <a:lstStyle/>
        <a:p>
          <a:r>
            <a:rPr lang="ja-JP" altLang="en-US" dirty="0" smtClean="0"/>
            <a:t>子機ミニゲーム</a:t>
          </a:r>
          <a:endParaRPr kumimoji="1" lang="ja-JP" altLang="en-US" dirty="0"/>
        </a:p>
      </dgm:t>
    </dgm:pt>
    <dgm:pt modelId="{8E9AF0C8-FFED-475F-8A59-9689B62382E9}" type="parTrans" cxnId="{5CEA8C83-60A6-4E18-8E0E-9B91DDCC4D75}">
      <dgm:prSet/>
      <dgm:spPr/>
      <dgm:t>
        <a:bodyPr/>
        <a:lstStyle/>
        <a:p>
          <a:endParaRPr kumimoji="1" lang="ja-JP" altLang="en-US"/>
        </a:p>
      </dgm:t>
    </dgm:pt>
    <dgm:pt modelId="{3A835EF9-E526-42F3-92DE-3C23613CC60D}" type="sibTrans" cxnId="{5CEA8C83-60A6-4E18-8E0E-9B91DDCC4D75}">
      <dgm:prSet/>
      <dgm:spPr/>
      <dgm:t>
        <a:bodyPr/>
        <a:lstStyle/>
        <a:p>
          <a:endParaRPr kumimoji="1" lang="ja-JP" altLang="en-US"/>
        </a:p>
      </dgm:t>
    </dgm:pt>
    <dgm:pt modelId="{C3C89262-AC62-49B9-ADDC-E688EC9D8566}">
      <dgm:prSet phldrT="[テキスト]"/>
      <dgm:spPr/>
      <dgm:t>
        <a:bodyPr/>
        <a:lstStyle/>
        <a:p>
          <a:r>
            <a:rPr lang="en-US" altLang="ja-JP" dirty="0" smtClean="0"/>
            <a:t>GM</a:t>
          </a:r>
          <a:r>
            <a:rPr lang="ja-JP" altLang="en-US" dirty="0" smtClean="0"/>
            <a:t>フライト</a:t>
          </a:r>
          <a:endParaRPr kumimoji="1" lang="ja-JP" altLang="en-US" dirty="0"/>
        </a:p>
      </dgm:t>
    </dgm:pt>
    <dgm:pt modelId="{DEBB97DD-0EAA-4461-AC46-B6923E59285C}" type="parTrans" cxnId="{66359011-3297-4504-9EBE-56BF92CB6FE4}">
      <dgm:prSet/>
      <dgm:spPr/>
      <dgm:t>
        <a:bodyPr/>
        <a:lstStyle/>
        <a:p>
          <a:endParaRPr kumimoji="1" lang="ja-JP" altLang="en-US"/>
        </a:p>
      </dgm:t>
    </dgm:pt>
    <dgm:pt modelId="{269F164F-0552-410D-883C-3324332AF38E}" type="sibTrans" cxnId="{66359011-3297-4504-9EBE-56BF92CB6FE4}">
      <dgm:prSet/>
      <dgm:spPr/>
      <dgm:t>
        <a:bodyPr/>
        <a:lstStyle/>
        <a:p>
          <a:endParaRPr kumimoji="1" lang="ja-JP" altLang="en-US"/>
        </a:p>
      </dgm:t>
    </dgm:pt>
    <dgm:pt modelId="{F6DFE7D8-3032-40C6-ACF9-CF6F7E9A7C2D}">
      <dgm:prSet phldrT="[テキスト]"/>
      <dgm:spPr/>
      <dgm:t>
        <a:bodyPr/>
        <a:lstStyle/>
        <a:p>
          <a:r>
            <a:rPr lang="ja-JP" altLang="en-US" dirty="0" smtClean="0"/>
            <a:t>結合</a:t>
          </a:r>
          <a:endParaRPr kumimoji="1" lang="ja-JP" altLang="en-US" dirty="0"/>
        </a:p>
      </dgm:t>
    </dgm:pt>
    <dgm:pt modelId="{B19F1CD3-C0A5-4241-9632-5073ACEC40F5}" type="parTrans" cxnId="{98DC7A53-E0AE-4691-9BF7-175E5807B206}">
      <dgm:prSet/>
      <dgm:spPr/>
      <dgm:t>
        <a:bodyPr/>
        <a:lstStyle/>
        <a:p>
          <a:endParaRPr kumimoji="1" lang="ja-JP" altLang="en-US"/>
        </a:p>
      </dgm:t>
    </dgm:pt>
    <dgm:pt modelId="{187AF7EC-35DF-40A8-AB0E-FA7F4D96D1F5}" type="sibTrans" cxnId="{98DC7A53-E0AE-4691-9BF7-175E5807B206}">
      <dgm:prSet/>
      <dgm:spPr/>
      <dgm:t>
        <a:bodyPr/>
        <a:lstStyle/>
        <a:p>
          <a:endParaRPr kumimoji="1" lang="ja-JP" altLang="en-US"/>
        </a:p>
      </dgm:t>
    </dgm:pt>
    <dgm:pt modelId="{04D54C66-EB27-4215-94E3-E69391741340}">
      <dgm:prSet phldrT="[テキスト]"/>
      <dgm:spPr/>
      <dgm:t>
        <a:bodyPr/>
        <a:lstStyle/>
        <a:p>
          <a:r>
            <a:rPr lang="ja-JP" altLang="en-US" dirty="0" smtClean="0"/>
            <a:t>バランス調整</a:t>
          </a:r>
          <a:r>
            <a:rPr lang="en-US" altLang="ja-JP" dirty="0" smtClean="0"/>
            <a:t/>
          </a:r>
          <a:br>
            <a:rPr lang="en-US" altLang="ja-JP" dirty="0" smtClean="0"/>
          </a:br>
          <a:r>
            <a:rPr lang="ja-JP" altLang="en-US" dirty="0" smtClean="0"/>
            <a:t>デバッグ</a:t>
          </a:r>
          <a:endParaRPr kumimoji="1" lang="ja-JP" altLang="en-US" dirty="0"/>
        </a:p>
      </dgm:t>
    </dgm:pt>
    <dgm:pt modelId="{09A895D9-EA54-48D4-A1E4-6028E75B647F}" type="parTrans" cxnId="{0B579634-3DE1-4654-A09A-323BB0B17F94}">
      <dgm:prSet/>
      <dgm:spPr/>
      <dgm:t>
        <a:bodyPr/>
        <a:lstStyle/>
        <a:p>
          <a:endParaRPr kumimoji="1" lang="ja-JP" altLang="en-US"/>
        </a:p>
      </dgm:t>
    </dgm:pt>
    <dgm:pt modelId="{EC0420F5-1E58-4DD2-8B30-4033EE16EA9A}" type="sibTrans" cxnId="{0B579634-3DE1-4654-A09A-323BB0B17F94}">
      <dgm:prSet/>
      <dgm:spPr/>
      <dgm:t>
        <a:bodyPr/>
        <a:lstStyle/>
        <a:p>
          <a:endParaRPr kumimoji="1" lang="ja-JP" altLang="en-US"/>
        </a:p>
      </dgm:t>
    </dgm:pt>
    <dgm:pt modelId="{853C1CE8-C606-4B75-8CB6-6DE2B5D68FB6}" type="pres">
      <dgm:prSet presAssocID="{5F0DA6F6-2C48-4DB7-8932-7FD64E90D7E0}" presName="Name0" presStyleCnt="0">
        <dgm:presLayoutVars>
          <dgm:dir/>
          <dgm:resizeHandles val="exact"/>
        </dgm:presLayoutVars>
      </dgm:prSet>
      <dgm:spPr/>
    </dgm:pt>
    <dgm:pt modelId="{7026D5F4-6774-4FAA-BC46-8C3D35468AF2}" type="pres">
      <dgm:prSet presAssocID="{E8606AD2-7C8B-4BB4-9EAE-D17941A4D011}" presName="node" presStyleLbl="node1" presStyleIdx="0" presStyleCnt="5">
        <dgm:presLayoutVars>
          <dgm:bulletEnabled val="1"/>
        </dgm:presLayoutVars>
      </dgm:prSet>
      <dgm:spPr/>
      <dgm:t>
        <a:bodyPr/>
        <a:lstStyle/>
        <a:p>
          <a:endParaRPr kumimoji="1" lang="ja-JP" altLang="en-US"/>
        </a:p>
      </dgm:t>
    </dgm:pt>
    <dgm:pt modelId="{27F7CA08-AD43-4847-B015-71DF63779BE5}" type="pres">
      <dgm:prSet presAssocID="{8041AF48-7C40-4BDE-A44A-B7F240BB5D60}" presName="sibTrans" presStyleLbl="sibTrans2D1" presStyleIdx="0" presStyleCnt="4"/>
      <dgm:spPr/>
    </dgm:pt>
    <dgm:pt modelId="{88B3184C-C538-4664-9CDA-E60E5E5C68DF}" type="pres">
      <dgm:prSet presAssocID="{8041AF48-7C40-4BDE-A44A-B7F240BB5D60}" presName="connectorText" presStyleLbl="sibTrans2D1" presStyleIdx="0" presStyleCnt="4"/>
      <dgm:spPr/>
    </dgm:pt>
    <dgm:pt modelId="{AD754524-2C6C-4F5F-92EE-DBC9380FE48D}" type="pres">
      <dgm:prSet presAssocID="{DC7EE49C-9443-4793-B985-F89957DAC2DE}" presName="node" presStyleLbl="node1" presStyleIdx="1" presStyleCnt="5">
        <dgm:presLayoutVars>
          <dgm:bulletEnabled val="1"/>
        </dgm:presLayoutVars>
      </dgm:prSet>
      <dgm:spPr/>
      <dgm:t>
        <a:bodyPr/>
        <a:lstStyle/>
        <a:p>
          <a:endParaRPr kumimoji="1" lang="ja-JP" altLang="en-US"/>
        </a:p>
      </dgm:t>
    </dgm:pt>
    <dgm:pt modelId="{33391DB0-973B-4C1A-8ED4-B62FBFDBB754}" type="pres">
      <dgm:prSet presAssocID="{3A835EF9-E526-42F3-92DE-3C23613CC60D}" presName="sibTrans" presStyleLbl="sibTrans2D1" presStyleIdx="1" presStyleCnt="4"/>
      <dgm:spPr/>
    </dgm:pt>
    <dgm:pt modelId="{AF4FB4B8-1AA5-4970-A073-D42C436788D5}" type="pres">
      <dgm:prSet presAssocID="{3A835EF9-E526-42F3-92DE-3C23613CC60D}" presName="connectorText" presStyleLbl="sibTrans2D1" presStyleIdx="1" presStyleCnt="4"/>
      <dgm:spPr/>
    </dgm:pt>
    <dgm:pt modelId="{39224143-A2E4-4540-9C45-119CCE934F2F}" type="pres">
      <dgm:prSet presAssocID="{C3C89262-AC62-49B9-ADDC-E688EC9D8566}" presName="node" presStyleLbl="node1" presStyleIdx="2" presStyleCnt="5">
        <dgm:presLayoutVars>
          <dgm:bulletEnabled val="1"/>
        </dgm:presLayoutVars>
      </dgm:prSet>
      <dgm:spPr/>
      <dgm:t>
        <a:bodyPr/>
        <a:lstStyle/>
        <a:p>
          <a:endParaRPr kumimoji="1" lang="ja-JP" altLang="en-US"/>
        </a:p>
      </dgm:t>
    </dgm:pt>
    <dgm:pt modelId="{1F95E87C-6721-4E73-B66B-EAF979ED85E7}" type="pres">
      <dgm:prSet presAssocID="{269F164F-0552-410D-883C-3324332AF38E}" presName="sibTrans" presStyleLbl="sibTrans2D1" presStyleIdx="2" presStyleCnt="4"/>
      <dgm:spPr/>
    </dgm:pt>
    <dgm:pt modelId="{4C2F4AD2-E5F3-4621-B427-C470B1F9351B}" type="pres">
      <dgm:prSet presAssocID="{269F164F-0552-410D-883C-3324332AF38E}" presName="connectorText" presStyleLbl="sibTrans2D1" presStyleIdx="2" presStyleCnt="4"/>
      <dgm:spPr/>
    </dgm:pt>
    <dgm:pt modelId="{BE904B47-004E-47D3-9959-436E2D24A7AD}" type="pres">
      <dgm:prSet presAssocID="{F6DFE7D8-3032-40C6-ACF9-CF6F7E9A7C2D}" presName="node" presStyleLbl="node1" presStyleIdx="3" presStyleCnt="5">
        <dgm:presLayoutVars>
          <dgm:bulletEnabled val="1"/>
        </dgm:presLayoutVars>
      </dgm:prSet>
      <dgm:spPr/>
      <dgm:t>
        <a:bodyPr/>
        <a:lstStyle/>
        <a:p>
          <a:endParaRPr kumimoji="1" lang="ja-JP" altLang="en-US"/>
        </a:p>
      </dgm:t>
    </dgm:pt>
    <dgm:pt modelId="{DD8B1654-A58A-4DAA-A8ED-B54F70B7C905}" type="pres">
      <dgm:prSet presAssocID="{187AF7EC-35DF-40A8-AB0E-FA7F4D96D1F5}" presName="sibTrans" presStyleLbl="sibTrans2D1" presStyleIdx="3" presStyleCnt="4"/>
      <dgm:spPr/>
    </dgm:pt>
    <dgm:pt modelId="{19ABC3E6-8112-4784-973E-87DBCC98F010}" type="pres">
      <dgm:prSet presAssocID="{187AF7EC-35DF-40A8-AB0E-FA7F4D96D1F5}" presName="connectorText" presStyleLbl="sibTrans2D1" presStyleIdx="3" presStyleCnt="4"/>
      <dgm:spPr/>
    </dgm:pt>
    <dgm:pt modelId="{8ED1B04D-421E-47DA-B31B-DB3AF4F5D617}" type="pres">
      <dgm:prSet presAssocID="{04D54C66-EB27-4215-94E3-E69391741340}" presName="node" presStyleLbl="node1" presStyleIdx="4" presStyleCnt="5">
        <dgm:presLayoutVars>
          <dgm:bulletEnabled val="1"/>
        </dgm:presLayoutVars>
      </dgm:prSet>
      <dgm:spPr/>
      <dgm:t>
        <a:bodyPr/>
        <a:lstStyle/>
        <a:p>
          <a:endParaRPr kumimoji="1" lang="ja-JP" altLang="en-US"/>
        </a:p>
      </dgm:t>
    </dgm:pt>
  </dgm:ptLst>
  <dgm:cxnLst>
    <dgm:cxn modelId="{BDDC9356-EA63-4079-B9F0-B7563D5FA1B5}" type="presOf" srcId="{C3C89262-AC62-49B9-ADDC-E688EC9D8566}" destId="{39224143-A2E4-4540-9C45-119CCE934F2F}" srcOrd="0" destOrd="0" presId="urn:microsoft.com/office/officeart/2005/8/layout/process1"/>
    <dgm:cxn modelId="{4A6B03E9-CBAA-4FC1-9C2B-495B6E1727BD}" type="presOf" srcId="{269F164F-0552-410D-883C-3324332AF38E}" destId="{4C2F4AD2-E5F3-4621-B427-C470B1F9351B}" srcOrd="1" destOrd="0" presId="urn:microsoft.com/office/officeart/2005/8/layout/process1"/>
    <dgm:cxn modelId="{6A43BE60-B8AD-475E-99F4-51130E219123}" type="presOf" srcId="{8041AF48-7C40-4BDE-A44A-B7F240BB5D60}" destId="{27F7CA08-AD43-4847-B015-71DF63779BE5}" srcOrd="0" destOrd="0" presId="urn:microsoft.com/office/officeart/2005/8/layout/process1"/>
    <dgm:cxn modelId="{F09BBF97-6F5B-4105-80DA-A4C17D652E77}" type="presOf" srcId="{187AF7EC-35DF-40A8-AB0E-FA7F4D96D1F5}" destId="{DD8B1654-A58A-4DAA-A8ED-B54F70B7C905}" srcOrd="0" destOrd="0" presId="urn:microsoft.com/office/officeart/2005/8/layout/process1"/>
    <dgm:cxn modelId="{5AC5BADF-13E7-43C8-B95C-CBF8D69F8DFD}" type="presOf" srcId="{E8606AD2-7C8B-4BB4-9EAE-D17941A4D011}" destId="{7026D5F4-6774-4FAA-BC46-8C3D35468AF2}" srcOrd="0" destOrd="0" presId="urn:microsoft.com/office/officeart/2005/8/layout/process1"/>
    <dgm:cxn modelId="{66359011-3297-4504-9EBE-56BF92CB6FE4}" srcId="{5F0DA6F6-2C48-4DB7-8932-7FD64E90D7E0}" destId="{C3C89262-AC62-49B9-ADDC-E688EC9D8566}" srcOrd="2" destOrd="0" parTransId="{DEBB97DD-0EAA-4461-AC46-B6923E59285C}" sibTransId="{269F164F-0552-410D-883C-3324332AF38E}"/>
    <dgm:cxn modelId="{01B08B81-9FDF-4809-9450-BC68E44C4439}" type="presOf" srcId="{269F164F-0552-410D-883C-3324332AF38E}" destId="{1F95E87C-6721-4E73-B66B-EAF979ED85E7}" srcOrd="0" destOrd="0" presId="urn:microsoft.com/office/officeart/2005/8/layout/process1"/>
    <dgm:cxn modelId="{E5672E28-33C6-4C01-A9B5-639C9AE22415}" type="presOf" srcId="{04D54C66-EB27-4215-94E3-E69391741340}" destId="{8ED1B04D-421E-47DA-B31B-DB3AF4F5D617}" srcOrd="0" destOrd="0" presId="urn:microsoft.com/office/officeart/2005/8/layout/process1"/>
    <dgm:cxn modelId="{0B579634-3DE1-4654-A09A-323BB0B17F94}" srcId="{5F0DA6F6-2C48-4DB7-8932-7FD64E90D7E0}" destId="{04D54C66-EB27-4215-94E3-E69391741340}" srcOrd="4" destOrd="0" parTransId="{09A895D9-EA54-48D4-A1E4-6028E75B647F}" sibTransId="{EC0420F5-1E58-4DD2-8B30-4033EE16EA9A}"/>
    <dgm:cxn modelId="{63C6411C-1D17-47E3-B2FC-3E5D7215BA70}" srcId="{5F0DA6F6-2C48-4DB7-8932-7FD64E90D7E0}" destId="{E8606AD2-7C8B-4BB4-9EAE-D17941A4D011}" srcOrd="0" destOrd="0" parTransId="{50CB4B49-EE4F-42CB-A30F-566059A2BF80}" sibTransId="{8041AF48-7C40-4BDE-A44A-B7F240BB5D60}"/>
    <dgm:cxn modelId="{82E86DFA-4838-40D4-9D0C-701C8F8CEC84}" type="presOf" srcId="{8041AF48-7C40-4BDE-A44A-B7F240BB5D60}" destId="{88B3184C-C538-4664-9CDA-E60E5E5C68DF}" srcOrd="1" destOrd="0" presId="urn:microsoft.com/office/officeart/2005/8/layout/process1"/>
    <dgm:cxn modelId="{8D365472-0725-44DD-B9FA-BA8DFEC8977F}" type="presOf" srcId="{3A835EF9-E526-42F3-92DE-3C23613CC60D}" destId="{33391DB0-973B-4C1A-8ED4-B62FBFDBB754}" srcOrd="0" destOrd="0" presId="urn:microsoft.com/office/officeart/2005/8/layout/process1"/>
    <dgm:cxn modelId="{24A79F99-BC2B-4B50-82EB-51DEBC17214C}" type="presOf" srcId="{187AF7EC-35DF-40A8-AB0E-FA7F4D96D1F5}" destId="{19ABC3E6-8112-4784-973E-87DBCC98F010}" srcOrd="1" destOrd="0" presId="urn:microsoft.com/office/officeart/2005/8/layout/process1"/>
    <dgm:cxn modelId="{BF5F55FD-8BD7-4CB0-8AFD-25D5A2B4E091}" type="presOf" srcId="{DC7EE49C-9443-4793-B985-F89957DAC2DE}" destId="{AD754524-2C6C-4F5F-92EE-DBC9380FE48D}" srcOrd="0" destOrd="0" presId="urn:microsoft.com/office/officeart/2005/8/layout/process1"/>
    <dgm:cxn modelId="{0D7FC8F7-FA87-4280-AEB5-ADCF8EABC254}" type="presOf" srcId="{3A835EF9-E526-42F3-92DE-3C23613CC60D}" destId="{AF4FB4B8-1AA5-4970-A073-D42C436788D5}" srcOrd="1" destOrd="0" presId="urn:microsoft.com/office/officeart/2005/8/layout/process1"/>
    <dgm:cxn modelId="{16EB2644-4771-4A96-972B-C34C231717C9}" type="presOf" srcId="{5F0DA6F6-2C48-4DB7-8932-7FD64E90D7E0}" destId="{853C1CE8-C606-4B75-8CB6-6DE2B5D68FB6}" srcOrd="0" destOrd="0" presId="urn:microsoft.com/office/officeart/2005/8/layout/process1"/>
    <dgm:cxn modelId="{2C1B1D43-2E2C-4BE8-B559-26876E3B60CB}" type="presOf" srcId="{F6DFE7D8-3032-40C6-ACF9-CF6F7E9A7C2D}" destId="{BE904B47-004E-47D3-9959-436E2D24A7AD}" srcOrd="0" destOrd="0" presId="urn:microsoft.com/office/officeart/2005/8/layout/process1"/>
    <dgm:cxn modelId="{98DC7A53-E0AE-4691-9BF7-175E5807B206}" srcId="{5F0DA6F6-2C48-4DB7-8932-7FD64E90D7E0}" destId="{F6DFE7D8-3032-40C6-ACF9-CF6F7E9A7C2D}" srcOrd="3" destOrd="0" parTransId="{B19F1CD3-C0A5-4241-9632-5073ACEC40F5}" sibTransId="{187AF7EC-35DF-40A8-AB0E-FA7F4D96D1F5}"/>
    <dgm:cxn modelId="{5CEA8C83-60A6-4E18-8E0E-9B91DDCC4D75}" srcId="{5F0DA6F6-2C48-4DB7-8932-7FD64E90D7E0}" destId="{DC7EE49C-9443-4793-B985-F89957DAC2DE}" srcOrd="1" destOrd="0" parTransId="{8E9AF0C8-FFED-475F-8A59-9689B62382E9}" sibTransId="{3A835EF9-E526-42F3-92DE-3C23613CC60D}"/>
    <dgm:cxn modelId="{6BE58289-B42E-4BAC-87CF-C0B6F1D2AF4A}" type="presParOf" srcId="{853C1CE8-C606-4B75-8CB6-6DE2B5D68FB6}" destId="{7026D5F4-6774-4FAA-BC46-8C3D35468AF2}" srcOrd="0" destOrd="0" presId="urn:microsoft.com/office/officeart/2005/8/layout/process1"/>
    <dgm:cxn modelId="{D30C0A3B-0D28-4EFB-B7B5-B0379EA07B25}" type="presParOf" srcId="{853C1CE8-C606-4B75-8CB6-6DE2B5D68FB6}" destId="{27F7CA08-AD43-4847-B015-71DF63779BE5}" srcOrd="1" destOrd="0" presId="urn:microsoft.com/office/officeart/2005/8/layout/process1"/>
    <dgm:cxn modelId="{0712F308-5C2F-4984-B3D1-B905EF699F14}" type="presParOf" srcId="{27F7CA08-AD43-4847-B015-71DF63779BE5}" destId="{88B3184C-C538-4664-9CDA-E60E5E5C68DF}" srcOrd="0" destOrd="0" presId="urn:microsoft.com/office/officeart/2005/8/layout/process1"/>
    <dgm:cxn modelId="{0C86DC39-5E98-40B4-973D-609AF71049CC}" type="presParOf" srcId="{853C1CE8-C606-4B75-8CB6-6DE2B5D68FB6}" destId="{AD754524-2C6C-4F5F-92EE-DBC9380FE48D}" srcOrd="2" destOrd="0" presId="urn:microsoft.com/office/officeart/2005/8/layout/process1"/>
    <dgm:cxn modelId="{182C33CF-1E9A-4676-BF85-FBC04522134D}" type="presParOf" srcId="{853C1CE8-C606-4B75-8CB6-6DE2B5D68FB6}" destId="{33391DB0-973B-4C1A-8ED4-B62FBFDBB754}" srcOrd="3" destOrd="0" presId="urn:microsoft.com/office/officeart/2005/8/layout/process1"/>
    <dgm:cxn modelId="{91EA5648-BE55-415D-9DCC-5FC0952CA4AE}" type="presParOf" srcId="{33391DB0-973B-4C1A-8ED4-B62FBFDBB754}" destId="{AF4FB4B8-1AA5-4970-A073-D42C436788D5}" srcOrd="0" destOrd="0" presId="urn:microsoft.com/office/officeart/2005/8/layout/process1"/>
    <dgm:cxn modelId="{8BCD1FD1-6B89-4A4B-881A-63164228FA6C}" type="presParOf" srcId="{853C1CE8-C606-4B75-8CB6-6DE2B5D68FB6}" destId="{39224143-A2E4-4540-9C45-119CCE934F2F}" srcOrd="4" destOrd="0" presId="urn:microsoft.com/office/officeart/2005/8/layout/process1"/>
    <dgm:cxn modelId="{BF37A85D-97D2-4C33-A1F1-E4B3A291B71C}" type="presParOf" srcId="{853C1CE8-C606-4B75-8CB6-6DE2B5D68FB6}" destId="{1F95E87C-6721-4E73-B66B-EAF979ED85E7}" srcOrd="5" destOrd="0" presId="urn:microsoft.com/office/officeart/2005/8/layout/process1"/>
    <dgm:cxn modelId="{68CAD5AD-5528-41AB-8764-AFAFAB5C44F2}" type="presParOf" srcId="{1F95E87C-6721-4E73-B66B-EAF979ED85E7}" destId="{4C2F4AD2-E5F3-4621-B427-C470B1F9351B}" srcOrd="0" destOrd="0" presId="urn:microsoft.com/office/officeart/2005/8/layout/process1"/>
    <dgm:cxn modelId="{421C75B8-1468-4E2D-B0AE-06376D093DFF}" type="presParOf" srcId="{853C1CE8-C606-4B75-8CB6-6DE2B5D68FB6}" destId="{BE904B47-004E-47D3-9959-436E2D24A7AD}" srcOrd="6" destOrd="0" presId="urn:microsoft.com/office/officeart/2005/8/layout/process1"/>
    <dgm:cxn modelId="{83E75A21-AA6A-451C-A518-4150A03E9C26}" type="presParOf" srcId="{853C1CE8-C606-4B75-8CB6-6DE2B5D68FB6}" destId="{DD8B1654-A58A-4DAA-A8ED-B54F70B7C905}" srcOrd="7" destOrd="0" presId="urn:microsoft.com/office/officeart/2005/8/layout/process1"/>
    <dgm:cxn modelId="{3531F7EC-C406-4B3F-B2D0-5439DCA8EBF5}" type="presParOf" srcId="{DD8B1654-A58A-4DAA-A8ED-B54F70B7C905}" destId="{19ABC3E6-8112-4784-973E-87DBCC98F010}" srcOrd="0" destOrd="0" presId="urn:microsoft.com/office/officeart/2005/8/layout/process1"/>
    <dgm:cxn modelId="{C36A4704-C765-4F5A-B202-9A8816479EE7}" type="presParOf" srcId="{853C1CE8-C606-4B75-8CB6-6DE2B5D68FB6}" destId="{8ED1B04D-421E-47DA-B31B-DB3AF4F5D61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6D5F4-6774-4FAA-BC46-8C3D35468AF2}">
      <dsp:nvSpPr>
        <dsp:cNvPr id="0" name=""/>
        <dsp:cNvSpPr/>
      </dsp:nvSpPr>
      <dsp:spPr>
        <a:xfrm>
          <a:off x="3906"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ja-JP" sz="1000" kern="1200" dirty="0" smtClean="0"/>
            <a:t>GM</a:t>
          </a:r>
          <a:r>
            <a:rPr lang="ja-JP" altLang="en-US" sz="1000" kern="1200" dirty="0" smtClean="0"/>
            <a:t>フェーズ</a:t>
          </a:r>
          <a:r>
            <a:rPr lang="en-US" altLang="ja-JP" sz="1000" kern="1200" dirty="0" smtClean="0"/>
            <a:t/>
          </a:r>
          <a:br>
            <a:rPr lang="en-US" altLang="ja-JP" sz="1000" kern="1200" dirty="0" smtClean="0"/>
          </a:br>
          <a:r>
            <a:rPr lang="ja-JP" altLang="en-US" sz="1000" kern="1200" dirty="0" smtClean="0"/>
            <a:t>管理基盤</a:t>
          </a:r>
          <a:endParaRPr kumimoji="1" lang="ja-JP" altLang="en-US" sz="1000" kern="1200" dirty="0"/>
        </a:p>
      </dsp:txBody>
      <dsp:txXfrm>
        <a:off x="20547" y="16641"/>
        <a:ext cx="1177620" cy="534888"/>
      </dsp:txXfrm>
    </dsp:sp>
    <dsp:sp modelId="{27F7CA08-AD43-4847-B015-71DF63779BE5}">
      <dsp:nvSpPr>
        <dsp:cNvPr id="0" name=""/>
        <dsp:cNvSpPr/>
      </dsp:nvSpPr>
      <dsp:spPr>
        <a:xfrm>
          <a:off x="1335898"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1335898" y="193994"/>
        <a:ext cx="179698" cy="180181"/>
      </dsp:txXfrm>
    </dsp:sp>
    <dsp:sp modelId="{AD754524-2C6C-4F5F-92EE-DBC9380FE48D}">
      <dsp:nvSpPr>
        <dsp:cNvPr id="0" name=""/>
        <dsp:cNvSpPr/>
      </dsp:nvSpPr>
      <dsp:spPr>
        <a:xfrm>
          <a:off x="1699169"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ja-JP" altLang="en-US" sz="1000" kern="1200" dirty="0" smtClean="0"/>
            <a:t>子機ミニゲーム</a:t>
          </a:r>
          <a:endParaRPr kumimoji="1" lang="ja-JP" altLang="en-US" sz="1000" kern="1200" dirty="0"/>
        </a:p>
      </dsp:txBody>
      <dsp:txXfrm>
        <a:off x="1715810" y="16641"/>
        <a:ext cx="1177620" cy="534888"/>
      </dsp:txXfrm>
    </dsp:sp>
    <dsp:sp modelId="{33391DB0-973B-4C1A-8ED4-B62FBFDBB754}">
      <dsp:nvSpPr>
        <dsp:cNvPr id="0" name=""/>
        <dsp:cNvSpPr/>
      </dsp:nvSpPr>
      <dsp:spPr>
        <a:xfrm>
          <a:off x="3031161"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3031161" y="193994"/>
        <a:ext cx="179698" cy="180181"/>
      </dsp:txXfrm>
    </dsp:sp>
    <dsp:sp modelId="{39224143-A2E4-4540-9C45-119CCE934F2F}">
      <dsp:nvSpPr>
        <dsp:cNvPr id="0" name=""/>
        <dsp:cNvSpPr/>
      </dsp:nvSpPr>
      <dsp:spPr>
        <a:xfrm>
          <a:off x="3394431"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ja-JP" sz="1000" kern="1200" dirty="0" smtClean="0"/>
            <a:t>GM</a:t>
          </a:r>
          <a:r>
            <a:rPr lang="ja-JP" altLang="en-US" sz="1000" kern="1200" dirty="0" smtClean="0"/>
            <a:t>フライト</a:t>
          </a:r>
          <a:endParaRPr kumimoji="1" lang="ja-JP" altLang="en-US" sz="1000" kern="1200" dirty="0"/>
        </a:p>
      </dsp:txBody>
      <dsp:txXfrm>
        <a:off x="3411072" y="16641"/>
        <a:ext cx="1177620" cy="534888"/>
      </dsp:txXfrm>
    </dsp:sp>
    <dsp:sp modelId="{1F95E87C-6721-4E73-B66B-EAF979ED85E7}">
      <dsp:nvSpPr>
        <dsp:cNvPr id="0" name=""/>
        <dsp:cNvSpPr/>
      </dsp:nvSpPr>
      <dsp:spPr>
        <a:xfrm>
          <a:off x="4726424"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4726424" y="193994"/>
        <a:ext cx="179698" cy="180181"/>
      </dsp:txXfrm>
    </dsp:sp>
    <dsp:sp modelId="{BE904B47-004E-47D3-9959-436E2D24A7AD}">
      <dsp:nvSpPr>
        <dsp:cNvPr id="0" name=""/>
        <dsp:cNvSpPr/>
      </dsp:nvSpPr>
      <dsp:spPr>
        <a:xfrm>
          <a:off x="5089694"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ja-JP" altLang="en-US" sz="1000" kern="1200" dirty="0" smtClean="0"/>
            <a:t>結合</a:t>
          </a:r>
          <a:endParaRPr kumimoji="1" lang="ja-JP" altLang="en-US" sz="1000" kern="1200" dirty="0"/>
        </a:p>
      </dsp:txBody>
      <dsp:txXfrm>
        <a:off x="5106335" y="16641"/>
        <a:ext cx="1177620" cy="534888"/>
      </dsp:txXfrm>
    </dsp:sp>
    <dsp:sp modelId="{DD8B1654-A58A-4DAA-A8ED-B54F70B7C905}">
      <dsp:nvSpPr>
        <dsp:cNvPr id="0" name=""/>
        <dsp:cNvSpPr/>
      </dsp:nvSpPr>
      <dsp:spPr>
        <a:xfrm>
          <a:off x="6421687"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6421687" y="193994"/>
        <a:ext cx="179698" cy="180181"/>
      </dsp:txXfrm>
    </dsp:sp>
    <dsp:sp modelId="{8ED1B04D-421E-47DA-B31B-DB3AF4F5D617}">
      <dsp:nvSpPr>
        <dsp:cNvPr id="0" name=""/>
        <dsp:cNvSpPr/>
      </dsp:nvSpPr>
      <dsp:spPr>
        <a:xfrm>
          <a:off x="6784957"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ja-JP" altLang="en-US" sz="1000" kern="1200" dirty="0" smtClean="0"/>
            <a:t>バランス調整</a:t>
          </a:r>
          <a:r>
            <a:rPr lang="en-US" altLang="ja-JP" sz="1000" kern="1200" dirty="0" smtClean="0"/>
            <a:t/>
          </a:r>
          <a:br>
            <a:rPr lang="en-US" altLang="ja-JP" sz="1000" kern="1200" dirty="0" smtClean="0"/>
          </a:br>
          <a:r>
            <a:rPr lang="ja-JP" altLang="en-US" sz="1000" kern="1200" dirty="0" smtClean="0"/>
            <a:t>デバッグ</a:t>
          </a:r>
          <a:endParaRPr kumimoji="1" lang="ja-JP" altLang="en-US" sz="1000" kern="1200" dirty="0"/>
        </a:p>
      </dsp:txBody>
      <dsp:txXfrm>
        <a:off x="6801598" y="16641"/>
        <a:ext cx="1177620" cy="5348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A1458-55B5-4C9F-84C7-04226B16290C}" type="datetimeFigureOut">
              <a:rPr kumimoji="1" lang="ja-JP" altLang="en-US" smtClean="0"/>
              <a:t>2018/6/1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8EC61-D8FC-4BB7-95E9-A6C8C3C84992}" type="slidenum">
              <a:rPr kumimoji="1" lang="ja-JP" altLang="en-US" smtClean="0"/>
              <a:t>‹#›</a:t>
            </a:fld>
            <a:endParaRPr kumimoji="1" lang="ja-JP" altLang="en-US"/>
          </a:p>
        </p:txBody>
      </p:sp>
    </p:spTree>
    <p:extLst>
      <p:ext uri="{BB962C8B-B14F-4D97-AF65-F5344CB8AC3E}">
        <p14:creationId xmlns:p14="http://schemas.microsoft.com/office/powerpoint/2010/main" val="3555871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2</a:t>
            </a:fld>
            <a:endParaRPr kumimoji="1" lang="ja-JP" altLang="en-US"/>
          </a:p>
        </p:txBody>
      </p:sp>
    </p:spTree>
    <p:extLst>
      <p:ext uri="{BB962C8B-B14F-4D97-AF65-F5344CB8AC3E}">
        <p14:creationId xmlns:p14="http://schemas.microsoft.com/office/powerpoint/2010/main" val="74580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8</a:t>
            </a:fld>
            <a:endParaRPr kumimoji="1" lang="ja-JP" altLang="en-US"/>
          </a:p>
        </p:txBody>
      </p:sp>
    </p:spTree>
    <p:extLst>
      <p:ext uri="{BB962C8B-B14F-4D97-AF65-F5344CB8AC3E}">
        <p14:creationId xmlns:p14="http://schemas.microsoft.com/office/powerpoint/2010/main" val="177754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10</a:t>
            </a:fld>
            <a:endParaRPr kumimoji="1" lang="ja-JP" altLang="en-US"/>
          </a:p>
        </p:txBody>
      </p:sp>
    </p:spTree>
    <p:extLst>
      <p:ext uri="{BB962C8B-B14F-4D97-AF65-F5344CB8AC3E}">
        <p14:creationId xmlns:p14="http://schemas.microsoft.com/office/powerpoint/2010/main" val="110300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17</a:t>
            </a:fld>
            <a:endParaRPr kumimoji="1" lang="ja-JP" altLang="en-US"/>
          </a:p>
        </p:txBody>
      </p:sp>
    </p:spTree>
    <p:extLst>
      <p:ext uri="{BB962C8B-B14F-4D97-AF65-F5344CB8AC3E}">
        <p14:creationId xmlns:p14="http://schemas.microsoft.com/office/powerpoint/2010/main" val="47448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87722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11071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D45F5F-A383-4CC1-B6E9-E7679828F77B}"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102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4009171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5818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694805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826138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94687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215501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9345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70987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47599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97656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76022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45695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2938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ACC8AE-FDAC-416B-848C-B56D92F4D0F2}" type="datetimeFigureOut">
              <a:rPr kumimoji="1" lang="ja-JP" altLang="en-US" smtClean="0"/>
              <a:t>2018/6/1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591080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4800" dirty="0" smtClean="0"/>
              <a:t>2018/06</a:t>
            </a:r>
            <a:r>
              <a:rPr kumimoji="1" lang="ja-JP" altLang="en-US" sz="4800" dirty="0" smtClean="0"/>
              <a:t> </a:t>
            </a:r>
            <a:r>
              <a:rPr kumimoji="1" lang="en-US" altLang="ja-JP" sz="4800" dirty="0" smtClean="0"/>
              <a:t>- </a:t>
            </a:r>
            <a:r>
              <a:rPr kumimoji="1" lang="ja-JP" altLang="en-US" sz="4800" dirty="0" smtClean="0"/>
              <a:t>ゲームジャム反省会</a:t>
            </a:r>
            <a:endParaRPr kumimoji="1" lang="ja-JP" altLang="en-US" dirty="0"/>
          </a:p>
        </p:txBody>
      </p:sp>
      <p:sp>
        <p:nvSpPr>
          <p:cNvPr id="3" name="サブタイトル 2"/>
          <p:cNvSpPr>
            <a:spLocks noGrp="1"/>
          </p:cNvSpPr>
          <p:nvPr>
            <p:ph type="subTitle" idx="1"/>
          </p:nvPr>
        </p:nvSpPr>
        <p:spPr>
          <a:xfrm>
            <a:off x="2589213" y="4777379"/>
            <a:ext cx="8915399" cy="1783219"/>
          </a:xfrm>
        </p:spPr>
        <p:txBody>
          <a:bodyPr>
            <a:normAutofit/>
          </a:bodyPr>
          <a:lstStyle/>
          <a:p>
            <a:pPr algn="r"/>
            <a:r>
              <a:rPr lang="en-US" altLang="ja-JP" sz="3200" dirty="0" smtClean="0">
                <a:effectLst>
                  <a:outerShdw blurRad="38100" dist="38100" dir="2700000" algn="tl">
                    <a:srgbClr val="000000">
                      <a:alpha val="43137"/>
                    </a:srgbClr>
                  </a:outerShdw>
                </a:effectLst>
              </a:rPr>
              <a:t>『</a:t>
            </a:r>
            <a:r>
              <a:rPr lang="ja-JP" altLang="en-US" sz="3200" dirty="0" smtClean="0">
                <a:effectLst>
                  <a:outerShdw blurRad="38100" dist="38100" dir="2700000" algn="tl">
                    <a:srgbClr val="000000">
                      <a:alpha val="43137"/>
                    </a:srgbClr>
                  </a:outerShdw>
                </a:effectLst>
              </a:rPr>
              <a:t>鳥人コンテスト</a:t>
            </a:r>
            <a:r>
              <a:rPr lang="en-US" altLang="ja-JP" sz="3200" dirty="0" smtClean="0">
                <a:effectLst>
                  <a:outerShdw blurRad="38100" dist="38100" dir="2700000" algn="tl">
                    <a:srgbClr val="000000">
                      <a:alpha val="43137"/>
                    </a:srgbClr>
                  </a:outerShdw>
                </a:effectLst>
              </a:rPr>
              <a:t>』</a:t>
            </a:r>
            <a:endParaRPr lang="en-US" altLang="ja-JP" sz="3200" dirty="0" smtClean="0">
              <a:effectLst>
                <a:outerShdw blurRad="38100" dist="38100" dir="2700000" algn="tl">
                  <a:srgbClr val="000000">
                    <a:alpha val="43137"/>
                  </a:srgbClr>
                </a:outerShdw>
              </a:effectLst>
            </a:endParaRPr>
          </a:p>
          <a:p>
            <a:pPr algn="r"/>
            <a:r>
              <a:rPr lang="en-US" altLang="ja-JP" dirty="0" smtClean="0"/>
              <a:t>2018/06/03</a:t>
            </a:r>
            <a:endParaRPr lang="en-US" altLang="ja-JP" dirty="0"/>
          </a:p>
          <a:p>
            <a:pPr algn="r"/>
            <a:r>
              <a:rPr lang="ja-JP" altLang="en-US" dirty="0" smtClean="0"/>
              <a:t>小樽商科大学 創作活動部（里、池田、笠原、中谷）</a:t>
            </a:r>
            <a:endParaRPr lang="en-US" altLang="ja-JP" dirty="0" smtClean="0"/>
          </a:p>
          <a:p>
            <a:pPr algn="r"/>
            <a:r>
              <a:rPr lang="en-US" altLang="ja-JP" dirty="0" smtClean="0"/>
              <a:t>Kawaz</a:t>
            </a:r>
            <a:r>
              <a:rPr lang="ja-JP" altLang="en-US" dirty="0" smtClean="0"/>
              <a:t>学生部（高田、大友）</a:t>
            </a:r>
            <a:endParaRPr lang="en-US" altLang="ja-JP" dirty="0" smtClean="0"/>
          </a:p>
        </p:txBody>
      </p:sp>
    </p:spTree>
    <p:extLst>
      <p:ext uri="{BB962C8B-B14F-4D97-AF65-F5344CB8AC3E}">
        <p14:creationId xmlns:p14="http://schemas.microsoft.com/office/powerpoint/2010/main" val="150031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どうやって作ったか？ ＜実装編＞</a:t>
            </a:r>
            <a:endParaRPr kumimoji="1" lang="ja-JP" altLang="en-US" dirty="0"/>
          </a:p>
        </p:txBody>
      </p:sp>
      <p:sp>
        <p:nvSpPr>
          <p:cNvPr id="4" name="コンテンツ プレースホルダー 3"/>
          <p:cNvSpPr>
            <a:spLocks noGrp="1"/>
          </p:cNvSpPr>
          <p:nvPr>
            <p:ph idx="1"/>
          </p:nvPr>
        </p:nvSpPr>
        <p:spPr>
          <a:xfrm>
            <a:off x="2589211" y="1775533"/>
            <a:ext cx="9422275" cy="4856085"/>
          </a:xfrm>
        </p:spPr>
        <p:txBody>
          <a:bodyPr>
            <a:normAutofit/>
          </a:bodyPr>
          <a:lstStyle/>
          <a:p>
            <a:r>
              <a:rPr kumimoji="1" lang="ja-JP" altLang="en-US" dirty="0" smtClean="0"/>
              <a:t>ミニゲーム</a:t>
            </a:r>
            <a:endParaRPr kumimoji="1" lang="en-US" altLang="ja-JP" dirty="0" smtClean="0"/>
          </a:p>
          <a:p>
            <a:pPr lvl="1"/>
            <a:r>
              <a:rPr lang="ja-JP" altLang="en-US" dirty="0"/>
              <a:t>ランダム変動メーター目押し</a:t>
            </a:r>
            <a:r>
              <a:rPr lang="ja-JP" altLang="en-US" dirty="0" smtClean="0"/>
              <a:t>ストップ（中谷）</a:t>
            </a:r>
            <a:endParaRPr lang="en-US" altLang="ja-JP" dirty="0"/>
          </a:p>
          <a:p>
            <a:pPr lvl="1"/>
            <a:r>
              <a:rPr lang="ja-JP" altLang="en-US" dirty="0" smtClean="0"/>
              <a:t>コントローラー</a:t>
            </a:r>
            <a:r>
              <a:rPr lang="ja-JP" altLang="en-US" dirty="0"/>
              <a:t>ボタン連打（中谷）</a:t>
            </a:r>
            <a:endParaRPr lang="en-US" altLang="ja-JP" dirty="0" smtClean="0"/>
          </a:p>
          <a:p>
            <a:pPr lvl="1"/>
            <a:r>
              <a:rPr kumimoji="1" lang="ja-JP" altLang="en-US" dirty="0" smtClean="0"/>
              <a:t>コントローラー３ボタン同時押し（高田）</a:t>
            </a:r>
            <a:endParaRPr kumimoji="1" lang="en-US" altLang="ja-JP" dirty="0" smtClean="0"/>
          </a:p>
          <a:p>
            <a:pPr lvl="1"/>
            <a:r>
              <a:rPr lang="ja-JP" altLang="en-US" dirty="0" smtClean="0"/>
              <a:t>賄賂</a:t>
            </a:r>
            <a:r>
              <a:rPr lang="en-US" altLang="ja-JP" dirty="0" smtClean="0"/>
              <a:t>ADV</a:t>
            </a:r>
            <a:r>
              <a:rPr lang="ja-JP" altLang="en-US" dirty="0" smtClean="0"/>
              <a:t>（大友）</a:t>
            </a:r>
            <a:endParaRPr lang="en-US" altLang="ja-JP" dirty="0" smtClean="0"/>
          </a:p>
          <a:p>
            <a:pPr lvl="1"/>
            <a:r>
              <a:rPr lang="ja-JP" altLang="en-US" dirty="0" smtClean="0"/>
              <a:t>ミニゲーム</a:t>
            </a:r>
            <a:r>
              <a:rPr lang="ja-JP" altLang="en-US" dirty="0"/>
              <a:t>中</a:t>
            </a:r>
            <a:r>
              <a:rPr lang="ja-JP" altLang="en-US" dirty="0" smtClean="0"/>
              <a:t>は</a:t>
            </a:r>
            <a:r>
              <a:rPr lang="en-US" altLang="ja-JP" dirty="0" smtClean="0"/>
              <a:t>GM</a:t>
            </a:r>
            <a:r>
              <a:rPr lang="ja-JP" altLang="en-US" dirty="0" smtClean="0"/>
              <a:t>で実況を行う（文章とメーターでグラフィカルに）</a:t>
            </a:r>
            <a:endParaRPr lang="en-US" altLang="ja-JP" dirty="0" smtClean="0"/>
          </a:p>
          <a:p>
            <a:pPr lvl="1"/>
            <a:endParaRPr kumimoji="1" lang="en-US" altLang="ja-JP" dirty="0" smtClean="0"/>
          </a:p>
          <a:p>
            <a:r>
              <a:rPr lang="ja-JP" altLang="en-US" dirty="0" smtClean="0"/>
              <a:t>フライト</a:t>
            </a:r>
            <a:endParaRPr lang="en-US" altLang="ja-JP" dirty="0" smtClean="0"/>
          </a:p>
          <a:p>
            <a:pPr lvl="1"/>
            <a:r>
              <a:rPr lang="en-US" altLang="ja-JP" dirty="0" smtClean="0"/>
              <a:t>ZENRIN</a:t>
            </a:r>
            <a:r>
              <a:rPr lang="ja-JP" altLang="en-US" dirty="0" smtClean="0"/>
              <a:t>の</a:t>
            </a:r>
            <a:r>
              <a:rPr lang="en-US" altLang="ja-JP" dirty="0" err="1" smtClean="0"/>
              <a:t>Dosanko</a:t>
            </a:r>
            <a:r>
              <a:rPr lang="en-US" altLang="ja-JP" dirty="0" smtClean="0"/>
              <a:t> City Asset</a:t>
            </a:r>
            <a:r>
              <a:rPr lang="ja-JP" altLang="en-US" dirty="0" smtClean="0"/>
              <a:t>で大通の街並みを舞台に、</a:t>
            </a:r>
            <a:endParaRPr lang="en-US" altLang="ja-JP" dirty="0" smtClean="0"/>
          </a:p>
          <a:p>
            <a:pPr lvl="1"/>
            <a:r>
              <a:rPr lang="ja-JP" altLang="en-US" dirty="0" smtClean="0"/>
              <a:t>クエリちゃん、ユニティちゃん、サファイアートちゃんが活躍する、</a:t>
            </a:r>
            <a:endParaRPr lang="en-US" altLang="ja-JP" dirty="0" smtClean="0"/>
          </a:p>
          <a:p>
            <a:pPr lvl="1"/>
            <a:r>
              <a:rPr lang="ja-JP" altLang="en-US" dirty="0" smtClean="0"/>
              <a:t>フライトシミュレーションパート</a:t>
            </a:r>
            <a:endParaRPr lang="en-US" altLang="ja-JP" dirty="0" smtClean="0"/>
          </a:p>
          <a:p>
            <a:pPr lvl="2"/>
            <a:r>
              <a:rPr lang="ja-JP" altLang="en-US" dirty="0" smtClean="0"/>
              <a:t>物理エンジンをそれなりに活用しつつ、空中にいながら謎の力を取り入れて推進力を得る</a:t>
            </a:r>
            <a:endParaRPr lang="en-US" altLang="ja-JP" dirty="0" smtClean="0"/>
          </a:p>
          <a:p>
            <a:pPr lvl="1"/>
            <a:r>
              <a:rPr lang="ja-JP" altLang="en-US" dirty="0" smtClean="0"/>
              <a:t>ちなみに実況付き</a:t>
            </a:r>
            <a:endParaRPr lang="en-US" altLang="ja-JP" dirty="0"/>
          </a:p>
          <a:p>
            <a:pPr lvl="1"/>
            <a:endParaRPr kumimoji="1" lang="en-US" altLang="ja-JP" dirty="0" smtClean="0"/>
          </a:p>
          <a:p>
            <a:endParaRPr kumimoji="1" lang="ja-JP" altLang="en-US" dirty="0"/>
          </a:p>
        </p:txBody>
      </p:sp>
    </p:spTree>
    <p:extLst>
      <p:ext uri="{BB962C8B-B14F-4D97-AF65-F5344CB8AC3E}">
        <p14:creationId xmlns:p14="http://schemas.microsoft.com/office/powerpoint/2010/main" val="361989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どうやって作ったか？ ＜実装編＞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通信処理</a:t>
            </a:r>
            <a:endParaRPr kumimoji="1" lang="en-US" altLang="ja-JP" dirty="0" smtClean="0"/>
          </a:p>
          <a:p>
            <a:pPr lvl="1"/>
            <a:r>
              <a:rPr lang="en-US" altLang="ja-JP" dirty="0" smtClean="0"/>
              <a:t>TCP</a:t>
            </a:r>
            <a:r>
              <a:rPr lang="ja-JP" altLang="en-US" dirty="0" smtClean="0"/>
              <a:t>：「繋いだ～送った～届いた」がすべて保証される通信方法</a:t>
            </a:r>
            <a:endParaRPr lang="en-US" altLang="ja-JP" dirty="0" smtClean="0"/>
          </a:p>
          <a:p>
            <a:pPr lvl="2"/>
            <a:r>
              <a:rPr lang="ja-JP" altLang="en-US" dirty="0" smtClean="0"/>
              <a:t>子機の始まりと終わりはコレを使って確実に行われるようにした</a:t>
            </a:r>
            <a:endParaRPr lang="en-US" altLang="ja-JP" dirty="0" smtClean="0"/>
          </a:p>
          <a:p>
            <a:pPr lvl="1"/>
            <a:r>
              <a:rPr kumimoji="1" lang="en-US" altLang="ja-JP" dirty="0" smtClean="0"/>
              <a:t>UDP</a:t>
            </a:r>
            <a:r>
              <a:rPr kumimoji="1" lang="ja-JP" altLang="en-US" dirty="0" smtClean="0"/>
              <a:t>：相手に「一方的に送りつける」通信方法</a:t>
            </a:r>
            <a:endParaRPr kumimoji="1" lang="en-US" altLang="ja-JP" dirty="0" smtClean="0"/>
          </a:p>
          <a:p>
            <a:pPr lvl="2"/>
            <a:r>
              <a:rPr lang="ja-JP" altLang="en-US" dirty="0" smtClean="0"/>
              <a:t>いわゆる「パケット落ち」が起きる通信なので、重要じゃないやりとりで使う</a:t>
            </a:r>
            <a:endParaRPr kumimoji="1" lang="en-US" altLang="ja-JP" dirty="0" smtClean="0"/>
          </a:p>
          <a:p>
            <a:pPr lvl="2"/>
            <a:r>
              <a:rPr kumimoji="1" lang="ja-JP" altLang="en-US" dirty="0" smtClean="0"/>
              <a:t>子機のミニゲーム中の定期的な進捗はコレを使った</a:t>
            </a:r>
            <a:endParaRPr kumimoji="1" lang="en-US" altLang="ja-JP" dirty="0" smtClean="0"/>
          </a:p>
          <a:p>
            <a:pPr lvl="1"/>
            <a:r>
              <a:rPr lang="en-US" altLang="ja-JP" dirty="0" smtClean="0"/>
              <a:t>HTTP</a:t>
            </a:r>
            <a:r>
              <a:rPr lang="ja-JP" altLang="en-US" dirty="0" smtClean="0"/>
              <a:t>：リクエストを送ったら、レスポンスが返ってくる通信方法</a:t>
            </a:r>
            <a:endParaRPr lang="en-US" altLang="ja-JP" dirty="0" smtClean="0"/>
          </a:p>
          <a:p>
            <a:pPr lvl="2"/>
            <a:r>
              <a:rPr kumimoji="1" lang="en-US" altLang="ja-JP" dirty="0" smtClean="0"/>
              <a:t>Java</a:t>
            </a:r>
            <a:r>
              <a:rPr kumimoji="1" lang="ja-JP" altLang="en-US" dirty="0" smtClean="0"/>
              <a:t>でサーバー側の処理を書いて、</a:t>
            </a:r>
            <a:r>
              <a:rPr kumimoji="1" lang="en-US" altLang="ja-JP" dirty="0" smtClean="0"/>
              <a:t>REST API</a:t>
            </a:r>
            <a:r>
              <a:rPr kumimoji="1" lang="ja-JP" altLang="en-US" dirty="0" smtClean="0"/>
              <a:t>にした</a:t>
            </a:r>
            <a:r>
              <a:rPr lang="ja-JP" altLang="en-US" sz="1050" dirty="0"/>
              <a:t>（</a:t>
            </a:r>
            <a:r>
              <a:rPr lang="en-US" altLang="ja-JP" sz="1050" dirty="0"/>
              <a:t>JSONIC</a:t>
            </a:r>
            <a:r>
              <a:rPr lang="ja-JP" altLang="en-US" sz="1050" dirty="0"/>
              <a:t>ライブラリ使用）</a:t>
            </a:r>
            <a:endParaRPr kumimoji="1" lang="en-US" altLang="ja-JP" dirty="0" smtClean="0"/>
          </a:p>
          <a:p>
            <a:pPr lvl="2"/>
            <a:r>
              <a:rPr lang="en-US" altLang="ja-JP" dirty="0" smtClean="0"/>
              <a:t>JSON</a:t>
            </a:r>
            <a:r>
              <a:rPr lang="ja-JP" altLang="en-US" dirty="0" smtClean="0"/>
              <a:t>形式でデータを渡すと、それに従った処理をして</a:t>
            </a:r>
            <a:r>
              <a:rPr lang="en-US" altLang="ja-JP" dirty="0" smtClean="0"/>
              <a:t>JSON</a:t>
            </a:r>
            <a:r>
              <a:rPr lang="ja-JP" altLang="en-US" dirty="0" smtClean="0"/>
              <a:t>データを返す</a:t>
            </a:r>
            <a:endParaRPr lang="en-US" altLang="ja-JP" dirty="0" smtClean="0"/>
          </a:p>
          <a:p>
            <a:pPr lvl="3"/>
            <a:r>
              <a:rPr lang="ja-JP" altLang="en-US" dirty="0" smtClean="0"/>
              <a:t>投票の開始、投票、投票結果の取り出し、投票の締切</a:t>
            </a:r>
            <a:endParaRPr kumimoji="1" lang="ja-JP" altLang="en-US" dirty="0"/>
          </a:p>
        </p:txBody>
      </p:sp>
    </p:spTree>
    <p:extLst>
      <p:ext uri="{BB962C8B-B14F-4D97-AF65-F5344CB8AC3E}">
        <p14:creationId xmlns:p14="http://schemas.microsoft.com/office/powerpoint/2010/main" val="370552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a:t>
            </a:r>
            <a:r>
              <a:rPr kumimoji="1" lang="ja-JP" altLang="en-US" dirty="0" smtClean="0"/>
              <a:t>を使った</a:t>
            </a:r>
            <a:r>
              <a:rPr kumimoji="1" lang="en-US" altLang="ja-JP" dirty="0" err="1" smtClean="0"/>
              <a:t>SourceTree</a:t>
            </a:r>
            <a:r>
              <a:rPr kumimoji="1" lang="ja-JP" altLang="en-US" dirty="0" smtClean="0"/>
              <a:t>はこんな感じ</a:t>
            </a:r>
            <a:endParaRPr kumimoji="1" lang="ja-JP" altLang="en-US" dirty="0"/>
          </a:p>
        </p:txBody>
      </p:sp>
      <p:sp>
        <p:nvSpPr>
          <p:cNvPr id="3" name="コンテンツ プレースホルダー 2"/>
          <p:cNvSpPr>
            <a:spLocks noGrp="1"/>
          </p:cNvSpPr>
          <p:nvPr>
            <p:ph idx="1"/>
          </p:nvPr>
        </p:nvSpPr>
        <p:spPr>
          <a:xfrm>
            <a:off x="2589212" y="1766656"/>
            <a:ext cx="8915400" cy="4144566"/>
          </a:xfrm>
        </p:spPr>
        <p:txBody>
          <a:bodyPr/>
          <a:lstStyle/>
          <a:p>
            <a:r>
              <a:rPr kumimoji="1" lang="ja-JP" altLang="en-US" dirty="0" smtClean="0"/>
              <a:t>この辺りの運用ルールがなかったため、コミット時のコメントがぐちゃぐちゃ</a:t>
            </a:r>
            <a:endParaRPr kumimoji="1" lang="ja-JP" altLang="en-US" dirty="0"/>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110" y="2443825"/>
            <a:ext cx="6249272" cy="4201111"/>
          </a:xfrm>
          <a:prstGeom prst="rect">
            <a:avLst/>
          </a:prstGeom>
          <a:ln>
            <a:solidFill>
              <a:schemeClr val="bg1">
                <a:lumMod val="75000"/>
              </a:schemeClr>
            </a:solidFill>
          </a:ln>
        </p:spPr>
      </p:pic>
    </p:spTree>
    <p:extLst>
      <p:ext uri="{BB962C8B-B14F-4D97-AF65-F5344CB8AC3E}">
        <p14:creationId xmlns:p14="http://schemas.microsoft.com/office/powerpoint/2010/main" val="264524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3" name="コンテンツ プレースホルダー 2"/>
          <p:cNvSpPr>
            <a:spLocks noGrp="1"/>
          </p:cNvSpPr>
          <p:nvPr>
            <p:ph idx="1"/>
          </p:nvPr>
        </p:nvSpPr>
        <p:spPr>
          <a:xfrm>
            <a:off x="2589212" y="1686757"/>
            <a:ext cx="8915400" cy="4224465"/>
          </a:xfrm>
        </p:spPr>
        <p:txBody>
          <a:bodyPr/>
          <a:lstStyle/>
          <a:p>
            <a:r>
              <a:rPr kumimoji="1" lang="ja-JP" altLang="en-US" dirty="0" smtClean="0"/>
              <a:t>創作活動部向けに運用しているのでこんなプロジェクトが立ち並んでいます</a:t>
            </a:r>
            <a:endParaRPr kumimoji="1" lang="ja-JP" altLang="en-US" dirty="0"/>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526" y="2201662"/>
            <a:ext cx="6522369" cy="4303694"/>
          </a:xfrm>
          <a:prstGeom prst="rect">
            <a:avLst/>
          </a:prstGeom>
          <a:ln>
            <a:solidFill>
              <a:schemeClr val="bg1">
                <a:lumMod val="65000"/>
              </a:schemeClr>
            </a:solidFill>
          </a:ln>
        </p:spPr>
      </p:pic>
    </p:spTree>
    <p:extLst>
      <p:ext uri="{BB962C8B-B14F-4D97-AF65-F5344CB8AC3E}">
        <p14:creationId xmlns:p14="http://schemas.microsoft.com/office/powerpoint/2010/main" val="73093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3" name="コンテンツ プレースホルダー 2"/>
          <p:cNvSpPr>
            <a:spLocks noGrp="1"/>
          </p:cNvSpPr>
          <p:nvPr>
            <p:ph idx="1"/>
          </p:nvPr>
        </p:nvSpPr>
        <p:spPr>
          <a:xfrm>
            <a:off x="2589212" y="1686757"/>
            <a:ext cx="8915400" cy="4224465"/>
          </a:xfrm>
        </p:spPr>
        <p:txBody>
          <a:bodyPr/>
          <a:lstStyle/>
          <a:p>
            <a:r>
              <a:rPr kumimoji="1" lang="ja-JP" altLang="en-US" dirty="0" smtClean="0"/>
              <a:t>チケット単位でタスクを管理します</a:t>
            </a:r>
            <a:endParaRPr kumimoji="1" lang="ja-JP" altLang="en-US" dirty="0"/>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400" y="2264081"/>
            <a:ext cx="7257023" cy="4170475"/>
          </a:xfrm>
          <a:prstGeom prst="rect">
            <a:avLst/>
          </a:prstGeom>
        </p:spPr>
      </p:pic>
    </p:spTree>
    <p:extLst>
      <p:ext uri="{BB962C8B-B14F-4D97-AF65-F5344CB8AC3E}">
        <p14:creationId xmlns:p14="http://schemas.microsoft.com/office/powerpoint/2010/main" val="87572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3" name="コンテンツ プレースホルダー 2"/>
          <p:cNvSpPr>
            <a:spLocks noGrp="1"/>
          </p:cNvSpPr>
          <p:nvPr>
            <p:ph idx="1"/>
          </p:nvPr>
        </p:nvSpPr>
        <p:spPr>
          <a:xfrm>
            <a:off x="2589212" y="1686757"/>
            <a:ext cx="8915400" cy="4224465"/>
          </a:xfrm>
        </p:spPr>
        <p:txBody>
          <a:bodyPr/>
          <a:lstStyle/>
          <a:p>
            <a:r>
              <a:rPr kumimoji="1" lang="en-US" altLang="ja-JP" dirty="0" smtClean="0"/>
              <a:t>Wiki</a:t>
            </a:r>
            <a:r>
              <a:rPr kumimoji="1" lang="ja-JP" altLang="en-US" dirty="0" smtClean="0"/>
              <a:t>みたいな機能もあるので、</a:t>
            </a:r>
            <a:r>
              <a:rPr lang="ja-JP" altLang="en-US" dirty="0"/>
              <a:t>ファイル</a:t>
            </a:r>
            <a:r>
              <a:rPr lang="ja-JP" altLang="en-US" dirty="0" smtClean="0"/>
              <a:t>にする</a:t>
            </a:r>
            <a:r>
              <a:rPr lang="ja-JP" altLang="en-US" dirty="0"/>
              <a:t>必要</a:t>
            </a:r>
            <a:r>
              <a:rPr lang="ja-JP" altLang="en-US" dirty="0" smtClean="0"/>
              <a:t>のない</a:t>
            </a:r>
            <a:r>
              <a:rPr kumimoji="1" lang="ja-JP" altLang="en-US" dirty="0" smtClean="0"/>
              <a:t>ドキュメントを管理</a:t>
            </a:r>
            <a:endParaRPr kumimoji="1" lang="ja-JP" altLang="en-US" dirty="0"/>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719" y="2187275"/>
            <a:ext cx="7480386" cy="4219553"/>
          </a:xfrm>
          <a:prstGeom prst="rect">
            <a:avLst/>
          </a:prstGeom>
          <a:ln>
            <a:solidFill>
              <a:schemeClr val="bg1">
                <a:lumMod val="65000"/>
              </a:schemeClr>
            </a:solidFill>
          </a:ln>
        </p:spPr>
      </p:pic>
    </p:spTree>
    <p:extLst>
      <p:ext uri="{BB962C8B-B14F-4D97-AF65-F5344CB8AC3E}">
        <p14:creationId xmlns:p14="http://schemas.microsoft.com/office/powerpoint/2010/main" val="373972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6" name="コンテンツ プレースホルダー 5"/>
          <p:cNvSpPr>
            <a:spLocks noGrp="1"/>
          </p:cNvSpPr>
          <p:nvPr>
            <p:ph idx="1"/>
          </p:nvPr>
        </p:nvSpPr>
        <p:spPr>
          <a:xfrm>
            <a:off x="2589212" y="1660124"/>
            <a:ext cx="8915400" cy="4251098"/>
          </a:xfrm>
        </p:spPr>
        <p:txBody>
          <a:bodyPr/>
          <a:lstStyle/>
          <a:p>
            <a:r>
              <a:rPr kumimoji="1" lang="ja-JP" altLang="en-US" dirty="0" smtClean="0"/>
              <a:t>ガントチャートも対応。終わったチケットは灰色になっています</a:t>
            </a:r>
            <a:endParaRPr kumimoji="1" lang="ja-JP" altLang="en-US" dirty="0"/>
          </a:p>
        </p:txBody>
      </p:sp>
      <p:pic>
        <p:nvPicPr>
          <p:cNvPr id="7" name="コンテンツ プレースホルダー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106966"/>
            <a:ext cx="8849234" cy="4533531"/>
          </a:xfrm>
          <a:prstGeom prst="rect">
            <a:avLst/>
          </a:prstGeom>
          <a:ln>
            <a:solidFill>
              <a:schemeClr val="bg1">
                <a:lumMod val="65000"/>
              </a:schemeClr>
            </a:solidFill>
          </a:ln>
        </p:spPr>
      </p:pic>
    </p:spTree>
    <p:extLst>
      <p:ext uri="{BB962C8B-B14F-4D97-AF65-F5344CB8AC3E}">
        <p14:creationId xmlns:p14="http://schemas.microsoft.com/office/powerpoint/2010/main" val="126560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制作</a:t>
            </a:r>
            <a:r>
              <a:rPr kumimoji="1" lang="ja-JP" altLang="en-US" dirty="0" smtClean="0"/>
              <a:t>スケジュール</a:t>
            </a:r>
            <a:endParaRPr kumimoji="1" lang="ja-JP" altLang="en-US" dirty="0"/>
          </a:p>
        </p:txBody>
      </p:sp>
      <p:sp>
        <p:nvSpPr>
          <p:cNvPr id="3" name="コンテンツ プレースホルダー 2"/>
          <p:cNvSpPr>
            <a:spLocks noGrp="1"/>
          </p:cNvSpPr>
          <p:nvPr>
            <p:ph idx="1"/>
          </p:nvPr>
        </p:nvSpPr>
        <p:spPr>
          <a:xfrm>
            <a:off x="2589212" y="2133599"/>
            <a:ext cx="8915400" cy="4284955"/>
          </a:xfrm>
        </p:spPr>
        <p:txBody>
          <a:bodyPr>
            <a:normAutofit fontScale="92500" lnSpcReduction="20000"/>
          </a:bodyPr>
          <a:lstStyle/>
          <a:p>
            <a:r>
              <a:rPr lang="ja-JP" altLang="en-US" dirty="0"/>
              <a:t>３</a:t>
            </a:r>
            <a:r>
              <a:rPr kumimoji="1" lang="ja-JP" altLang="en-US" dirty="0" smtClean="0"/>
              <a:t>月末～４月中旬</a:t>
            </a:r>
            <a:endParaRPr kumimoji="1" lang="en-US" altLang="ja-JP" dirty="0" smtClean="0"/>
          </a:p>
          <a:p>
            <a:pPr lvl="1"/>
            <a:r>
              <a:rPr lang="ja-JP" altLang="en-US" dirty="0" smtClean="0"/>
              <a:t>始動～ゲーム</a:t>
            </a:r>
            <a:r>
              <a:rPr lang="ja-JP" altLang="en-US" dirty="0" smtClean="0"/>
              <a:t>の</a:t>
            </a:r>
            <a:r>
              <a:rPr lang="ja-JP" altLang="en-US" dirty="0" smtClean="0"/>
              <a:t>内容検討</a:t>
            </a:r>
            <a:r>
              <a:rPr lang="ja-JP" altLang="en-US" dirty="0" smtClean="0"/>
              <a:t>～</a:t>
            </a:r>
            <a:r>
              <a:rPr lang="ja-JP" altLang="en-US" dirty="0" smtClean="0"/>
              <a:t>方向性あっさりと決まった</a:t>
            </a:r>
            <a:endParaRPr lang="en-US" altLang="ja-JP" dirty="0" smtClean="0"/>
          </a:p>
          <a:p>
            <a:pPr lvl="1"/>
            <a:r>
              <a:rPr lang="ja-JP" altLang="en-US" dirty="0" smtClean="0"/>
              <a:t>開発</a:t>
            </a:r>
            <a:r>
              <a:rPr lang="ja-JP" altLang="en-US" dirty="0"/>
              <a:t>環境</a:t>
            </a:r>
            <a:r>
              <a:rPr lang="ja-JP" altLang="en-US" dirty="0" smtClean="0"/>
              <a:t>の構築、運用ルール策定、基本設計</a:t>
            </a:r>
            <a:endParaRPr lang="en-US" altLang="ja-JP" dirty="0" smtClean="0"/>
          </a:p>
          <a:p>
            <a:r>
              <a:rPr lang="ja-JP" altLang="en-US" dirty="0" smtClean="0"/>
              <a:t>４月下旬</a:t>
            </a:r>
            <a:endParaRPr lang="en-US" altLang="ja-JP" dirty="0" smtClean="0"/>
          </a:p>
          <a:p>
            <a:pPr lvl="1"/>
            <a:r>
              <a:rPr kumimoji="1" lang="ja-JP" altLang="en-US" dirty="0" smtClean="0"/>
              <a:t>各自製作を進めている状況</a:t>
            </a:r>
            <a:endParaRPr kumimoji="1" lang="en-US" altLang="ja-JP" dirty="0" smtClean="0"/>
          </a:p>
          <a:p>
            <a:pPr lvl="1"/>
            <a:r>
              <a:rPr kumimoji="1" lang="ja-JP" altLang="en-US" dirty="0" smtClean="0"/>
              <a:t>創作活動部１年の中谷と笠原が加入し</a:t>
            </a:r>
            <a:r>
              <a:rPr lang="ja-JP" altLang="en-US" dirty="0" smtClean="0"/>
              <a:t>、作業</a:t>
            </a:r>
            <a:r>
              <a:rPr kumimoji="1" lang="ja-JP" altLang="en-US" dirty="0" smtClean="0"/>
              <a:t>タスクを細分化へ</a:t>
            </a:r>
            <a:endParaRPr kumimoji="1" lang="en-US" altLang="ja-JP" dirty="0" smtClean="0"/>
          </a:p>
          <a:p>
            <a:r>
              <a:rPr lang="ja-JP" altLang="en-US" dirty="0" smtClean="0"/>
              <a:t>５月中旬まで</a:t>
            </a:r>
            <a:endParaRPr lang="en-US" altLang="ja-JP" dirty="0" smtClean="0"/>
          </a:p>
          <a:p>
            <a:pPr lvl="1"/>
            <a:r>
              <a:rPr lang="ja-JP" altLang="en-US" dirty="0" smtClean="0"/>
              <a:t>週に１～２回ずつ作業会を続けつつ、地道に進捗を進める</a:t>
            </a:r>
            <a:endParaRPr lang="en-US" altLang="ja-JP" dirty="0" smtClean="0"/>
          </a:p>
          <a:p>
            <a:pPr lvl="1"/>
            <a:r>
              <a:rPr lang="ja-JP" altLang="en-US" dirty="0"/>
              <a:t>遅</a:t>
            </a:r>
            <a:r>
              <a:rPr lang="ja-JP" altLang="en-US" dirty="0" smtClean="0"/>
              <a:t>れが出た部分は可能な限り別の人がフォローを入れた</a:t>
            </a:r>
            <a:endParaRPr lang="en-US" altLang="ja-JP" dirty="0" smtClean="0"/>
          </a:p>
          <a:p>
            <a:r>
              <a:rPr lang="ja-JP" altLang="en-US" dirty="0" smtClean="0"/>
              <a:t>５月下旬</a:t>
            </a:r>
            <a:endParaRPr lang="en-US" altLang="ja-JP" dirty="0" smtClean="0"/>
          </a:p>
          <a:p>
            <a:pPr lvl="1"/>
            <a:r>
              <a:rPr lang="ja-JP" altLang="en-US" dirty="0" smtClean="0"/>
              <a:t>結合作業、シーンはそれぞれ別々で作っていたが、一つのシーンに入れるのに苦戦</a:t>
            </a:r>
            <a:endParaRPr lang="en-US" altLang="ja-JP" dirty="0" smtClean="0"/>
          </a:p>
          <a:p>
            <a:pPr lvl="1"/>
            <a:r>
              <a:rPr lang="ja-JP" altLang="en-US" dirty="0"/>
              <a:t>終</a:t>
            </a:r>
            <a:r>
              <a:rPr lang="ja-JP" altLang="en-US" dirty="0" smtClean="0"/>
              <a:t>わりなきデバッグ作業</a:t>
            </a:r>
            <a:endParaRPr lang="en-US" altLang="ja-JP" dirty="0" smtClean="0"/>
          </a:p>
          <a:p>
            <a:pPr lvl="1"/>
            <a:r>
              <a:rPr lang="ja-JP" altLang="en-US" dirty="0" smtClean="0"/>
              <a:t>ずっと置き去りにされていたサウンド周りの設定</a:t>
            </a:r>
            <a:endParaRPr lang="en-US" altLang="ja-JP" dirty="0" smtClean="0"/>
          </a:p>
        </p:txBody>
      </p:sp>
    </p:spTree>
    <p:extLst>
      <p:ext uri="{BB962C8B-B14F-4D97-AF65-F5344CB8AC3E}">
        <p14:creationId xmlns:p14="http://schemas.microsoft.com/office/powerpoint/2010/main" val="65409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詰まったところ</a:t>
            </a:r>
            <a:endParaRPr kumimoji="1" lang="ja-JP" altLang="en-US" dirty="0"/>
          </a:p>
        </p:txBody>
      </p:sp>
      <p:sp>
        <p:nvSpPr>
          <p:cNvPr id="3" name="コンテンツ プレースホルダー 2"/>
          <p:cNvSpPr>
            <a:spLocks noGrp="1"/>
          </p:cNvSpPr>
          <p:nvPr>
            <p:ph idx="1"/>
          </p:nvPr>
        </p:nvSpPr>
        <p:spPr>
          <a:xfrm>
            <a:off x="2589211" y="2133600"/>
            <a:ext cx="9155945" cy="4426998"/>
          </a:xfrm>
        </p:spPr>
        <p:txBody>
          <a:bodyPr>
            <a:normAutofit lnSpcReduction="10000"/>
          </a:bodyPr>
          <a:lstStyle/>
          <a:p>
            <a:r>
              <a:rPr lang="ja-JP" altLang="en-US" dirty="0" smtClean="0"/>
              <a:t>キーボードで同時に３つ以上のキーを押しても認識されない問題</a:t>
            </a:r>
            <a:endParaRPr lang="en-US" altLang="ja-JP" dirty="0" smtClean="0"/>
          </a:p>
          <a:p>
            <a:pPr lvl="1"/>
            <a:r>
              <a:rPr lang="ja-JP" altLang="en-US" dirty="0" smtClean="0"/>
              <a:t>ノートパソコンだとあるあるらしい。マザーボードの仕様らしい？</a:t>
            </a:r>
            <a:endParaRPr lang="en-US" altLang="ja-JP" dirty="0" smtClean="0"/>
          </a:p>
          <a:p>
            <a:pPr lvl="1"/>
            <a:r>
              <a:rPr lang="ja-JP" altLang="en-US" dirty="0" smtClean="0"/>
              <a:t>ゲームコントローラー導入したものの、</a:t>
            </a:r>
            <a:r>
              <a:rPr lang="en-US" altLang="ja-JP" dirty="0" err="1" smtClean="0"/>
              <a:t>InputManager</a:t>
            </a:r>
            <a:r>
              <a:rPr lang="ja-JP" altLang="en-US" dirty="0" smtClean="0"/>
              <a:t>と</a:t>
            </a:r>
            <a:r>
              <a:rPr lang="en-US" altLang="ja-JP" dirty="0" smtClean="0"/>
              <a:t>OS</a:t>
            </a:r>
            <a:r>
              <a:rPr lang="ja-JP" altLang="en-US" dirty="0" smtClean="0"/>
              <a:t>依存の設定に苦しむ</a:t>
            </a:r>
            <a:endParaRPr lang="en-US" altLang="ja-JP" dirty="0" smtClean="0"/>
          </a:p>
          <a:p>
            <a:pPr lvl="1"/>
            <a:endParaRPr lang="en-US" altLang="ja-JP" dirty="0"/>
          </a:p>
          <a:p>
            <a:r>
              <a:rPr lang="ja-JP" altLang="en-US" dirty="0" smtClean="0"/>
              <a:t>キャラクター採用問題</a:t>
            </a:r>
            <a:endParaRPr lang="en-US" altLang="ja-JP" dirty="0" smtClean="0"/>
          </a:p>
          <a:p>
            <a:pPr lvl="1"/>
            <a:r>
              <a:rPr lang="ja-JP" altLang="en-US" dirty="0" smtClean="0"/>
              <a:t>クエリちゃん、ユニティちゃん、あと１人どうしよう</a:t>
            </a:r>
            <a:r>
              <a:rPr lang="ja-JP" altLang="en-US" dirty="0" err="1" smtClean="0"/>
              <a:t>。。。</a:t>
            </a:r>
            <a:endParaRPr lang="en-US" altLang="ja-JP" dirty="0" smtClean="0"/>
          </a:p>
          <a:p>
            <a:pPr lvl="1"/>
            <a:r>
              <a:rPr lang="ja-JP" altLang="en-US" dirty="0" smtClean="0"/>
              <a:t>ニコニ立体とか、中野シスターズとか試してみたけど</a:t>
            </a:r>
            <a:r>
              <a:rPr lang="en-US" altLang="ja-JP" dirty="0" smtClean="0"/>
              <a:t>Unity</a:t>
            </a:r>
            <a:r>
              <a:rPr lang="ja-JP" altLang="en-US" dirty="0" smtClean="0"/>
              <a:t>では使いものにならず</a:t>
            </a:r>
            <a:endParaRPr lang="en-US" altLang="ja-JP" dirty="0" smtClean="0"/>
          </a:p>
          <a:p>
            <a:pPr lvl="1"/>
            <a:r>
              <a:rPr lang="ja-JP" altLang="en-US" dirty="0" smtClean="0"/>
              <a:t>サファイアートちゃんマジ天使</a:t>
            </a:r>
            <a:endParaRPr lang="en-US" altLang="ja-JP" dirty="0" smtClean="0"/>
          </a:p>
          <a:p>
            <a:pPr lvl="1"/>
            <a:endParaRPr lang="en-US" altLang="ja-JP" dirty="0" smtClean="0"/>
          </a:p>
          <a:p>
            <a:r>
              <a:rPr lang="ja-JP" altLang="en-US" dirty="0" smtClean="0"/>
              <a:t>一方で負担集中、もう一方で手が空く状況</a:t>
            </a:r>
            <a:r>
              <a:rPr lang="ja-JP" altLang="en-US" b="1" dirty="0" smtClean="0">
                <a:solidFill>
                  <a:srgbClr val="FF0000"/>
                </a:solidFill>
              </a:rPr>
              <a:t>（昨年に引き続き</a:t>
            </a:r>
            <a:r>
              <a:rPr lang="en-US" altLang="ja-JP" b="1" dirty="0" smtClean="0">
                <a:solidFill>
                  <a:srgbClr val="FF0000"/>
                </a:solidFill>
              </a:rPr>
              <a:t>…</a:t>
            </a:r>
            <a:r>
              <a:rPr lang="ja-JP" altLang="en-US" b="1" dirty="0" smtClean="0">
                <a:solidFill>
                  <a:srgbClr val="FF0000"/>
                </a:solidFill>
              </a:rPr>
              <a:t>）</a:t>
            </a:r>
            <a:endParaRPr lang="en-US" altLang="ja-JP" b="1" dirty="0" smtClean="0">
              <a:solidFill>
                <a:srgbClr val="FF0000"/>
              </a:solidFill>
            </a:endParaRPr>
          </a:p>
          <a:p>
            <a:pPr lvl="1"/>
            <a:r>
              <a:rPr lang="ja-JP" altLang="en-US" dirty="0" smtClean="0"/>
              <a:t>当初の担当部分が作り終わると、リソース配分がうまく回らなくなる問題（あるある）</a:t>
            </a:r>
            <a:endParaRPr lang="en-US" altLang="ja-JP" dirty="0" smtClean="0"/>
          </a:p>
          <a:p>
            <a:pPr lvl="1"/>
            <a:r>
              <a:rPr kumimoji="1" lang="ja-JP" altLang="en-US" dirty="0" smtClean="0"/>
              <a:t>結合作業はみんなでできるものではないけど、仕上がりの時期は集中しがち</a:t>
            </a:r>
            <a:endParaRPr kumimoji="1" lang="ja-JP" altLang="en-US" dirty="0"/>
          </a:p>
        </p:txBody>
      </p:sp>
    </p:spTree>
    <p:extLst>
      <p:ext uri="{BB962C8B-B14F-4D97-AF65-F5344CB8AC3E}">
        <p14:creationId xmlns:p14="http://schemas.microsoft.com/office/powerpoint/2010/main" val="17215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得られたこと</a:t>
            </a:r>
            <a:endParaRPr kumimoji="1" lang="ja-JP" altLang="en-US" dirty="0"/>
          </a:p>
        </p:txBody>
      </p:sp>
      <p:sp>
        <p:nvSpPr>
          <p:cNvPr id="3" name="コンテンツ プレースホルダー 2"/>
          <p:cNvSpPr>
            <a:spLocks noGrp="1"/>
          </p:cNvSpPr>
          <p:nvPr>
            <p:ph idx="1"/>
          </p:nvPr>
        </p:nvSpPr>
        <p:spPr>
          <a:xfrm>
            <a:off x="2589212" y="1802167"/>
            <a:ext cx="8915400" cy="4607511"/>
          </a:xfrm>
        </p:spPr>
        <p:txBody>
          <a:bodyPr>
            <a:normAutofit/>
          </a:bodyPr>
          <a:lstStyle/>
          <a:p>
            <a:r>
              <a:rPr lang="en-US" altLang="ja-JP" dirty="0" smtClean="0"/>
              <a:t>Unity</a:t>
            </a:r>
            <a:r>
              <a:rPr lang="ja-JP" altLang="en-US" dirty="0" smtClean="0"/>
              <a:t>自体のノウハウ</a:t>
            </a:r>
            <a:endParaRPr lang="en-US" altLang="ja-JP" dirty="0" smtClean="0"/>
          </a:p>
          <a:p>
            <a:pPr lvl="1"/>
            <a:r>
              <a:rPr lang="ja-JP" altLang="en-US" dirty="0" smtClean="0"/>
              <a:t>シーン結合のツール「</a:t>
            </a:r>
            <a:r>
              <a:rPr lang="en-US" altLang="ja-JP" dirty="0" err="1" smtClean="0"/>
              <a:t>UnityYAMLMerge</a:t>
            </a:r>
            <a:r>
              <a:rPr lang="ja-JP" altLang="en-US" dirty="0" smtClean="0"/>
              <a:t>」</a:t>
            </a:r>
            <a:endParaRPr lang="en-US" altLang="ja-JP" dirty="0" smtClean="0"/>
          </a:p>
          <a:p>
            <a:pPr lvl="1"/>
            <a:r>
              <a:rPr lang="ja-JP" altLang="en-US" dirty="0" smtClean="0"/>
              <a:t>カメラ、アニメーションの使い方（主にサト）</a:t>
            </a:r>
            <a:endParaRPr lang="en-US" altLang="ja-JP" dirty="0" smtClean="0"/>
          </a:p>
          <a:p>
            <a:pPr lvl="1"/>
            <a:endParaRPr lang="en-US" altLang="ja-JP" dirty="0" smtClean="0"/>
          </a:p>
          <a:p>
            <a:pPr lvl="1"/>
            <a:endParaRPr kumimoji="1" lang="en-US" altLang="ja-JP" dirty="0" smtClean="0"/>
          </a:p>
          <a:p>
            <a:r>
              <a:rPr kumimoji="1" lang="en-US" altLang="ja-JP" dirty="0" smtClean="0"/>
              <a:t>C#</a:t>
            </a:r>
            <a:r>
              <a:rPr kumimoji="1" lang="ja-JP" altLang="en-US" dirty="0" smtClean="0"/>
              <a:t>言語周りのノウハウ</a:t>
            </a:r>
            <a:endParaRPr kumimoji="1" lang="en-US" altLang="ja-JP" dirty="0" smtClean="0"/>
          </a:p>
          <a:p>
            <a:pPr lvl="1"/>
            <a:endParaRPr kumimoji="1" lang="en-US" altLang="ja-JP" dirty="0" smtClean="0"/>
          </a:p>
          <a:p>
            <a:pPr lvl="1"/>
            <a:endParaRPr kumimoji="1" lang="en-US" altLang="ja-JP" dirty="0" smtClean="0"/>
          </a:p>
          <a:p>
            <a:r>
              <a:rPr lang="ja-JP" altLang="en-US" dirty="0" smtClean="0"/>
              <a:t>プロジェクト管理のノウハウ</a:t>
            </a:r>
            <a:endParaRPr lang="en-US" altLang="ja-JP" dirty="0" smtClean="0"/>
          </a:p>
          <a:p>
            <a:pPr lvl="1"/>
            <a:r>
              <a:rPr lang="ja-JP" altLang="en-US" dirty="0" smtClean="0"/>
              <a:t>遅れが出そうなときの判断、フォローの入れ方</a:t>
            </a:r>
            <a:endParaRPr lang="en-US" altLang="ja-JP" dirty="0" smtClean="0"/>
          </a:p>
          <a:p>
            <a:pPr lvl="1"/>
            <a:r>
              <a:rPr lang="ja-JP" altLang="en-US" dirty="0" smtClean="0"/>
              <a:t>連絡、共有の方法</a:t>
            </a:r>
            <a:endParaRPr lang="en-US" altLang="ja-JP" dirty="0" smtClean="0"/>
          </a:p>
          <a:p>
            <a:endParaRPr kumimoji="1" lang="en-US" altLang="ja-JP" dirty="0" smtClean="0"/>
          </a:p>
        </p:txBody>
      </p:sp>
    </p:spTree>
    <p:extLst>
      <p:ext uri="{BB962C8B-B14F-4D97-AF65-F5344CB8AC3E}">
        <p14:creationId xmlns:p14="http://schemas.microsoft.com/office/powerpoint/2010/main" val="373706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何を作ったか？</a:t>
            </a:r>
            <a:endParaRPr kumimoji="1" lang="ja-JP" altLang="en-US" dirty="0"/>
          </a:p>
        </p:txBody>
      </p:sp>
      <p:sp>
        <p:nvSpPr>
          <p:cNvPr id="3" name="コンテンツ プレースホルダー 2"/>
          <p:cNvSpPr>
            <a:spLocks noGrp="1"/>
          </p:cNvSpPr>
          <p:nvPr>
            <p:ph idx="1"/>
          </p:nvPr>
        </p:nvSpPr>
        <p:spPr>
          <a:xfrm>
            <a:off x="2589212" y="2133599"/>
            <a:ext cx="8915400" cy="4506898"/>
          </a:xfrm>
        </p:spPr>
        <p:txBody>
          <a:bodyPr>
            <a:normAutofit fontScale="92500" lnSpcReduction="20000"/>
          </a:bodyPr>
          <a:lstStyle/>
          <a:p>
            <a:r>
              <a:rPr kumimoji="1" lang="ja-JP" altLang="en-US" dirty="0" smtClean="0"/>
              <a:t>テーマ</a:t>
            </a:r>
            <a:r>
              <a:rPr kumimoji="1" lang="ja-JP" altLang="en-US" dirty="0" smtClean="0"/>
              <a:t>は「対戦 </a:t>
            </a:r>
            <a:r>
              <a:rPr kumimoji="1" lang="en-US" altLang="ja-JP" dirty="0" smtClean="0"/>
              <a:t>or</a:t>
            </a:r>
            <a:r>
              <a:rPr kumimoji="1" lang="ja-JP" altLang="en-US" dirty="0" smtClean="0"/>
              <a:t> 協力」</a:t>
            </a:r>
            <a:endParaRPr kumimoji="1" lang="en-US" altLang="ja-JP" dirty="0" smtClean="0"/>
          </a:p>
          <a:p>
            <a:pPr lvl="1"/>
            <a:r>
              <a:rPr kumimoji="1" lang="ja-JP" altLang="en-US" dirty="0" smtClean="0"/>
              <a:t>我がチームのコンセプトは「福笑い」</a:t>
            </a:r>
            <a:endParaRPr kumimoji="1" lang="en-US" altLang="ja-JP" dirty="0" smtClean="0"/>
          </a:p>
          <a:p>
            <a:pPr lvl="2"/>
            <a:r>
              <a:rPr lang="ja-JP" altLang="en-US" dirty="0" smtClean="0"/>
              <a:t>複数プレイヤーが協力する形をとるが、お互いが何をしたかが結果が出るまで分からない</a:t>
            </a:r>
            <a:endParaRPr lang="en-US" altLang="ja-JP" dirty="0" smtClean="0"/>
          </a:p>
          <a:p>
            <a:pPr lvl="2"/>
            <a:r>
              <a:rPr kumimoji="1" lang="ja-JP" altLang="en-US" dirty="0" smtClean="0"/>
              <a:t>その結果がめちゃくちゃになればなるほど面白くなるのでは？ というところからスタート</a:t>
            </a:r>
            <a:endParaRPr kumimoji="1" lang="en-US" altLang="ja-JP" dirty="0" smtClean="0"/>
          </a:p>
          <a:p>
            <a:pPr lvl="1"/>
            <a:r>
              <a:rPr lang="ja-JP" altLang="en-US" dirty="0" smtClean="0"/>
              <a:t>一番近いイメージの形は、ゲームタイトルの通り「鳥人間コンテスト</a:t>
            </a:r>
            <a:r>
              <a:rPr lang="en-US" altLang="ja-JP" sz="1000" dirty="0" smtClean="0"/>
              <a:t>®</a:t>
            </a:r>
            <a:r>
              <a:rPr lang="ja-JP" altLang="en-US" dirty="0" smtClean="0"/>
              <a:t>」</a:t>
            </a:r>
            <a:endParaRPr kumimoji="1" lang="en-US" altLang="ja-JP" dirty="0" smtClean="0"/>
          </a:p>
          <a:p>
            <a:pPr lvl="1"/>
            <a:endParaRPr kumimoji="1" lang="en-US" altLang="ja-JP" dirty="0" smtClean="0"/>
          </a:p>
          <a:p>
            <a:r>
              <a:rPr lang="en-US" altLang="ja-JP" dirty="0" smtClean="0"/>
              <a:t>PC</a:t>
            </a:r>
            <a:r>
              <a:rPr lang="ja-JP" altLang="en-US" dirty="0" smtClean="0"/>
              <a:t>複数台をネットワークで</a:t>
            </a:r>
            <a:r>
              <a:rPr lang="ja-JP" altLang="en-US" dirty="0" smtClean="0"/>
              <a:t>繋ぐ通信型ゲーム</a:t>
            </a:r>
            <a:endParaRPr lang="en-US" altLang="ja-JP" dirty="0" smtClean="0"/>
          </a:p>
          <a:p>
            <a:pPr lvl="1"/>
            <a:r>
              <a:rPr lang="ja-JP" altLang="en-US" dirty="0" smtClean="0"/>
              <a:t>親機＝ゲームマスター</a:t>
            </a:r>
            <a:endParaRPr lang="en-US" altLang="ja-JP" dirty="0" smtClean="0"/>
          </a:p>
          <a:p>
            <a:pPr lvl="2"/>
            <a:r>
              <a:rPr lang="ja-JP" altLang="en-US" dirty="0" smtClean="0"/>
              <a:t>スクリーン投影して、全員がその画面を眺める</a:t>
            </a:r>
            <a:endParaRPr lang="en-US" altLang="ja-JP" dirty="0" smtClean="0"/>
          </a:p>
          <a:p>
            <a:pPr lvl="1"/>
            <a:r>
              <a:rPr lang="ja-JP" altLang="en-US" dirty="0" smtClean="0"/>
              <a:t>子機＝</a:t>
            </a:r>
            <a:r>
              <a:rPr lang="ja-JP" altLang="en-US" dirty="0" smtClean="0"/>
              <a:t>仕込み役、飛行役、サポート役</a:t>
            </a:r>
            <a:endParaRPr lang="en-US" altLang="ja-JP" dirty="0" smtClean="0"/>
          </a:p>
          <a:p>
            <a:pPr lvl="2"/>
            <a:r>
              <a:rPr lang="en-US" altLang="ja-JP" dirty="0" smtClean="0"/>
              <a:t>PC</a:t>
            </a:r>
            <a:r>
              <a:rPr lang="ja-JP" altLang="en-US" dirty="0" err="1" smtClean="0"/>
              <a:t>ごと</a:t>
            </a:r>
            <a:r>
              <a:rPr lang="ja-JP" altLang="en-US" dirty="0" smtClean="0"/>
              <a:t>個別に、別々のミニゲームをこなしてフライトに貢献する</a:t>
            </a:r>
            <a:endParaRPr lang="en-US" altLang="ja-JP" dirty="0" smtClean="0"/>
          </a:p>
          <a:p>
            <a:endParaRPr lang="en-US" altLang="ja-JP" dirty="0" smtClean="0"/>
          </a:p>
          <a:p>
            <a:r>
              <a:rPr lang="ja-JP" altLang="en-US" dirty="0" smtClean="0"/>
              <a:t>プレイヤーではないオーディエンスも「結果を予想」できるシステムも用意</a:t>
            </a:r>
            <a:endParaRPr lang="en-US" altLang="ja-JP" dirty="0" smtClean="0"/>
          </a:p>
          <a:p>
            <a:pPr lvl="1"/>
            <a:r>
              <a:rPr lang="ja-JP" altLang="en-US" dirty="0" smtClean="0"/>
              <a:t>見事ニアピン賞になった人には景品を渡してお祭りっぽさを出す試み</a:t>
            </a:r>
            <a:endParaRPr lang="en-US" altLang="ja-JP" dirty="0" smtClean="0"/>
          </a:p>
        </p:txBody>
      </p:sp>
    </p:spTree>
    <p:extLst>
      <p:ext uri="{BB962C8B-B14F-4D97-AF65-F5344CB8AC3E}">
        <p14:creationId xmlns:p14="http://schemas.microsoft.com/office/powerpoint/2010/main" val="121595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課題点・反省点</a:t>
            </a:r>
            <a:endParaRPr kumimoji="1" lang="ja-JP" altLang="en-US" dirty="0"/>
          </a:p>
        </p:txBody>
      </p:sp>
      <p:sp>
        <p:nvSpPr>
          <p:cNvPr id="3" name="コンテンツ プレースホルダー 2"/>
          <p:cNvSpPr>
            <a:spLocks noGrp="1"/>
          </p:cNvSpPr>
          <p:nvPr>
            <p:ph idx="1"/>
          </p:nvPr>
        </p:nvSpPr>
        <p:spPr>
          <a:xfrm>
            <a:off x="2589212" y="1784412"/>
            <a:ext cx="8915400" cy="4767308"/>
          </a:xfrm>
        </p:spPr>
        <p:txBody>
          <a:bodyPr>
            <a:normAutofit/>
          </a:bodyPr>
          <a:lstStyle/>
          <a:p>
            <a:endParaRPr kumimoji="1" lang="en-US" altLang="ja-JP" dirty="0" smtClean="0"/>
          </a:p>
        </p:txBody>
      </p:sp>
    </p:spTree>
    <p:extLst>
      <p:ext uri="{BB962C8B-B14F-4D97-AF65-F5344CB8AC3E}">
        <p14:creationId xmlns:p14="http://schemas.microsoft.com/office/powerpoint/2010/main" val="76362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課題点・反省点</a:t>
            </a:r>
            <a:endParaRPr kumimoji="1" lang="ja-JP" altLang="en-US" dirty="0"/>
          </a:p>
        </p:txBody>
      </p:sp>
      <p:sp>
        <p:nvSpPr>
          <p:cNvPr id="5" name="コンテンツ プレースホルダー 4"/>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1277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課題点・反省点</a:t>
            </a:r>
            <a:endParaRPr kumimoji="1" lang="ja-JP" altLang="en-US" dirty="0"/>
          </a:p>
        </p:txBody>
      </p:sp>
      <p:sp>
        <p:nvSpPr>
          <p:cNvPr id="4" name="コンテンツ プレースホルダー 3"/>
          <p:cNvSpPr>
            <a:spLocks noGrp="1"/>
          </p:cNvSpPr>
          <p:nvPr>
            <p:ph idx="1"/>
          </p:nvPr>
        </p:nvSpPr>
        <p:spPr>
          <a:xfrm>
            <a:off x="2589212" y="1811046"/>
            <a:ext cx="9191456" cy="4634142"/>
          </a:xfrm>
        </p:spPr>
        <p:txBody>
          <a:bodyPr>
            <a:normAutofit/>
          </a:bodyPr>
          <a:lstStyle/>
          <a:p>
            <a:endParaRPr kumimoji="1" lang="ja-JP" altLang="en-US" dirty="0"/>
          </a:p>
        </p:txBody>
      </p:sp>
    </p:spTree>
    <p:extLst>
      <p:ext uri="{BB962C8B-B14F-4D97-AF65-F5344CB8AC3E}">
        <p14:creationId xmlns:p14="http://schemas.microsoft.com/office/powerpoint/2010/main" val="12075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515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8268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2152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7957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0143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どうやって作ったか？ ＜企画編＞</a:t>
            </a:r>
            <a:endParaRPr kumimoji="1" lang="ja-JP" altLang="en-US" dirty="0"/>
          </a:p>
        </p:txBody>
      </p:sp>
      <p:sp>
        <p:nvSpPr>
          <p:cNvPr id="3" name="コンテンツ プレースホルダー 2"/>
          <p:cNvSpPr>
            <a:spLocks noGrp="1"/>
          </p:cNvSpPr>
          <p:nvPr>
            <p:ph idx="1"/>
          </p:nvPr>
        </p:nvSpPr>
        <p:spPr>
          <a:xfrm>
            <a:off x="2589212" y="1784412"/>
            <a:ext cx="8915400" cy="4891596"/>
          </a:xfrm>
        </p:spPr>
        <p:txBody>
          <a:bodyPr>
            <a:normAutofit/>
          </a:bodyPr>
          <a:lstStyle/>
          <a:p>
            <a:r>
              <a:rPr lang="ja-JP" altLang="en-US" dirty="0" smtClean="0"/>
              <a:t>基本路線</a:t>
            </a:r>
            <a:endParaRPr lang="en-US" altLang="ja-JP" dirty="0"/>
          </a:p>
          <a:p>
            <a:pPr lvl="1"/>
            <a:r>
              <a:rPr lang="ja-JP" altLang="en-US" dirty="0" smtClean="0"/>
              <a:t>学祭でやることを考慮して、回転率を高められるゲームにしよう</a:t>
            </a:r>
            <a:endParaRPr lang="en-US" altLang="ja-JP" dirty="0" smtClean="0"/>
          </a:p>
          <a:p>
            <a:pPr lvl="1"/>
            <a:r>
              <a:rPr lang="ja-JP" altLang="en-US" dirty="0" smtClean="0"/>
              <a:t>協力プレイ</a:t>
            </a:r>
            <a:endParaRPr lang="en-US" altLang="ja-JP" dirty="0" smtClean="0"/>
          </a:p>
          <a:p>
            <a:pPr lvl="2"/>
            <a:r>
              <a:rPr lang="ja-JP" altLang="en-US" dirty="0" smtClean="0"/>
              <a:t>スマブラのホームランコンテストみたいな「ふっとばしシミュレーション」がいいね</a:t>
            </a:r>
            <a:endParaRPr lang="en-US" altLang="ja-JP" dirty="0" smtClean="0"/>
          </a:p>
          <a:p>
            <a:pPr lvl="2"/>
            <a:r>
              <a:rPr lang="ja-JP" altLang="en-US" dirty="0" smtClean="0"/>
              <a:t>分業</a:t>
            </a:r>
            <a:r>
              <a:rPr lang="ja-JP" altLang="en-US" dirty="0"/>
              <a:t>制</a:t>
            </a:r>
            <a:r>
              <a:rPr lang="ja-JP" altLang="en-US" dirty="0" smtClean="0"/>
              <a:t>にして役割を増やしてみる？</a:t>
            </a:r>
            <a:endParaRPr lang="en-US" altLang="ja-JP" dirty="0" smtClean="0"/>
          </a:p>
          <a:p>
            <a:pPr lvl="2"/>
            <a:r>
              <a:rPr lang="ja-JP" altLang="en-US" dirty="0" smtClean="0"/>
              <a:t>ゲーム</a:t>
            </a:r>
            <a:r>
              <a:rPr lang="ja-JP" altLang="en-US" dirty="0"/>
              <a:t>結果</a:t>
            </a:r>
            <a:r>
              <a:rPr lang="ja-JP" altLang="en-US" dirty="0" smtClean="0"/>
              <a:t>の定量化は？ 距離だと分かりやすい（「壊す」系は指標が難しい）</a:t>
            </a:r>
            <a:endParaRPr lang="en-US" altLang="ja-JP" dirty="0" smtClean="0"/>
          </a:p>
          <a:p>
            <a:pPr lvl="1"/>
            <a:r>
              <a:rPr lang="ja-JP" altLang="en-US" dirty="0"/>
              <a:t>操作</a:t>
            </a:r>
            <a:r>
              <a:rPr lang="ja-JP" altLang="en-US" dirty="0" smtClean="0"/>
              <a:t>は</a:t>
            </a:r>
            <a:r>
              <a:rPr lang="ja-JP" altLang="en-US" dirty="0"/>
              <a:t>難</a:t>
            </a:r>
            <a:r>
              <a:rPr lang="ja-JP" altLang="en-US" dirty="0" smtClean="0"/>
              <a:t>しくない</a:t>
            </a:r>
            <a:r>
              <a:rPr lang="ja-JP" altLang="en-US" dirty="0"/>
              <a:t>方</a:t>
            </a:r>
            <a:r>
              <a:rPr lang="ja-JP" altLang="en-US" dirty="0" smtClean="0"/>
              <a:t>が良い</a:t>
            </a:r>
            <a:endParaRPr lang="en-US" altLang="ja-JP" dirty="0" smtClean="0"/>
          </a:p>
          <a:p>
            <a:pPr lvl="1"/>
            <a:r>
              <a:rPr lang="ja-JP" altLang="en-US" dirty="0" smtClean="0"/>
              <a:t>ギャラリーを取り込む</a:t>
            </a:r>
            <a:endParaRPr lang="en-US" altLang="ja-JP" dirty="0" smtClean="0"/>
          </a:p>
          <a:p>
            <a:pPr lvl="2"/>
            <a:r>
              <a:rPr lang="ja-JP" altLang="en-US" dirty="0" smtClean="0"/>
              <a:t>スクリーンを活用する</a:t>
            </a:r>
            <a:endParaRPr lang="en-US" altLang="ja-JP" dirty="0" smtClean="0"/>
          </a:p>
          <a:p>
            <a:pPr lvl="2"/>
            <a:r>
              <a:rPr lang="ja-JP" altLang="en-US" dirty="0" smtClean="0"/>
              <a:t>スマホから参加できるような仕組みがいいよね</a:t>
            </a:r>
            <a:endParaRPr lang="en-US" altLang="ja-JP" dirty="0"/>
          </a:p>
          <a:p>
            <a:pPr lvl="2"/>
            <a:endParaRPr lang="en-US" altLang="ja-JP" dirty="0" smtClean="0"/>
          </a:p>
          <a:p>
            <a:r>
              <a:rPr lang="ja-JP" altLang="en-US" dirty="0" smtClean="0"/>
              <a:t>その結果</a:t>
            </a:r>
            <a:endParaRPr lang="en-US" altLang="ja-JP" dirty="0" smtClean="0"/>
          </a:p>
          <a:p>
            <a:pPr lvl="1"/>
            <a:r>
              <a:rPr lang="ja-JP" altLang="en-US" dirty="0" smtClean="0"/>
              <a:t>分業制にした「鳥人間コンテスト」で、オーディエンスが結果を予想するゲーム</a:t>
            </a:r>
            <a:endParaRPr lang="en-US" altLang="ja-JP" dirty="0" smtClean="0"/>
          </a:p>
        </p:txBody>
      </p:sp>
    </p:spTree>
    <p:extLst>
      <p:ext uri="{BB962C8B-B14F-4D97-AF65-F5344CB8AC3E}">
        <p14:creationId xmlns:p14="http://schemas.microsoft.com/office/powerpoint/2010/main" val="110955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どうやって作ったか？ ＜実装編＞</a:t>
            </a:r>
            <a:endParaRPr kumimoji="1" lang="ja-JP" altLang="en-US" dirty="0"/>
          </a:p>
        </p:txBody>
      </p:sp>
      <p:sp>
        <p:nvSpPr>
          <p:cNvPr id="3" name="コンテンツ プレースホルダー 2"/>
          <p:cNvSpPr>
            <a:spLocks noGrp="1"/>
          </p:cNvSpPr>
          <p:nvPr>
            <p:ph idx="1"/>
          </p:nvPr>
        </p:nvSpPr>
        <p:spPr>
          <a:xfrm>
            <a:off x="2589212" y="1802167"/>
            <a:ext cx="8915400" cy="4749553"/>
          </a:xfrm>
        </p:spPr>
        <p:txBody>
          <a:bodyPr>
            <a:normAutofit fontScale="92500" lnSpcReduction="10000"/>
          </a:bodyPr>
          <a:lstStyle/>
          <a:p>
            <a:r>
              <a:rPr kumimoji="1" lang="ja-JP" altLang="en-US" dirty="0" smtClean="0"/>
              <a:t>何を使って作ろう</a:t>
            </a:r>
            <a:r>
              <a:rPr kumimoji="1" lang="ja-JP" altLang="en-US" dirty="0" smtClean="0"/>
              <a:t>か？</a:t>
            </a:r>
            <a:endParaRPr kumimoji="1" lang="en-US" altLang="ja-JP" dirty="0" smtClean="0"/>
          </a:p>
          <a:p>
            <a:pPr lvl="1"/>
            <a:r>
              <a:rPr lang="ja-JP" altLang="en-US" dirty="0" smtClean="0"/>
              <a:t>今回は</a:t>
            </a:r>
            <a:r>
              <a:rPr lang="en-US" altLang="ja-JP" dirty="0" smtClean="0"/>
              <a:t>Unity</a:t>
            </a:r>
            <a:r>
              <a:rPr lang="ja-JP" altLang="en-US" dirty="0" smtClean="0"/>
              <a:t>一択</a:t>
            </a:r>
            <a:r>
              <a:rPr lang="ja-JP" altLang="en-US" sz="1200" dirty="0" smtClean="0"/>
              <a:t>（メンバー全体として、この一年間でノウハウを積んでいた）</a:t>
            </a:r>
            <a:endParaRPr lang="en-US" altLang="ja-JP" sz="1200" dirty="0" smtClean="0"/>
          </a:p>
          <a:p>
            <a:pPr lvl="1"/>
            <a:r>
              <a:rPr lang="ja-JP" altLang="en-US" dirty="0" smtClean="0"/>
              <a:t>通信はどうやってやる？</a:t>
            </a:r>
            <a:endParaRPr lang="en-US" altLang="ja-JP" dirty="0" smtClean="0"/>
          </a:p>
          <a:p>
            <a:pPr lvl="2"/>
            <a:r>
              <a:rPr lang="ja-JP" altLang="en-US" dirty="0" smtClean="0"/>
              <a:t>サトが業務で</a:t>
            </a:r>
            <a:r>
              <a:rPr lang="en-US" altLang="ja-JP" dirty="0" smtClean="0"/>
              <a:t>TCP/UDP/HTTP</a:t>
            </a:r>
            <a:r>
              <a:rPr lang="ja-JP" altLang="en-US" dirty="0" smtClean="0"/>
              <a:t>通信を扱ったので、</a:t>
            </a:r>
            <a:r>
              <a:rPr lang="en-US" altLang="ja-JP" dirty="0" smtClean="0"/>
              <a:t>C#</a:t>
            </a:r>
            <a:r>
              <a:rPr lang="ja-JP" altLang="en-US" dirty="0" smtClean="0"/>
              <a:t>でそれを使おう</a:t>
            </a:r>
            <a:endParaRPr lang="en-US" altLang="ja-JP" dirty="0"/>
          </a:p>
          <a:p>
            <a:pPr lvl="1"/>
            <a:endParaRPr kumimoji="1" lang="en-US" altLang="ja-JP" dirty="0"/>
          </a:p>
          <a:p>
            <a:r>
              <a:rPr lang="ja-JP" altLang="en-US" dirty="0" smtClean="0"/>
              <a:t>どうやって作ろうか？</a:t>
            </a:r>
            <a:endParaRPr lang="en-US" altLang="ja-JP" dirty="0" smtClean="0"/>
          </a:p>
          <a:p>
            <a:pPr lvl="1"/>
            <a:r>
              <a:rPr kumimoji="1" lang="ja-JP" altLang="en-US" dirty="0" smtClean="0"/>
              <a:t>進捗管理 </a:t>
            </a:r>
            <a:r>
              <a:rPr kumimoji="1" lang="en-US" altLang="ja-JP" dirty="0" smtClean="0"/>
              <a:t>-&gt; </a:t>
            </a:r>
            <a:r>
              <a:rPr kumimoji="1" lang="en-US" altLang="ja-JP" dirty="0" err="1" smtClean="0"/>
              <a:t>Redmine</a:t>
            </a:r>
            <a:endParaRPr kumimoji="1" lang="en-US" altLang="ja-JP" dirty="0" smtClean="0"/>
          </a:p>
          <a:p>
            <a:pPr lvl="2"/>
            <a:r>
              <a:rPr lang="ja-JP" altLang="en-US" dirty="0" smtClean="0"/>
              <a:t>サトサーバー上のプロジェクト管理ツール</a:t>
            </a:r>
            <a:endParaRPr kumimoji="1" lang="en-US" altLang="ja-JP" dirty="0" smtClean="0"/>
          </a:p>
          <a:p>
            <a:pPr lvl="1"/>
            <a:r>
              <a:rPr kumimoji="1" lang="ja-JP" altLang="en-US" dirty="0" smtClean="0"/>
              <a:t>ファイル</a:t>
            </a:r>
            <a:r>
              <a:rPr kumimoji="1" lang="ja-JP" altLang="en-US" dirty="0" smtClean="0"/>
              <a:t>共有 </a:t>
            </a:r>
            <a:r>
              <a:rPr kumimoji="1" lang="en-US" altLang="ja-JP" dirty="0" smtClean="0"/>
              <a:t>-&gt; </a:t>
            </a:r>
            <a:r>
              <a:rPr lang="en-US" altLang="ja-JP" dirty="0" err="1" smtClean="0"/>
              <a:t>Git</a:t>
            </a:r>
            <a:r>
              <a:rPr lang="en-US" altLang="ja-JP" dirty="0" smtClean="0"/>
              <a:t>/GitHub</a:t>
            </a:r>
            <a:endParaRPr kumimoji="1" lang="en-US" altLang="ja-JP" dirty="0" smtClean="0"/>
          </a:p>
          <a:p>
            <a:pPr lvl="2"/>
            <a:r>
              <a:rPr lang="ja-JP" altLang="en-US" dirty="0" smtClean="0"/>
              <a:t>各担当がブランチを１つ持って作業を進めて、終わったらマージ</a:t>
            </a:r>
            <a:endParaRPr kumimoji="1" lang="en-US" altLang="ja-JP" dirty="0" smtClean="0"/>
          </a:p>
          <a:p>
            <a:pPr lvl="1"/>
            <a:r>
              <a:rPr kumimoji="1" lang="ja-JP" altLang="en-US" dirty="0" smtClean="0"/>
              <a:t>役割</a:t>
            </a:r>
            <a:r>
              <a:rPr kumimoji="1" lang="ja-JP" altLang="en-US" dirty="0" smtClean="0"/>
              <a:t>分担</a:t>
            </a:r>
            <a:endParaRPr kumimoji="1" lang="en-US" altLang="ja-JP" dirty="0" smtClean="0"/>
          </a:p>
          <a:p>
            <a:pPr lvl="2"/>
            <a:r>
              <a:rPr lang="ja-JP" altLang="en-US" dirty="0" smtClean="0"/>
              <a:t>里＝全体統括＆通信処理、笠原＝</a:t>
            </a:r>
            <a:r>
              <a:rPr lang="en-US" altLang="ja-JP" dirty="0" smtClean="0"/>
              <a:t>GM</a:t>
            </a:r>
            <a:r>
              <a:rPr lang="ja-JP" altLang="en-US" dirty="0" smtClean="0"/>
              <a:t>フライト、池田＝文章作成、大友</a:t>
            </a:r>
            <a:r>
              <a:rPr lang="en-US" altLang="ja-JP" dirty="0" smtClean="0"/>
              <a:t>/</a:t>
            </a:r>
            <a:r>
              <a:rPr lang="ja-JP" altLang="en-US" dirty="0" smtClean="0"/>
              <a:t>高田</a:t>
            </a:r>
            <a:r>
              <a:rPr lang="en-US" altLang="ja-JP" dirty="0" smtClean="0"/>
              <a:t>/</a:t>
            </a:r>
            <a:r>
              <a:rPr lang="ja-JP" altLang="en-US" dirty="0" smtClean="0"/>
              <a:t>中谷＝子機</a:t>
            </a:r>
            <a:endParaRPr lang="en-US" altLang="ja-JP" dirty="0" smtClean="0"/>
          </a:p>
          <a:p>
            <a:pPr lvl="1"/>
            <a:r>
              <a:rPr lang="ja-JP" altLang="en-US" dirty="0" smtClean="0"/>
              <a:t>進行順序</a:t>
            </a:r>
            <a:endParaRPr lang="en-US" altLang="ja-JP" dirty="0" smtClean="0"/>
          </a:p>
          <a:p>
            <a:pPr marL="914400" lvl="2" indent="0">
              <a:buNone/>
            </a:pPr>
            <a:r>
              <a:rPr kumimoji="1" lang="en-US" altLang="ja-JP" dirty="0"/>
              <a:t/>
            </a:r>
            <a:br>
              <a:rPr kumimoji="1" lang="en-US" altLang="ja-JP" dirty="0"/>
            </a:br>
            <a:endParaRPr kumimoji="1" lang="en-US" altLang="ja-JP" dirty="0" smtClean="0"/>
          </a:p>
        </p:txBody>
      </p:sp>
      <p:graphicFrame>
        <p:nvGraphicFramePr>
          <p:cNvPr id="4" name="図表 3"/>
          <p:cNvGraphicFramePr/>
          <p:nvPr>
            <p:extLst>
              <p:ext uri="{D42A27DB-BD31-4B8C-83A1-F6EECF244321}">
                <p14:modId xmlns:p14="http://schemas.microsoft.com/office/powerpoint/2010/main" val="3531085404"/>
              </p:ext>
            </p:extLst>
          </p:nvPr>
        </p:nvGraphicFramePr>
        <p:xfrm>
          <a:off x="3363651" y="6063449"/>
          <a:ext cx="7999766" cy="568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619308"/>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674</TotalTime>
  <Words>1065</Words>
  <Application>Microsoft Office PowerPoint</Application>
  <PresentationFormat>ワイド画面</PresentationFormat>
  <Paragraphs>140</Paragraphs>
  <Slides>22</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メイリオ</vt:lpstr>
      <vt:lpstr>Arial</vt:lpstr>
      <vt:lpstr>Calibri</vt:lpstr>
      <vt:lpstr>Century Gothic</vt:lpstr>
      <vt:lpstr>Wingdings 3</vt:lpstr>
      <vt:lpstr>ウィスプ</vt:lpstr>
      <vt:lpstr>2018/06 - ゲームジャム反省会</vt:lpstr>
      <vt:lpstr>何を作ったか？</vt:lpstr>
      <vt:lpstr>こんな感じの</vt:lpstr>
      <vt:lpstr>こんな感じの</vt:lpstr>
      <vt:lpstr>こんな感じの</vt:lpstr>
      <vt:lpstr>こんな感じの</vt:lpstr>
      <vt:lpstr>こんな感じの</vt:lpstr>
      <vt:lpstr>どうやって作ったか？ ＜企画編＞</vt:lpstr>
      <vt:lpstr>どうやって作ったか？ ＜実装編＞</vt:lpstr>
      <vt:lpstr>どうやって作ったか？ ＜実装編＞</vt:lpstr>
      <vt:lpstr>どうやって作ったか？ ＜実装編＞</vt:lpstr>
      <vt:lpstr>GitHubを使ったSourceTreeはこんな感じ</vt:lpstr>
      <vt:lpstr>Redmineはこんなかんじ</vt:lpstr>
      <vt:lpstr>Redmineはこんなかんじ</vt:lpstr>
      <vt:lpstr>Redmineはこんなかんじ</vt:lpstr>
      <vt:lpstr>Redmineはこんなかんじ</vt:lpstr>
      <vt:lpstr>制作スケジュール</vt:lpstr>
      <vt:lpstr>詰まったところ</vt:lpstr>
      <vt:lpstr>得られたこと</vt:lpstr>
      <vt:lpstr>課題点・反省点</vt:lpstr>
      <vt:lpstr>課題点・反省点</vt:lpstr>
      <vt:lpstr>課題点・反省点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里  知樹</dc:creator>
  <cp:lastModifiedBy>里  知樹</cp:lastModifiedBy>
  <cp:revision>49</cp:revision>
  <dcterms:created xsi:type="dcterms:W3CDTF">2017-09-21T12:40:41Z</dcterms:created>
  <dcterms:modified xsi:type="dcterms:W3CDTF">2018-06-01T14:08:00Z</dcterms:modified>
</cp:coreProperties>
</file>