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2B8C-7636-4B2C-B532-4CC460E89CB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F02D-BF05-4973-B6B9-2056B811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  <a:br>
              <a:rPr lang="en-US" dirty="0"/>
            </a:br>
            <a:r>
              <a:rPr lang="en-US" dirty="0"/>
              <a:t>Hadoop Implementations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Kurt Westerman</a:t>
            </a:r>
          </a:p>
        </p:txBody>
      </p:sp>
    </p:spTree>
    <p:extLst>
      <p:ext uri="{BB962C8B-B14F-4D97-AF65-F5344CB8AC3E}">
        <p14:creationId xmlns:p14="http://schemas.microsoft.com/office/powerpoint/2010/main" val="34842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Variety</a:t>
            </a:r>
          </a:p>
        </p:txBody>
      </p:sp>
    </p:spTree>
    <p:extLst>
      <p:ext uri="{BB962C8B-B14F-4D97-AF65-F5344CB8AC3E}">
        <p14:creationId xmlns:p14="http://schemas.microsoft.com/office/powerpoint/2010/main" val="348275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ACID v.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286" y="1690688"/>
            <a:ext cx="2532321" cy="4351338"/>
          </a:xfrm>
        </p:spPr>
        <p:txBody>
          <a:bodyPr/>
          <a:lstStyle/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/>
              <a:t>Durability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3650" y="1690688"/>
            <a:ext cx="40191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Basically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Soft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Eventual Consistency </a:t>
            </a:r>
          </a:p>
        </p:txBody>
      </p:sp>
    </p:spTree>
    <p:extLst>
      <p:ext uri="{BB962C8B-B14F-4D97-AF65-F5344CB8AC3E}">
        <p14:creationId xmlns:p14="http://schemas.microsoft.com/office/powerpoint/2010/main" val="219932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Partition tolerance</a:t>
            </a:r>
          </a:p>
        </p:txBody>
      </p:sp>
    </p:spTree>
    <p:extLst>
      <p:ext uri="{BB962C8B-B14F-4D97-AF65-F5344CB8AC3E}">
        <p14:creationId xmlns:p14="http://schemas.microsoft.com/office/powerpoint/2010/main" val="393920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828" y="88679"/>
            <a:ext cx="10515600" cy="1325563"/>
          </a:xfrm>
        </p:spPr>
        <p:txBody>
          <a:bodyPr/>
          <a:lstStyle/>
          <a:p>
            <a:r>
              <a:rPr lang="en-US" dirty="0"/>
              <a:t>Cloudera CDH package for Hadoop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28" y="1582066"/>
            <a:ext cx="8500927" cy="46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r>
              <a:rPr lang="en-US" dirty="0"/>
              <a:t>Partition tolerance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Node</a:t>
            </a:r>
          </a:p>
          <a:p>
            <a:r>
              <a:rPr lang="en-US" dirty="0"/>
              <a:t>Availability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Big Data Hadoop Implementations</vt:lpstr>
      <vt:lpstr>Defining Big Data</vt:lpstr>
      <vt:lpstr>ACID v. BASE</vt:lpstr>
      <vt:lpstr>CAP Theorem</vt:lpstr>
      <vt:lpstr>Cloudera CDH package for Hadoop</vt:lpstr>
      <vt:lpstr>Strengths and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Hadoop Implementations</dc:title>
  <dc:creator>Kurt Westerman</dc:creator>
  <cp:lastModifiedBy>Kurt Westerman</cp:lastModifiedBy>
  <cp:revision>5</cp:revision>
  <dcterms:created xsi:type="dcterms:W3CDTF">2017-05-03T12:50:05Z</dcterms:created>
  <dcterms:modified xsi:type="dcterms:W3CDTF">2017-05-03T12:56:06Z</dcterms:modified>
</cp:coreProperties>
</file>