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5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3512" y="1811680"/>
            <a:ext cx="10515600" cy="20926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lang="zh-CN" altLang="en-US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Calibri Light" pitchFamily="34" charset="0"/>
              </a:defRPr>
            </a:lvl1pPr>
          </a:lstStyle>
          <a:p>
            <a:pPr marL="914400" lvl="0" indent="-914400" defTabSz="0" eaLnBrk="0" fontAlgn="base" hangingPunct="0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8870576" cy="76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48229"/>
            <a:ext cx="10515600" cy="5473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6A2FD-F72F-4549-A1ED-86E774FDAE94}" type="datetimeFigureOut">
              <a:rPr lang="zh-CN" altLang="en-US" smtClean="0"/>
              <a:t>2016/9/28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91" y="365125"/>
            <a:ext cx="1886969" cy="5842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FF00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rgbClr val="FFC000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9107" y="2167280"/>
            <a:ext cx="10515600" cy="2092663"/>
          </a:xfrm>
        </p:spPr>
        <p:txBody>
          <a:bodyPr/>
          <a:lstStyle/>
          <a:p>
            <a:r>
              <a:rPr lang="en-US" altLang="zh-CN" b="0" dirty="0"/>
              <a:t>Spring MongoDB</a:t>
            </a:r>
            <a:endParaRPr lang="zh-CN" altLang="en-US" b="0" dirty="0"/>
          </a:p>
        </p:txBody>
      </p:sp>
      <p:sp>
        <p:nvSpPr>
          <p:cNvPr id="3" name="矩形 2"/>
          <p:cNvSpPr/>
          <p:nvPr/>
        </p:nvSpPr>
        <p:spPr>
          <a:xfrm>
            <a:off x="1710146" y="3010081"/>
            <a:ext cx="595331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讲师</a:t>
            </a:r>
            <a:r>
              <a:rPr lang="en-US" altLang="zh-CN" sz="2400" dirty="0">
                <a:solidFill>
                  <a:srgbClr val="FFC000"/>
                </a:solidFill>
              </a:rPr>
              <a:t>:</a:t>
            </a:r>
            <a:r>
              <a:rPr lang="zh-CN" altLang="en-US" sz="2400" dirty="0">
                <a:solidFill>
                  <a:srgbClr val="FFC000"/>
                </a:solidFill>
              </a:rPr>
              <a:t>卡拉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为什么学习</a:t>
            </a:r>
            <a:r>
              <a:rPr lang="en-US" altLang="zh-CN" dirty="0"/>
              <a:t>MongoDB?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大数据时代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市场需求的日益增长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数据关系不强，需求不确定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数据实时性要求高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内置</a:t>
            </a:r>
            <a:r>
              <a:rPr lang="en-US" altLang="zh-CN" dirty="0" err="1"/>
              <a:t>Sharding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性能优越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第三方支持丰富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不支持事务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占用空间大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为什么学习</a:t>
            </a:r>
            <a:r>
              <a:rPr lang="en-US" altLang="zh-CN" dirty="0"/>
              <a:t>Spring MongoDB?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自带</a:t>
            </a:r>
            <a:r>
              <a:rPr lang="en-US" altLang="zh-CN" dirty="0" err="1"/>
              <a:t>api</a:t>
            </a:r>
            <a:r>
              <a:rPr lang="zh-CN" altLang="en-US" dirty="0"/>
              <a:t>使用复杂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集成困难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Spring</a:t>
            </a:r>
            <a:r>
              <a:rPr lang="zh-CN" altLang="en-US" dirty="0"/>
              <a:t>的强大社区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/>
              <a:t>Api</a:t>
            </a:r>
            <a:r>
              <a:rPr lang="zh-CN" altLang="en-US"/>
              <a:t>的简化与加强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集成依赖注入</a:t>
            </a:r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95495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67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Spring MongoDB</vt:lpstr>
      <vt:lpstr>为什么学习MongoDB?</vt:lpstr>
      <vt:lpstr>为什么学习Spring MongoDB?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overlord</dc:creator>
  <cp:lastModifiedBy>Administrator</cp:lastModifiedBy>
  <cp:revision>38</cp:revision>
  <dcterms:created xsi:type="dcterms:W3CDTF">2015-09-15T05:55:00Z</dcterms:created>
  <dcterms:modified xsi:type="dcterms:W3CDTF">2016-09-28T15:58:17Z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