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1E100"/>
    <a:srgbClr val="FBFB61"/>
    <a:srgbClr val="D5F963"/>
    <a:srgbClr val="262A2E"/>
    <a:srgbClr val="181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18" d="100"/>
          <a:sy n="118" d="100"/>
        </p:scale>
        <p:origin x="17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215E6-BB13-4538-85D8-E07BEFBD631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B06C8AC-F892-4FB6-9A1E-2B7512712A86}">
      <dgm:prSet phldrT="[文本]"/>
      <dgm:spPr/>
      <dgm:t>
        <a:bodyPr/>
        <a:lstStyle/>
        <a:p>
          <a:r>
            <a:rPr lang="zh-CN" altLang="en-US" dirty="0"/>
            <a:t>通过</a:t>
          </a:r>
          <a:r>
            <a:rPr lang="en-US" altLang="zh-CN" dirty="0"/>
            <a:t>Document</a:t>
          </a:r>
          <a:r>
            <a:rPr lang="zh-CN" altLang="en-US" dirty="0"/>
            <a:t>操作复杂</a:t>
          </a:r>
        </a:p>
      </dgm:t>
    </dgm:pt>
    <dgm:pt modelId="{94F36386-9F50-4B56-A934-C99FA3B8892F}" type="parTrans" cxnId="{003B2F45-01DF-4E1B-9300-914BB176AE65}">
      <dgm:prSet/>
      <dgm:spPr/>
      <dgm:t>
        <a:bodyPr/>
        <a:lstStyle/>
        <a:p>
          <a:endParaRPr lang="zh-CN" altLang="en-US"/>
        </a:p>
      </dgm:t>
    </dgm:pt>
    <dgm:pt modelId="{011FC4C0-A963-47BA-8BE3-AFD8116148DF}" type="sibTrans" cxnId="{003B2F45-01DF-4E1B-9300-914BB176AE65}">
      <dgm:prSet/>
      <dgm:spPr/>
      <dgm:t>
        <a:bodyPr/>
        <a:lstStyle/>
        <a:p>
          <a:endParaRPr lang="zh-CN" altLang="en-US"/>
        </a:p>
      </dgm:t>
    </dgm:pt>
    <dgm:pt modelId="{C20F9935-7715-425F-A094-1C822DC4E94C}">
      <dgm:prSet phldrT="[文本]"/>
      <dgm:spPr/>
      <dgm:t>
        <a:bodyPr/>
        <a:lstStyle/>
        <a:p>
          <a:r>
            <a:rPr lang="zh-CN" altLang="en-US" dirty="0"/>
            <a:t>指令操作不便于理解</a:t>
          </a:r>
        </a:p>
      </dgm:t>
    </dgm:pt>
    <dgm:pt modelId="{8CC0D104-BF17-40B7-9649-12F915E0AAFB}" type="parTrans" cxnId="{4D4A5BB0-408B-41DF-B210-FEA1A60CC93C}">
      <dgm:prSet/>
      <dgm:spPr/>
      <dgm:t>
        <a:bodyPr/>
        <a:lstStyle/>
        <a:p>
          <a:endParaRPr lang="zh-CN" altLang="en-US"/>
        </a:p>
      </dgm:t>
    </dgm:pt>
    <dgm:pt modelId="{0D7433BF-AF46-45ED-8410-E4055E3E8B4A}" type="sibTrans" cxnId="{4D4A5BB0-408B-41DF-B210-FEA1A60CC93C}">
      <dgm:prSet/>
      <dgm:spPr/>
      <dgm:t>
        <a:bodyPr/>
        <a:lstStyle/>
        <a:p>
          <a:endParaRPr lang="zh-CN" altLang="en-US"/>
        </a:p>
      </dgm:t>
    </dgm:pt>
    <dgm:pt modelId="{2A29E43B-A7CC-4125-9B1F-566673795592}">
      <dgm:prSet phldrT="[文本]"/>
      <dgm:spPr/>
      <dgm:t>
        <a:bodyPr/>
        <a:lstStyle/>
        <a:p>
          <a:r>
            <a:rPr lang="zh-CN" altLang="en-US" dirty="0"/>
            <a:t>代码管理不方便</a:t>
          </a:r>
        </a:p>
      </dgm:t>
    </dgm:pt>
    <dgm:pt modelId="{F4C63774-973E-4402-AE72-6531B0383A07}" type="parTrans" cxnId="{219453A5-E6AA-4262-B155-5975CC6922AD}">
      <dgm:prSet/>
      <dgm:spPr/>
      <dgm:t>
        <a:bodyPr/>
        <a:lstStyle/>
        <a:p>
          <a:endParaRPr lang="zh-CN" altLang="en-US"/>
        </a:p>
      </dgm:t>
    </dgm:pt>
    <dgm:pt modelId="{B01BF4D6-BDA5-4B8B-B169-123E3A5B0D88}" type="sibTrans" cxnId="{219453A5-E6AA-4262-B155-5975CC6922AD}">
      <dgm:prSet/>
      <dgm:spPr/>
      <dgm:t>
        <a:bodyPr/>
        <a:lstStyle/>
        <a:p>
          <a:endParaRPr lang="zh-CN" altLang="en-US"/>
        </a:p>
      </dgm:t>
    </dgm:pt>
    <dgm:pt modelId="{AF7B1CFF-6B59-409C-8055-214C04DCF6A1}" type="pres">
      <dgm:prSet presAssocID="{BDF215E6-BB13-4538-85D8-E07BEFBD6312}" presName="Name0" presStyleCnt="0">
        <dgm:presLayoutVars>
          <dgm:chMax val="7"/>
          <dgm:chPref val="7"/>
          <dgm:dir/>
        </dgm:presLayoutVars>
      </dgm:prSet>
      <dgm:spPr/>
    </dgm:pt>
    <dgm:pt modelId="{03C00516-0C84-408F-8CEE-A2DA2500FC0B}" type="pres">
      <dgm:prSet presAssocID="{BDF215E6-BB13-4538-85D8-E07BEFBD6312}" presName="Name1" presStyleCnt="0"/>
      <dgm:spPr/>
    </dgm:pt>
    <dgm:pt modelId="{BE9FDC50-33D1-4C69-A991-8DA19C46F5A0}" type="pres">
      <dgm:prSet presAssocID="{BDF215E6-BB13-4538-85D8-E07BEFBD6312}" presName="cycle" presStyleCnt="0"/>
      <dgm:spPr/>
    </dgm:pt>
    <dgm:pt modelId="{AFF68C8F-2E2C-4D23-8B4E-351C68964446}" type="pres">
      <dgm:prSet presAssocID="{BDF215E6-BB13-4538-85D8-E07BEFBD6312}" presName="srcNode" presStyleLbl="node1" presStyleIdx="0" presStyleCnt="3"/>
      <dgm:spPr/>
    </dgm:pt>
    <dgm:pt modelId="{8376379F-AAD2-4F38-9525-A6591FD9A487}" type="pres">
      <dgm:prSet presAssocID="{BDF215E6-BB13-4538-85D8-E07BEFBD6312}" presName="conn" presStyleLbl="parChTrans1D2" presStyleIdx="0" presStyleCnt="1"/>
      <dgm:spPr/>
    </dgm:pt>
    <dgm:pt modelId="{20DF636F-A90C-4758-A48B-C3E5083F7EBA}" type="pres">
      <dgm:prSet presAssocID="{BDF215E6-BB13-4538-85D8-E07BEFBD6312}" presName="extraNode" presStyleLbl="node1" presStyleIdx="0" presStyleCnt="3"/>
      <dgm:spPr/>
    </dgm:pt>
    <dgm:pt modelId="{2EA9DBC2-6809-4F11-8FDD-5A59D33C91BC}" type="pres">
      <dgm:prSet presAssocID="{BDF215E6-BB13-4538-85D8-E07BEFBD6312}" presName="dstNode" presStyleLbl="node1" presStyleIdx="0" presStyleCnt="3"/>
      <dgm:spPr/>
    </dgm:pt>
    <dgm:pt modelId="{546173A9-E19E-4986-87EA-27F6307FB077}" type="pres">
      <dgm:prSet presAssocID="{5B06C8AC-F892-4FB6-9A1E-2B7512712A86}" presName="text_1" presStyleLbl="node1" presStyleIdx="0" presStyleCnt="3">
        <dgm:presLayoutVars>
          <dgm:bulletEnabled val="1"/>
        </dgm:presLayoutVars>
      </dgm:prSet>
      <dgm:spPr/>
    </dgm:pt>
    <dgm:pt modelId="{FD3C529B-7DA7-400C-976C-B261BA9CEDF9}" type="pres">
      <dgm:prSet presAssocID="{5B06C8AC-F892-4FB6-9A1E-2B7512712A86}" presName="accent_1" presStyleCnt="0"/>
      <dgm:spPr/>
    </dgm:pt>
    <dgm:pt modelId="{364EF3DB-8CFE-47DF-8930-0F1E61E54F9F}" type="pres">
      <dgm:prSet presAssocID="{5B06C8AC-F892-4FB6-9A1E-2B7512712A86}" presName="accentRepeatNode" presStyleLbl="solidFgAcc1" presStyleIdx="0" presStyleCnt="3"/>
      <dgm:spPr/>
    </dgm:pt>
    <dgm:pt modelId="{7A4FB320-73D0-473E-A887-579E6A736F55}" type="pres">
      <dgm:prSet presAssocID="{C20F9935-7715-425F-A094-1C822DC4E94C}" presName="text_2" presStyleLbl="node1" presStyleIdx="1" presStyleCnt="3">
        <dgm:presLayoutVars>
          <dgm:bulletEnabled val="1"/>
        </dgm:presLayoutVars>
      </dgm:prSet>
      <dgm:spPr/>
    </dgm:pt>
    <dgm:pt modelId="{C50D2185-B9B3-4C5C-8218-65DD0391680E}" type="pres">
      <dgm:prSet presAssocID="{C20F9935-7715-425F-A094-1C822DC4E94C}" presName="accent_2" presStyleCnt="0"/>
      <dgm:spPr/>
    </dgm:pt>
    <dgm:pt modelId="{A372B534-188F-44BC-8650-2EC454A4FDB8}" type="pres">
      <dgm:prSet presAssocID="{C20F9935-7715-425F-A094-1C822DC4E94C}" presName="accentRepeatNode" presStyleLbl="solidFgAcc1" presStyleIdx="1" presStyleCnt="3"/>
      <dgm:spPr/>
    </dgm:pt>
    <dgm:pt modelId="{4649D982-13EE-4162-BCB2-1F3E05756C4D}" type="pres">
      <dgm:prSet presAssocID="{2A29E43B-A7CC-4125-9B1F-566673795592}" presName="text_3" presStyleLbl="node1" presStyleIdx="2" presStyleCnt="3">
        <dgm:presLayoutVars>
          <dgm:bulletEnabled val="1"/>
        </dgm:presLayoutVars>
      </dgm:prSet>
      <dgm:spPr/>
    </dgm:pt>
    <dgm:pt modelId="{12146D50-F11E-49C2-A604-EBB4D07D7719}" type="pres">
      <dgm:prSet presAssocID="{2A29E43B-A7CC-4125-9B1F-566673795592}" presName="accent_3" presStyleCnt="0"/>
      <dgm:spPr/>
    </dgm:pt>
    <dgm:pt modelId="{6E4D42FF-F449-426D-8846-F656D76A928C}" type="pres">
      <dgm:prSet presAssocID="{2A29E43B-A7CC-4125-9B1F-566673795592}" presName="accentRepeatNode" presStyleLbl="solidFgAcc1" presStyleIdx="2" presStyleCnt="3"/>
      <dgm:spPr/>
    </dgm:pt>
  </dgm:ptLst>
  <dgm:cxnLst>
    <dgm:cxn modelId="{B43A637F-DC71-494E-B0AB-EF26E53B585B}" type="presOf" srcId="{C20F9935-7715-425F-A094-1C822DC4E94C}" destId="{7A4FB320-73D0-473E-A887-579E6A736F55}" srcOrd="0" destOrd="0" presId="urn:microsoft.com/office/officeart/2008/layout/VerticalCurvedList"/>
    <dgm:cxn modelId="{4D4A5BB0-408B-41DF-B210-FEA1A60CC93C}" srcId="{BDF215E6-BB13-4538-85D8-E07BEFBD6312}" destId="{C20F9935-7715-425F-A094-1C822DC4E94C}" srcOrd="1" destOrd="0" parTransId="{8CC0D104-BF17-40B7-9649-12F915E0AAFB}" sibTransId="{0D7433BF-AF46-45ED-8410-E4055E3E8B4A}"/>
    <dgm:cxn modelId="{E7BA8034-A4A7-4D78-A65A-6139130D997C}" type="presOf" srcId="{2A29E43B-A7CC-4125-9B1F-566673795592}" destId="{4649D982-13EE-4162-BCB2-1F3E05756C4D}" srcOrd="0" destOrd="0" presId="urn:microsoft.com/office/officeart/2008/layout/VerticalCurvedList"/>
    <dgm:cxn modelId="{219453A5-E6AA-4262-B155-5975CC6922AD}" srcId="{BDF215E6-BB13-4538-85D8-E07BEFBD6312}" destId="{2A29E43B-A7CC-4125-9B1F-566673795592}" srcOrd="2" destOrd="0" parTransId="{F4C63774-973E-4402-AE72-6531B0383A07}" sibTransId="{B01BF4D6-BDA5-4B8B-B169-123E3A5B0D88}"/>
    <dgm:cxn modelId="{4908BFE7-97C9-4597-B321-4F56D5DC28DD}" type="presOf" srcId="{011FC4C0-A963-47BA-8BE3-AFD8116148DF}" destId="{8376379F-AAD2-4F38-9525-A6591FD9A487}" srcOrd="0" destOrd="0" presId="urn:microsoft.com/office/officeart/2008/layout/VerticalCurvedList"/>
    <dgm:cxn modelId="{159F5EE0-2EFB-4D4C-8200-BB68C681B141}" type="presOf" srcId="{BDF215E6-BB13-4538-85D8-E07BEFBD6312}" destId="{AF7B1CFF-6B59-409C-8055-214C04DCF6A1}" srcOrd="0" destOrd="0" presId="urn:microsoft.com/office/officeart/2008/layout/VerticalCurvedList"/>
    <dgm:cxn modelId="{96E3D5C5-7405-4433-8523-ECB2BE1211C9}" type="presOf" srcId="{5B06C8AC-F892-4FB6-9A1E-2B7512712A86}" destId="{546173A9-E19E-4986-87EA-27F6307FB077}" srcOrd="0" destOrd="0" presId="urn:microsoft.com/office/officeart/2008/layout/VerticalCurvedList"/>
    <dgm:cxn modelId="{003B2F45-01DF-4E1B-9300-914BB176AE65}" srcId="{BDF215E6-BB13-4538-85D8-E07BEFBD6312}" destId="{5B06C8AC-F892-4FB6-9A1E-2B7512712A86}" srcOrd="0" destOrd="0" parTransId="{94F36386-9F50-4B56-A934-C99FA3B8892F}" sibTransId="{011FC4C0-A963-47BA-8BE3-AFD8116148DF}"/>
    <dgm:cxn modelId="{99604112-3DD9-447C-BE9D-63A93FE59D9F}" type="presParOf" srcId="{AF7B1CFF-6B59-409C-8055-214C04DCF6A1}" destId="{03C00516-0C84-408F-8CEE-A2DA2500FC0B}" srcOrd="0" destOrd="0" presId="urn:microsoft.com/office/officeart/2008/layout/VerticalCurvedList"/>
    <dgm:cxn modelId="{60BEFC9C-503B-4E06-A6A0-25A0A21B36FE}" type="presParOf" srcId="{03C00516-0C84-408F-8CEE-A2DA2500FC0B}" destId="{BE9FDC50-33D1-4C69-A991-8DA19C46F5A0}" srcOrd="0" destOrd="0" presId="urn:microsoft.com/office/officeart/2008/layout/VerticalCurvedList"/>
    <dgm:cxn modelId="{3B42C7AB-9F57-47B8-B7F5-3F8627CB9B68}" type="presParOf" srcId="{BE9FDC50-33D1-4C69-A991-8DA19C46F5A0}" destId="{AFF68C8F-2E2C-4D23-8B4E-351C68964446}" srcOrd="0" destOrd="0" presId="urn:microsoft.com/office/officeart/2008/layout/VerticalCurvedList"/>
    <dgm:cxn modelId="{E6AF92AB-ECA2-4577-9284-E45556032F60}" type="presParOf" srcId="{BE9FDC50-33D1-4C69-A991-8DA19C46F5A0}" destId="{8376379F-AAD2-4F38-9525-A6591FD9A487}" srcOrd="1" destOrd="0" presId="urn:microsoft.com/office/officeart/2008/layout/VerticalCurvedList"/>
    <dgm:cxn modelId="{6753A6CC-E37B-46FA-9846-4263FACE84D2}" type="presParOf" srcId="{BE9FDC50-33D1-4C69-A991-8DA19C46F5A0}" destId="{20DF636F-A90C-4758-A48B-C3E5083F7EBA}" srcOrd="2" destOrd="0" presId="urn:microsoft.com/office/officeart/2008/layout/VerticalCurvedList"/>
    <dgm:cxn modelId="{B393AA7B-5420-47D8-8E6D-0FAA5D38C513}" type="presParOf" srcId="{BE9FDC50-33D1-4C69-A991-8DA19C46F5A0}" destId="{2EA9DBC2-6809-4F11-8FDD-5A59D33C91BC}" srcOrd="3" destOrd="0" presId="urn:microsoft.com/office/officeart/2008/layout/VerticalCurvedList"/>
    <dgm:cxn modelId="{ACDCE637-E208-4F59-AE91-BABDC2BEEFE5}" type="presParOf" srcId="{03C00516-0C84-408F-8CEE-A2DA2500FC0B}" destId="{546173A9-E19E-4986-87EA-27F6307FB077}" srcOrd="1" destOrd="0" presId="urn:microsoft.com/office/officeart/2008/layout/VerticalCurvedList"/>
    <dgm:cxn modelId="{3B355A8F-C6BB-4B0E-BE5A-589CDE078C52}" type="presParOf" srcId="{03C00516-0C84-408F-8CEE-A2DA2500FC0B}" destId="{FD3C529B-7DA7-400C-976C-B261BA9CEDF9}" srcOrd="2" destOrd="0" presId="urn:microsoft.com/office/officeart/2008/layout/VerticalCurvedList"/>
    <dgm:cxn modelId="{A3B326ED-D6DA-4B92-A234-147349C422F3}" type="presParOf" srcId="{FD3C529B-7DA7-400C-976C-B261BA9CEDF9}" destId="{364EF3DB-8CFE-47DF-8930-0F1E61E54F9F}" srcOrd="0" destOrd="0" presId="urn:microsoft.com/office/officeart/2008/layout/VerticalCurvedList"/>
    <dgm:cxn modelId="{19163BDE-DE4A-41AF-B502-A28D81BD5D3F}" type="presParOf" srcId="{03C00516-0C84-408F-8CEE-A2DA2500FC0B}" destId="{7A4FB320-73D0-473E-A887-579E6A736F55}" srcOrd="3" destOrd="0" presId="urn:microsoft.com/office/officeart/2008/layout/VerticalCurvedList"/>
    <dgm:cxn modelId="{D0BBDE6D-23CA-4DF0-8134-30E5B1776F86}" type="presParOf" srcId="{03C00516-0C84-408F-8CEE-A2DA2500FC0B}" destId="{C50D2185-B9B3-4C5C-8218-65DD0391680E}" srcOrd="4" destOrd="0" presId="urn:microsoft.com/office/officeart/2008/layout/VerticalCurvedList"/>
    <dgm:cxn modelId="{E60FB2BC-65E7-4816-BDA5-259222143040}" type="presParOf" srcId="{C50D2185-B9B3-4C5C-8218-65DD0391680E}" destId="{A372B534-188F-44BC-8650-2EC454A4FDB8}" srcOrd="0" destOrd="0" presId="urn:microsoft.com/office/officeart/2008/layout/VerticalCurvedList"/>
    <dgm:cxn modelId="{8865D002-8C80-4807-AA50-075CD0F842D6}" type="presParOf" srcId="{03C00516-0C84-408F-8CEE-A2DA2500FC0B}" destId="{4649D982-13EE-4162-BCB2-1F3E05756C4D}" srcOrd="5" destOrd="0" presId="urn:microsoft.com/office/officeart/2008/layout/VerticalCurvedList"/>
    <dgm:cxn modelId="{1B25E517-E741-4299-A449-83B5C17D097C}" type="presParOf" srcId="{03C00516-0C84-408F-8CEE-A2DA2500FC0B}" destId="{12146D50-F11E-49C2-A604-EBB4D07D7719}" srcOrd="6" destOrd="0" presId="urn:microsoft.com/office/officeart/2008/layout/VerticalCurvedList"/>
    <dgm:cxn modelId="{8E72A418-7375-4ABD-AD05-E1296BF05CAA}" type="presParOf" srcId="{12146D50-F11E-49C2-A604-EBB4D07D7719}" destId="{6E4D42FF-F449-426D-8846-F656D76A92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C0FA0-4F31-4CDB-8776-BF75365588D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3CDB9A4E-B40A-410E-952C-BD4E7AFDCC53}" type="pres">
      <dgm:prSet presAssocID="{583C0FA0-4F31-4CDB-8776-BF75365588D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C1EA2FF-72B8-4D7F-AFF7-3994EC9E514F}" type="presOf" srcId="{583C0FA0-4F31-4CDB-8776-BF75365588D1}" destId="{3CDB9A4E-B40A-410E-952C-BD4E7AFDCC53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4255A-4257-4D57-901F-324025A10C4C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06D9ACCC-E5D1-4F68-A976-FEA781A5E124}">
      <dgm:prSet phldrT="[文本]"/>
      <dgm:spPr/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CURD</a:t>
          </a:r>
          <a:r>
            <a:rPr lang="zh-CN" altLang="en-US" dirty="0">
              <a:solidFill>
                <a:srgbClr val="0070C0"/>
              </a:solidFill>
            </a:rPr>
            <a:t>命令进阶</a:t>
          </a:r>
        </a:p>
      </dgm:t>
    </dgm:pt>
    <dgm:pt modelId="{75B1ABDC-C212-4038-BA89-F546AEC4A3C2}" type="parTrans" cxnId="{FB8D9190-7808-4152-BFEA-C169BE701237}">
      <dgm:prSet/>
      <dgm:spPr/>
      <dgm:t>
        <a:bodyPr/>
        <a:lstStyle/>
        <a:p>
          <a:endParaRPr lang="zh-CN" altLang="en-US"/>
        </a:p>
      </dgm:t>
    </dgm:pt>
    <dgm:pt modelId="{12A8BDAD-D609-470B-A50F-07F1978C3D2F}" type="sibTrans" cxnId="{FB8D9190-7808-4152-BFEA-C169BE701237}">
      <dgm:prSet/>
      <dgm:spPr/>
      <dgm:t>
        <a:bodyPr/>
        <a:lstStyle/>
        <a:p>
          <a:endParaRPr lang="zh-CN" altLang="en-US"/>
        </a:p>
      </dgm:t>
    </dgm:pt>
    <dgm:pt modelId="{33239601-1C1C-44BA-9893-964B6647245A}">
      <dgm:prSet phldrT="[文本]"/>
      <dgm:spPr/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Java Driven</a:t>
          </a:r>
          <a:r>
            <a:rPr lang="zh-CN" altLang="en-US" dirty="0">
              <a:solidFill>
                <a:srgbClr val="0070C0"/>
              </a:solidFill>
            </a:rPr>
            <a:t>进阶</a:t>
          </a:r>
        </a:p>
      </dgm:t>
    </dgm:pt>
    <dgm:pt modelId="{5E2DB87E-A690-4146-B94F-C6D56557A901}" type="parTrans" cxnId="{6ABC8104-53EF-4287-B39B-DD1BF3FFE4F6}">
      <dgm:prSet/>
      <dgm:spPr/>
      <dgm:t>
        <a:bodyPr/>
        <a:lstStyle/>
        <a:p>
          <a:endParaRPr lang="zh-CN" altLang="en-US"/>
        </a:p>
      </dgm:t>
    </dgm:pt>
    <dgm:pt modelId="{6FF3D4C9-89E4-453F-B6EE-224FE1DB1747}" type="sibTrans" cxnId="{6ABC8104-53EF-4287-B39B-DD1BF3FFE4F6}">
      <dgm:prSet/>
      <dgm:spPr/>
      <dgm:t>
        <a:bodyPr/>
        <a:lstStyle/>
        <a:p>
          <a:endParaRPr lang="zh-CN" altLang="en-US"/>
        </a:p>
      </dgm:t>
    </dgm:pt>
    <dgm:pt modelId="{10AB7C91-4DF5-450B-96E4-B20512E878A8}">
      <dgm:prSet phldrT="[文本]"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使用技巧</a:t>
          </a:r>
        </a:p>
      </dgm:t>
    </dgm:pt>
    <dgm:pt modelId="{1C8231C6-CDEB-468C-86B7-E95101CCCC8B}" type="parTrans" cxnId="{C3ED0029-0CD9-4816-BA0F-F03DF6DFEB9E}">
      <dgm:prSet/>
      <dgm:spPr/>
      <dgm:t>
        <a:bodyPr/>
        <a:lstStyle/>
        <a:p>
          <a:endParaRPr lang="zh-CN" altLang="en-US"/>
        </a:p>
      </dgm:t>
    </dgm:pt>
    <dgm:pt modelId="{47F07B41-2EFF-4D62-AA45-7E0B608E29CE}" type="sibTrans" cxnId="{C3ED0029-0CD9-4816-BA0F-F03DF6DFEB9E}">
      <dgm:prSet/>
      <dgm:spPr/>
      <dgm:t>
        <a:bodyPr/>
        <a:lstStyle/>
        <a:p>
          <a:endParaRPr lang="zh-CN" altLang="en-US"/>
        </a:p>
      </dgm:t>
    </dgm:pt>
    <dgm:pt modelId="{4ADA4394-AFE6-4A56-A82C-891482BEA6B4}" type="pres">
      <dgm:prSet presAssocID="{6204255A-4257-4D57-901F-324025A10C4C}" presName="compositeShape" presStyleCnt="0">
        <dgm:presLayoutVars>
          <dgm:dir/>
          <dgm:resizeHandles/>
        </dgm:presLayoutVars>
      </dgm:prSet>
      <dgm:spPr/>
    </dgm:pt>
    <dgm:pt modelId="{7C4FC4DC-3F95-40E8-B070-4F9916D92455}" type="pres">
      <dgm:prSet presAssocID="{6204255A-4257-4D57-901F-324025A10C4C}" presName="pyramid" presStyleLbl="node1" presStyleIdx="0" presStyleCnt="1"/>
      <dgm:spPr/>
    </dgm:pt>
    <dgm:pt modelId="{B9B98E33-88B0-4AB0-9B95-8911043C3F00}" type="pres">
      <dgm:prSet presAssocID="{6204255A-4257-4D57-901F-324025A10C4C}" presName="theList" presStyleCnt="0"/>
      <dgm:spPr/>
    </dgm:pt>
    <dgm:pt modelId="{9F08F19E-8EE4-47C0-AD6D-FB9928C227B4}" type="pres">
      <dgm:prSet presAssocID="{06D9ACCC-E5D1-4F68-A976-FEA781A5E124}" presName="aNode" presStyleLbl="fgAcc1" presStyleIdx="0" presStyleCnt="3">
        <dgm:presLayoutVars>
          <dgm:bulletEnabled val="1"/>
        </dgm:presLayoutVars>
      </dgm:prSet>
      <dgm:spPr/>
    </dgm:pt>
    <dgm:pt modelId="{B12626E6-8ECB-4E1B-89F5-98A6F8A313D8}" type="pres">
      <dgm:prSet presAssocID="{06D9ACCC-E5D1-4F68-A976-FEA781A5E124}" presName="aSpace" presStyleCnt="0"/>
      <dgm:spPr/>
    </dgm:pt>
    <dgm:pt modelId="{D84ADD7F-95FB-4F9A-A9ED-F50456FD0580}" type="pres">
      <dgm:prSet presAssocID="{33239601-1C1C-44BA-9893-964B6647245A}" presName="aNode" presStyleLbl="fgAcc1" presStyleIdx="1" presStyleCnt="3">
        <dgm:presLayoutVars>
          <dgm:bulletEnabled val="1"/>
        </dgm:presLayoutVars>
      </dgm:prSet>
      <dgm:spPr/>
    </dgm:pt>
    <dgm:pt modelId="{F5EC2915-390B-40CC-95DC-350EC26495DB}" type="pres">
      <dgm:prSet presAssocID="{33239601-1C1C-44BA-9893-964B6647245A}" presName="aSpace" presStyleCnt="0"/>
      <dgm:spPr/>
    </dgm:pt>
    <dgm:pt modelId="{C5221043-6D2F-4FFC-AE71-FE73CD41C1AE}" type="pres">
      <dgm:prSet presAssocID="{10AB7C91-4DF5-450B-96E4-B20512E878A8}" presName="aNode" presStyleLbl="fgAcc1" presStyleIdx="2" presStyleCnt="3">
        <dgm:presLayoutVars>
          <dgm:bulletEnabled val="1"/>
        </dgm:presLayoutVars>
      </dgm:prSet>
      <dgm:spPr/>
    </dgm:pt>
    <dgm:pt modelId="{AD4487F5-AF11-4233-9AA0-41A5F5AA36EF}" type="pres">
      <dgm:prSet presAssocID="{10AB7C91-4DF5-450B-96E4-B20512E878A8}" presName="aSpace" presStyleCnt="0"/>
      <dgm:spPr/>
    </dgm:pt>
  </dgm:ptLst>
  <dgm:cxnLst>
    <dgm:cxn modelId="{3C62B6A1-9790-4DEA-BBBC-A703A789760E}" type="presOf" srcId="{33239601-1C1C-44BA-9893-964B6647245A}" destId="{D84ADD7F-95FB-4F9A-A9ED-F50456FD0580}" srcOrd="0" destOrd="0" presId="urn:microsoft.com/office/officeart/2005/8/layout/pyramid2"/>
    <dgm:cxn modelId="{6ABC8104-53EF-4287-B39B-DD1BF3FFE4F6}" srcId="{6204255A-4257-4D57-901F-324025A10C4C}" destId="{33239601-1C1C-44BA-9893-964B6647245A}" srcOrd="1" destOrd="0" parTransId="{5E2DB87E-A690-4146-B94F-C6D56557A901}" sibTransId="{6FF3D4C9-89E4-453F-B6EE-224FE1DB1747}"/>
    <dgm:cxn modelId="{F313B187-F6F8-420D-9F70-7AEB08B9F895}" type="presOf" srcId="{10AB7C91-4DF5-450B-96E4-B20512E878A8}" destId="{C5221043-6D2F-4FFC-AE71-FE73CD41C1AE}" srcOrd="0" destOrd="0" presId="urn:microsoft.com/office/officeart/2005/8/layout/pyramid2"/>
    <dgm:cxn modelId="{C3ED0029-0CD9-4816-BA0F-F03DF6DFEB9E}" srcId="{6204255A-4257-4D57-901F-324025A10C4C}" destId="{10AB7C91-4DF5-450B-96E4-B20512E878A8}" srcOrd="2" destOrd="0" parTransId="{1C8231C6-CDEB-468C-86B7-E95101CCCC8B}" sibTransId="{47F07B41-2EFF-4D62-AA45-7E0B608E29CE}"/>
    <dgm:cxn modelId="{F0B76EAD-75E0-41F8-8104-F715284F1616}" type="presOf" srcId="{6204255A-4257-4D57-901F-324025A10C4C}" destId="{4ADA4394-AFE6-4A56-A82C-891482BEA6B4}" srcOrd="0" destOrd="0" presId="urn:microsoft.com/office/officeart/2005/8/layout/pyramid2"/>
    <dgm:cxn modelId="{4B91B6AF-5DF1-4D4F-B1E8-8AC12327E94A}" type="presOf" srcId="{06D9ACCC-E5D1-4F68-A976-FEA781A5E124}" destId="{9F08F19E-8EE4-47C0-AD6D-FB9928C227B4}" srcOrd="0" destOrd="0" presId="urn:microsoft.com/office/officeart/2005/8/layout/pyramid2"/>
    <dgm:cxn modelId="{FB8D9190-7808-4152-BFEA-C169BE701237}" srcId="{6204255A-4257-4D57-901F-324025A10C4C}" destId="{06D9ACCC-E5D1-4F68-A976-FEA781A5E124}" srcOrd="0" destOrd="0" parTransId="{75B1ABDC-C212-4038-BA89-F546AEC4A3C2}" sibTransId="{12A8BDAD-D609-470B-A50F-07F1978C3D2F}"/>
    <dgm:cxn modelId="{9AEACE9E-7B6D-4824-A126-89D83EBB4004}" type="presParOf" srcId="{4ADA4394-AFE6-4A56-A82C-891482BEA6B4}" destId="{7C4FC4DC-3F95-40E8-B070-4F9916D92455}" srcOrd="0" destOrd="0" presId="urn:microsoft.com/office/officeart/2005/8/layout/pyramid2"/>
    <dgm:cxn modelId="{44E3BE16-D7CC-447A-84DA-69943CA956B5}" type="presParOf" srcId="{4ADA4394-AFE6-4A56-A82C-891482BEA6B4}" destId="{B9B98E33-88B0-4AB0-9B95-8911043C3F00}" srcOrd="1" destOrd="0" presId="urn:microsoft.com/office/officeart/2005/8/layout/pyramid2"/>
    <dgm:cxn modelId="{58F7D94B-0234-4ACC-9399-36A60B7BC444}" type="presParOf" srcId="{B9B98E33-88B0-4AB0-9B95-8911043C3F00}" destId="{9F08F19E-8EE4-47C0-AD6D-FB9928C227B4}" srcOrd="0" destOrd="0" presId="urn:microsoft.com/office/officeart/2005/8/layout/pyramid2"/>
    <dgm:cxn modelId="{C1487B1A-E728-4AB2-BD3B-0EF8A33D3707}" type="presParOf" srcId="{B9B98E33-88B0-4AB0-9B95-8911043C3F00}" destId="{B12626E6-8ECB-4E1B-89F5-98A6F8A313D8}" srcOrd="1" destOrd="0" presId="urn:microsoft.com/office/officeart/2005/8/layout/pyramid2"/>
    <dgm:cxn modelId="{2BAB8759-0599-4CF9-97BC-254063DF839F}" type="presParOf" srcId="{B9B98E33-88B0-4AB0-9B95-8911043C3F00}" destId="{D84ADD7F-95FB-4F9A-A9ED-F50456FD0580}" srcOrd="2" destOrd="0" presId="urn:microsoft.com/office/officeart/2005/8/layout/pyramid2"/>
    <dgm:cxn modelId="{F19882F4-582C-4AA7-9DD3-8ABED22F6AD2}" type="presParOf" srcId="{B9B98E33-88B0-4AB0-9B95-8911043C3F00}" destId="{F5EC2915-390B-40CC-95DC-350EC26495DB}" srcOrd="3" destOrd="0" presId="urn:microsoft.com/office/officeart/2005/8/layout/pyramid2"/>
    <dgm:cxn modelId="{C79CA7BC-2BAF-4D76-BC01-9146B0197DD3}" type="presParOf" srcId="{B9B98E33-88B0-4AB0-9B95-8911043C3F00}" destId="{C5221043-6D2F-4FFC-AE71-FE73CD41C1AE}" srcOrd="4" destOrd="0" presId="urn:microsoft.com/office/officeart/2005/8/layout/pyramid2"/>
    <dgm:cxn modelId="{736EFDD3-70C4-4243-93D2-061482DA3411}" type="presParOf" srcId="{B9B98E33-88B0-4AB0-9B95-8911043C3F00}" destId="{AD4487F5-AF11-4233-9AA0-41A5F5AA36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6379F-AAD2-4F38-9525-A6591FD9A48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173A9-E19E-4986-87EA-27F6307FB077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通过</a:t>
          </a:r>
          <a:r>
            <a:rPr lang="en-US" altLang="zh-CN" sz="3200" kern="1200" dirty="0"/>
            <a:t>Document</a:t>
          </a:r>
          <a:r>
            <a:rPr lang="zh-CN" altLang="en-US" sz="3200" kern="1200" dirty="0"/>
            <a:t>操作复杂</a:t>
          </a:r>
        </a:p>
      </dsp:txBody>
      <dsp:txXfrm>
        <a:off x="564979" y="406400"/>
        <a:ext cx="5475833" cy="812800"/>
      </dsp:txXfrm>
    </dsp:sp>
    <dsp:sp modelId="{364EF3DB-8CFE-47DF-8930-0F1E61E54F9F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FB320-73D0-473E-A887-579E6A736F55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指令操作不便于理解</a:t>
          </a:r>
        </a:p>
      </dsp:txBody>
      <dsp:txXfrm>
        <a:off x="860432" y="1625599"/>
        <a:ext cx="5180380" cy="812800"/>
      </dsp:txXfrm>
    </dsp:sp>
    <dsp:sp modelId="{A372B534-188F-44BC-8650-2EC454A4FDB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9D982-13EE-4162-BCB2-1F3E05756C4D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代码管理不方便</a:t>
          </a:r>
        </a:p>
      </dsp:txBody>
      <dsp:txXfrm>
        <a:off x="564979" y="2844800"/>
        <a:ext cx="5475833" cy="812800"/>
      </dsp:txXfrm>
    </dsp:sp>
    <dsp:sp modelId="{6E4D42FF-F449-426D-8846-F656D76A928C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FC4DC-3F95-40E8-B070-4F9916D92455}">
      <dsp:nvSpPr>
        <dsp:cNvPr id="0" name=""/>
        <dsp:cNvSpPr/>
      </dsp:nvSpPr>
      <dsp:spPr>
        <a:xfrm>
          <a:off x="256588" y="0"/>
          <a:ext cx="3832200" cy="38322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8F19E-8EE4-47C0-AD6D-FB9928C227B4}">
      <dsp:nvSpPr>
        <dsp:cNvPr id="0" name=""/>
        <dsp:cNvSpPr/>
      </dsp:nvSpPr>
      <dsp:spPr>
        <a:xfrm>
          <a:off x="2172688" y="385278"/>
          <a:ext cx="2490930" cy="9071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70C0"/>
              </a:solidFill>
            </a:rPr>
            <a:t>CURD</a:t>
          </a:r>
          <a:r>
            <a:rPr lang="zh-CN" altLang="en-US" sz="2400" kern="1200" dirty="0">
              <a:solidFill>
                <a:srgbClr val="0070C0"/>
              </a:solidFill>
            </a:rPr>
            <a:t>命令进阶</a:t>
          </a:r>
        </a:p>
      </dsp:txBody>
      <dsp:txXfrm>
        <a:off x="2216972" y="429562"/>
        <a:ext cx="2402362" cy="818585"/>
      </dsp:txXfrm>
    </dsp:sp>
    <dsp:sp modelId="{D84ADD7F-95FB-4F9A-A9ED-F50456FD0580}">
      <dsp:nvSpPr>
        <dsp:cNvPr id="0" name=""/>
        <dsp:cNvSpPr/>
      </dsp:nvSpPr>
      <dsp:spPr>
        <a:xfrm>
          <a:off x="2172688" y="1405826"/>
          <a:ext cx="2490930" cy="9071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70C0"/>
              </a:solidFill>
            </a:rPr>
            <a:t>Java Driven</a:t>
          </a:r>
          <a:r>
            <a:rPr lang="zh-CN" altLang="en-US" sz="2400" kern="1200" dirty="0">
              <a:solidFill>
                <a:srgbClr val="0070C0"/>
              </a:solidFill>
            </a:rPr>
            <a:t>进阶</a:t>
          </a:r>
        </a:p>
      </dsp:txBody>
      <dsp:txXfrm>
        <a:off x="2216972" y="1450110"/>
        <a:ext cx="2402362" cy="818585"/>
      </dsp:txXfrm>
    </dsp:sp>
    <dsp:sp modelId="{C5221043-6D2F-4FFC-AE71-FE73CD41C1AE}">
      <dsp:nvSpPr>
        <dsp:cNvPr id="0" name=""/>
        <dsp:cNvSpPr/>
      </dsp:nvSpPr>
      <dsp:spPr>
        <a:xfrm>
          <a:off x="2172688" y="2426373"/>
          <a:ext cx="2490930" cy="9071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70C0"/>
              </a:solidFill>
            </a:rPr>
            <a:t>使用技巧</a:t>
          </a:r>
        </a:p>
      </dsp:txBody>
      <dsp:txXfrm>
        <a:off x="2216972" y="2470657"/>
        <a:ext cx="2402362" cy="81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787774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851104" cy="51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8229600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Administrator\Desktop\网校带网址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95486"/>
            <a:ext cx="1528565" cy="5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u"/>
        <a:defRPr sz="2400" kern="1200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dirty="0"/>
              <a:t>CURD</a:t>
            </a:r>
            <a:r>
              <a:rPr lang="zh-CN" altLang="en-US" dirty="0"/>
              <a:t>（一）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83568" y="2787774"/>
            <a:ext cx="6400800" cy="1314450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Carl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4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851104" cy="516505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本节内容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2207723" y="1198849"/>
            <a:ext cx="6252709" cy="10257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EAA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9988" y="1059582"/>
            <a:ext cx="3054897" cy="302052"/>
          </a:xfrm>
          <a:prstGeom prst="rect">
            <a:avLst/>
          </a:prstGeom>
          <a:solidFill>
            <a:srgbClr val="36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+mn-ea"/>
              </a:rPr>
              <a:t>Mongodb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命令行</a:t>
            </a:r>
            <a:r>
              <a:rPr lang="en-US" altLang="zh-CN" dirty="0">
                <a:latin typeface="+mn-ea"/>
              </a:rPr>
              <a:t>CURD</a:t>
            </a:r>
            <a:endParaRPr lang="zh-CN" altLang="en-US" dirty="0">
              <a:latin typeface="+mn-ea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87339" y="2571750"/>
            <a:ext cx="1034567" cy="891495"/>
          </a:xfrm>
          <a:prstGeom prst="hexagon">
            <a:avLst/>
          </a:prstGeom>
          <a:solidFill>
            <a:srgbClr val="36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000" dirty="0">
                <a:latin typeface="+mn-ea"/>
              </a:rPr>
              <a:t>内容</a:t>
            </a:r>
          </a:p>
        </p:txBody>
      </p:sp>
      <p:cxnSp>
        <p:nvCxnSpPr>
          <p:cNvPr id="8" name="直接箭头连接符 7"/>
          <p:cNvCxnSpPr>
            <a:stCxn id="7" idx="5"/>
            <a:endCxn id="5" idx="1"/>
          </p:cNvCxnSpPr>
          <p:nvPr/>
        </p:nvCxnSpPr>
        <p:spPr>
          <a:xfrm flipV="1">
            <a:off x="1399032" y="1711740"/>
            <a:ext cx="808691" cy="860010"/>
          </a:xfrm>
          <a:prstGeom prst="straightConnector1">
            <a:avLst/>
          </a:prstGeom>
          <a:ln>
            <a:solidFill>
              <a:srgbClr val="EAA0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  <a:endCxn id="12" idx="1"/>
          </p:cNvCxnSpPr>
          <p:nvPr/>
        </p:nvCxnSpPr>
        <p:spPr>
          <a:xfrm>
            <a:off x="1621906" y="3017498"/>
            <a:ext cx="585817" cy="26848"/>
          </a:xfrm>
          <a:prstGeom prst="straightConnector1">
            <a:avLst/>
          </a:prstGeom>
          <a:ln>
            <a:solidFill>
              <a:srgbClr val="EAA0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1"/>
            <a:endCxn id="15" idx="1"/>
          </p:cNvCxnSpPr>
          <p:nvPr/>
        </p:nvCxnSpPr>
        <p:spPr>
          <a:xfrm>
            <a:off x="1399032" y="3463245"/>
            <a:ext cx="808691" cy="827862"/>
          </a:xfrm>
          <a:prstGeom prst="straightConnector1">
            <a:avLst/>
          </a:prstGeom>
          <a:ln>
            <a:solidFill>
              <a:srgbClr val="EAA0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2348544" y="1364045"/>
            <a:ext cx="5967872" cy="34512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基本的命令操作，包括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insert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remove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update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find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指令</a:t>
            </a:r>
          </a:p>
        </p:txBody>
      </p:sp>
      <p:sp>
        <p:nvSpPr>
          <p:cNvPr id="12" name="矩形 11"/>
          <p:cNvSpPr/>
          <p:nvPr/>
        </p:nvSpPr>
        <p:spPr>
          <a:xfrm>
            <a:off x="2207723" y="2531455"/>
            <a:ext cx="6252709" cy="10257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EAA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9988" y="2392188"/>
            <a:ext cx="3054897" cy="302052"/>
          </a:xfrm>
          <a:prstGeom prst="rect">
            <a:avLst/>
          </a:prstGeom>
          <a:solidFill>
            <a:srgbClr val="36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+mn-ea"/>
              </a:rPr>
              <a:t>Mongodb</a:t>
            </a:r>
            <a:r>
              <a:rPr lang="zh-CN" altLang="en-US" dirty="0">
                <a:latin typeface="+mn-ea"/>
              </a:rPr>
              <a:t>最新版本配置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2348544" y="2696650"/>
            <a:ext cx="5967872" cy="37244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抛弃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spring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的原有最新支持，采用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mongo-driven 3.3.0</a:t>
            </a:r>
            <a:endParaRPr lang="zh-CN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7723" y="3778216"/>
            <a:ext cx="6252709" cy="10257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EAA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9988" y="3615132"/>
            <a:ext cx="3054897" cy="302052"/>
          </a:xfrm>
          <a:prstGeom prst="rect">
            <a:avLst/>
          </a:prstGeom>
          <a:solidFill>
            <a:srgbClr val="36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+mn-ea"/>
              </a:rPr>
              <a:t>Java Driven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CURD</a:t>
            </a:r>
            <a:endParaRPr lang="zh-CN" altLang="en-US" dirty="0">
              <a:latin typeface="+mn-ea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2348544" y="3943411"/>
            <a:ext cx="5967872" cy="34512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采用基本支持的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Document</a:t>
            </a:r>
            <a:r>
              <a:rPr lang="zh-CN" altLang="en-US" sz="1400" dirty="0">
                <a:solidFill>
                  <a:sysClr val="windowText" lastClr="000000"/>
                </a:solidFill>
                <a:latin typeface="+mn-ea"/>
              </a:rPr>
              <a:t>方式操作</a:t>
            </a:r>
          </a:p>
        </p:txBody>
      </p:sp>
    </p:spTree>
    <p:extLst>
      <p:ext uri="{BB962C8B-B14F-4D97-AF65-F5344CB8AC3E}">
        <p14:creationId xmlns:p14="http://schemas.microsoft.com/office/powerpoint/2010/main" val="16268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6079122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1758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465463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1888654"/>
              </p:ext>
            </p:extLst>
          </p:nvPr>
        </p:nvGraphicFramePr>
        <p:xfrm>
          <a:off x="1524000" y="655650"/>
          <a:ext cx="4920208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851104" cy="516505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下节内容</a:t>
            </a:r>
          </a:p>
        </p:txBody>
      </p:sp>
    </p:spTree>
    <p:extLst>
      <p:ext uri="{BB962C8B-B14F-4D97-AF65-F5344CB8AC3E}">
        <p14:creationId xmlns:p14="http://schemas.microsoft.com/office/powerpoint/2010/main" val="2927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4FC4DC-3F95-40E8-B070-4F9916D92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7C4FC4DC-3F95-40E8-B070-4F9916D92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7C4FC4DC-3F95-40E8-B070-4F9916D92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7C4FC4DC-3F95-40E8-B070-4F9916D92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7C4FC4DC-3F95-40E8-B070-4F9916D92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08F19E-8EE4-47C0-AD6D-FB9928C22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9F08F19E-8EE4-47C0-AD6D-FB9928C22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9F08F19E-8EE4-47C0-AD6D-FB9928C22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9F08F19E-8EE4-47C0-AD6D-FB9928C22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9F08F19E-8EE4-47C0-AD6D-FB9928C22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4ADD7F-95FB-4F9A-A9ED-F50456FD0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D84ADD7F-95FB-4F9A-A9ED-F50456FD0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D84ADD7F-95FB-4F9A-A9ED-F50456FD0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D84ADD7F-95FB-4F9A-A9ED-F50456FD0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D84ADD7F-95FB-4F9A-A9ED-F50456FD0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221043-6D2F-4FFC-AE71-FE73CD41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5221043-6D2F-4FFC-AE71-FE73CD41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C5221043-6D2F-4FFC-AE71-FE73CD41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C5221043-6D2F-4FFC-AE71-FE73CD41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C5221043-6D2F-4FFC-AE71-FE73CD41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  <p:bldGraphic spid="5" grpId="0">
        <p:bldSub>
          <a:bldDgm/>
        </p:bldSub>
      </p:bldGraphic>
      <p:bldP spid="7" grpId="0"/>
    </p:bldLst>
  </p:timing>
</p:sld>
</file>

<file path=ppt/theme/theme1.xml><?xml version="1.0" encoding="utf-8"?>
<a:theme xmlns:a="http://schemas.openxmlformats.org/drawingml/2006/main" name="深色模板1">
  <a:themeElements>
    <a:clrScheme name="自定义 2">
      <a:dk1>
        <a:srgbClr val="FFFFFF"/>
      </a:dk1>
      <a:lt1>
        <a:sysClr val="window" lastClr="FFFFFF"/>
      </a:lt1>
      <a:dk2>
        <a:srgbClr val="1D2B26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深色模板</Template>
  <TotalTime>22</TotalTime>
  <Words>78</Words>
  <Application>Microsoft Office PowerPoint</Application>
  <PresentationFormat>全屏显示(16:9)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Wingdings</vt:lpstr>
      <vt:lpstr>深色模板1</vt:lpstr>
      <vt:lpstr>CURD（一）</vt:lpstr>
      <vt:lpstr>本节内容</vt:lpstr>
      <vt:lpstr>PowerPoint 演示文稿</vt:lpstr>
      <vt:lpstr>下节内容</vt:lpstr>
    </vt:vector>
  </TitlesOfParts>
  <Company>博为峰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CURD（一）</dc:title>
  <dc:creator>Administrator</dc:creator>
  <cp:lastModifiedBy>Administrator</cp:lastModifiedBy>
  <cp:revision>10</cp:revision>
  <dcterms:created xsi:type="dcterms:W3CDTF">2016-11-06T16:17:59Z</dcterms:created>
  <dcterms:modified xsi:type="dcterms:W3CDTF">2016-11-06T16:40:06Z</dcterms:modified>
</cp:coreProperties>
</file>