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78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512" y="1811680"/>
            <a:ext cx="10515600" cy="20926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b="1">
                <a:solidFill>
                  <a:srgbClr val="FFFF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Calibri Light" pitchFamily="34" charset="0"/>
              </a:defRPr>
            </a:lvl1pPr>
          </a:lstStyle>
          <a:p>
            <a:pPr marL="914400" lvl="0" indent="-914400" defTabSz="0" eaLnBrk="0" fontAlgn="base" hangingPunct="0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8870576" cy="76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8229"/>
            <a:ext cx="10515600" cy="547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A2FD-F72F-4549-A1ED-86E774FDAE94}" type="datetimeFigureOut">
              <a:rPr lang="zh-CN" altLang="en-US" smtClean="0"/>
              <a:t>2016/9/27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E6BB-E0C3-4E7A-81E3-4F2BFD55D18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91" y="365125"/>
            <a:ext cx="1886969" cy="584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rgbClr val="FFC000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9107" y="2167280"/>
            <a:ext cx="10515600" cy="2092663"/>
          </a:xfrm>
        </p:spPr>
        <p:txBody>
          <a:bodyPr/>
          <a:lstStyle/>
          <a:p>
            <a:r>
              <a:rPr lang="en-US" altLang="zh-CN" b="0" dirty="0"/>
              <a:t>Spring </a:t>
            </a:r>
            <a:r>
              <a:rPr lang="en-US" altLang="zh-CN" b="0" dirty="0" err="1"/>
              <a:t>Mongodb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710146" y="3010081"/>
            <a:ext cx="595331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讲师</a:t>
            </a:r>
            <a:r>
              <a:rPr lang="en-US" altLang="zh-CN" sz="2400" dirty="0">
                <a:solidFill>
                  <a:srgbClr val="FFC000"/>
                </a:solidFill>
              </a:rPr>
              <a:t>:</a:t>
            </a:r>
            <a:r>
              <a:rPr lang="zh-CN" altLang="en-US" sz="2400" dirty="0">
                <a:solidFill>
                  <a:srgbClr val="FFC000"/>
                </a:solidFill>
              </a:rPr>
              <a:t>卡拉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探索性测试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探索测试与其他测试方法的区别</a:t>
            </a:r>
            <a:endParaRPr lang="en-US" altLang="zh-CN" dirty="0">
              <a:solidFill>
                <a:srgbClr val="FFC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4" name="图片 3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3758" y="2338985"/>
            <a:ext cx="8375212" cy="408398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610" y="1586213"/>
            <a:ext cx="10206450" cy="98162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本节课到此结束</a:t>
            </a:r>
            <a:br>
              <a:rPr lang="en-US" altLang="zh-CN" dirty="0"/>
            </a:br>
            <a:br>
              <a:rPr lang="en-US" altLang="zh-CN" dirty="0">
                <a:solidFill>
                  <a:srgbClr val="FFC000"/>
                </a:solidFill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0" y="2690336"/>
            <a:ext cx="6096000" cy="15773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下期内容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itchFamily="34" charset="0"/>
            </a:pP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探索测试的14种方法介绍</a:t>
            </a:r>
          </a:p>
          <a:p>
            <a:pPr lvl="1" indent="0" algn="l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</a:pP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反叛法</a:t>
            </a:r>
          </a:p>
          <a:p>
            <a:pPr lvl="2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3775" y="4158733"/>
            <a:ext cx="11336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谢谢观赏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Spring Mongodb</vt:lpstr>
      <vt:lpstr>探索性测试</vt:lpstr>
      <vt:lpstr>本节课到此结束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overlord</dc:creator>
  <cp:lastModifiedBy>Administrator</cp:lastModifiedBy>
  <cp:revision>19</cp:revision>
  <dcterms:created xsi:type="dcterms:W3CDTF">2015-09-15T05:55:00Z</dcterms:created>
  <dcterms:modified xsi:type="dcterms:W3CDTF">2016-09-27T16:07:04Z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